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03"/>
  </p:notesMasterIdLst>
  <p:sldIdLst>
    <p:sldId id="383" r:id="rId3"/>
    <p:sldId id="606" r:id="rId4"/>
    <p:sldId id="607" r:id="rId5"/>
    <p:sldId id="608" r:id="rId6"/>
    <p:sldId id="393" r:id="rId7"/>
    <p:sldId id="518" r:id="rId8"/>
    <p:sldId id="519" r:id="rId9"/>
    <p:sldId id="521" r:id="rId10"/>
    <p:sldId id="520" r:id="rId11"/>
    <p:sldId id="522" r:id="rId12"/>
    <p:sldId id="523" r:id="rId13"/>
    <p:sldId id="524" r:id="rId14"/>
    <p:sldId id="525" r:id="rId15"/>
    <p:sldId id="527" r:id="rId16"/>
    <p:sldId id="528" r:id="rId17"/>
    <p:sldId id="529" r:id="rId18"/>
    <p:sldId id="530" r:id="rId19"/>
    <p:sldId id="531" r:id="rId20"/>
    <p:sldId id="532" r:id="rId21"/>
    <p:sldId id="533" r:id="rId22"/>
    <p:sldId id="384" r:id="rId23"/>
    <p:sldId id="534" r:id="rId24"/>
    <p:sldId id="535" r:id="rId25"/>
    <p:sldId id="536" r:id="rId26"/>
    <p:sldId id="537" r:id="rId27"/>
    <p:sldId id="538" r:id="rId28"/>
    <p:sldId id="539" r:id="rId29"/>
    <p:sldId id="540" r:id="rId30"/>
    <p:sldId id="541" r:id="rId31"/>
    <p:sldId id="542" r:id="rId32"/>
    <p:sldId id="385" r:id="rId33"/>
    <p:sldId id="543" r:id="rId34"/>
    <p:sldId id="544" r:id="rId35"/>
    <p:sldId id="545" r:id="rId36"/>
    <p:sldId id="546" r:id="rId37"/>
    <p:sldId id="547" r:id="rId38"/>
    <p:sldId id="548" r:id="rId39"/>
    <p:sldId id="549" r:id="rId40"/>
    <p:sldId id="550" r:id="rId41"/>
    <p:sldId id="551" r:id="rId42"/>
    <p:sldId id="552" r:id="rId43"/>
    <p:sldId id="553" r:id="rId44"/>
    <p:sldId id="554" r:id="rId45"/>
    <p:sldId id="555" r:id="rId46"/>
    <p:sldId id="556" r:id="rId47"/>
    <p:sldId id="557" r:id="rId48"/>
    <p:sldId id="559" r:id="rId49"/>
    <p:sldId id="560" r:id="rId50"/>
    <p:sldId id="561" r:id="rId51"/>
    <p:sldId id="562" r:id="rId52"/>
    <p:sldId id="563" r:id="rId53"/>
    <p:sldId id="564" r:id="rId54"/>
    <p:sldId id="386" r:id="rId55"/>
    <p:sldId id="565" r:id="rId56"/>
    <p:sldId id="566" r:id="rId57"/>
    <p:sldId id="567" r:id="rId58"/>
    <p:sldId id="568" r:id="rId59"/>
    <p:sldId id="569" r:id="rId60"/>
    <p:sldId id="570" r:id="rId61"/>
    <p:sldId id="571" r:id="rId62"/>
    <p:sldId id="572" r:id="rId63"/>
    <p:sldId id="573" r:id="rId64"/>
    <p:sldId id="574" r:id="rId65"/>
    <p:sldId id="575" r:id="rId66"/>
    <p:sldId id="387" r:id="rId67"/>
    <p:sldId id="576" r:id="rId68"/>
    <p:sldId id="577" r:id="rId69"/>
    <p:sldId id="578" r:id="rId70"/>
    <p:sldId id="579" r:id="rId71"/>
    <p:sldId id="580" r:id="rId72"/>
    <p:sldId id="581" r:id="rId73"/>
    <p:sldId id="582" r:id="rId74"/>
    <p:sldId id="583" r:id="rId75"/>
    <p:sldId id="584" r:id="rId76"/>
    <p:sldId id="585" r:id="rId77"/>
    <p:sldId id="586" r:id="rId78"/>
    <p:sldId id="587" r:id="rId79"/>
    <p:sldId id="588" r:id="rId80"/>
    <p:sldId id="589" r:id="rId81"/>
    <p:sldId id="590" r:id="rId82"/>
    <p:sldId id="591" r:id="rId83"/>
    <p:sldId id="592" r:id="rId84"/>
    <p:sldId id="593" r:id="rId85"/>
    <p:sldId id="595" r:id="rId86"/>
    <p:sldId id="594" r:id="rId87"/>
    <p:sldId id="596" r:id="rId88"/>
    <p:sldId id="597" r:id="rId89"/>
    <p:sldId id="598" r:id="rId90"/>
    <p:sldId id="388" r:id="rId91"/>
    <p:sldId id="599" r:id="rId92"/>
    <p:sldId id="600" r:id="rId93"/>
    <p:sldId id="601" r:id="rId94"/>
    <p:sldId id="602" r:id="rId95"/>
    <p:sldId id="603" r:id="rId96"/>
    <p:sldId id="604" r:id="rId97"/>
    <p:sldId id="605" r:id="rId98"/>
    <p:sldId id="389" r:id="rId99"/>
    <p:sldId id="390" r:id="rId100"/>
    <p:sldId id="391" r:id="rId101"/>
    <p:sldId id="392" r:id="rId10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07" Type="http://schemas.openxmlformats.org/officeDocument/2006/relationships/tableStyles" Target="tableStyles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7:53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406 373,'0'61,"-2"1,-4-1,-12 58,-64 338,80-440,-1-6,2 0,-1 1,2 0,-1-1,2 1,-1-1,2 1,-1-1,4 10,-4-19,1 1,-1-1,1 0,-1 0,1 0,0 0,0 0,0 0,0 0,0 0,1-1,-1 1,0-1,1 0,-1 0,1 0,-1 0,1 0,0 0,-1-1,1 1,0-1,0 0,-1 0,1 0,0 0,0 0,-1-1,1 1,0-1,-1 1,1-1,83-35,-55 14,-25 15,2 1,-1 0,0 0,1 1,0 0,0 0,1 0,-1 1,1 1,0 0,0 0,0 0,0 1,1 1,-1 0,1 0,-1 0,1 1,-1 1,1 0,3 1,25 11,-25-11</inkml:trace>
  <inkml:trace contextRef="#ctx0" brushRef="#br0" timeOffset="1105.26">1225 599,'-2'-4,"0"-1,0 1,1 0,0-1,0 1,0-1,1 1,-1-1,1 1,0-1,0 1,1-1,-1 1,1-1,0 1,0 0,0-1,1 1,0 0,0 0,0 0,0 0,0 0,1 0,0 1,0-1,0 1,0 0,0-1,1 2,-1-1,1 0,0 1,0-1,0 1,2 0,-1-2,0 0,0 1,1 0,-1 0,1 0,0 1,0 0,0 0,0 1,0-1,0 1,0 0,1 1,-1 0,0 0,0 0,1 0,-1 1,0 0,0 1,0 0,0-1,0 2,0-1,0 1,-1 0,1 0,-1 0,0 1,0 0,0 0,-1 0,1 1,-1-1,0 1,0 0,-1 0,1 1,-1-1,2 6,-4 3,-1 1,0 0,-1-1,-1 1,0-1,-1 0,-1 1,0-1,-1-1,-1 1,0-1,0 0,-1 0,-1-1,0 0,-1 0,0-1,-1 0,-8 7,-5 13,-7 7,-87 139,115-173,1-1,-1 1,1 0,-1-1,1 1,0 0,1 0,-1 0,1 0,-1 0,1 0,1 0,-1 0,0 0,1-1,0 1,0 0,0 0,0 0,1-1,-1 1,1-1,0 1,0-1,0 1,1-1,-1 0,1 0,-1 0,1-1,0 1,0-1,1 1,1 0,5 3,1 0,-1-1,1 0,0-1,0 0,0-1,0 0,1-1,-1 0,1-1,5 0,-6-2,0 0,1-1,-1 0,0 0,-1-2,1 1,0-1,-1-1,0 1,0-2,0 0,-1 0,0 0,0-1,-1-1,1 1,-2-2,8-8,-1 0</inkml:trace>
  <inkml:trace contextRef="#ctx0" brushRef="#br0" timeOffset="1566.836">1958 400,'0'0,"0"1,-1-1,1 0,-1 0,1 0,-1 0,1 0,-1 0,1 0,-1 0,1 0,-1-1,1 1,-1 0,1 0,-1 0,1 0,0-1,-1 1,1 0,-1 0,1-1,0 1,-1 0,1-1,0 1,-1 0,1-1,0 1,-1-1,1 1,0 0,0-1,0 1,-1-1,1 1,0-1,0 1,0-1,0 1,0-1,0 1,0-1,0 1,0-1,0 1,0 0,0-1,0 1,0-1,1 1,-1-1,0 1,0-1,0 1,1 0,-1-1,0 1,1-1,-1 1,0 0,1-1,-1 1,0 0,1-1,0 1,34-6,106 35,-138-28,0 0,0 0,0 0,0 1,0-1,0 1,0 0,-1 0,1 0,-1 0,0 0,1 1,-1-1,0 1,0-1,-1 1,1 0,0 0,-1-1,0 1,0 0,0 1,0-1,0 0,0 0,-1 0,0 0,1 1,-1-1,0 0,-1 0,1 1,-1-1,1 0,-1 0,0 0,0 1,-62 111,55-104,-21 31,15-26,1 2,0 0,2 0,0 1,1 0,0 1,2 0,1 1,0 0,1 0,2 0,-2 17,5-34,-1 0,2 1,-1-1,0 1,1-1,0 0,0 1,0-1,1 1,-1-1,1 1,0-1,1 0,-1 0,1 1,-1-1,1 0,0 0,1-1,-1 1,1 0,0-1,-1 1,2-1,-1 0,0 0,1 0,-1-1,1 1,0-1,0 0,0 0,0 0,0 0,0-1,0 1,1-1,-1 0,1-1,6-1,1-1,-1 0,0 0,0-2,-1 1,1-1,-1-1,1 0,-1 0,-1-1,1 0,-1-1,0 0,-1-1,0 1,0-2,6-6,-4 0</inkml:trace>
  <inkml:trace contextRef="#ctx0" brushRef="#br0" timeOffset="2838.648">2608 62,'0'0,"-1"0,1 0,0 0,-1 0,1 0,-1 0,1 0,0 0,-1 0,1 0,0 0,-1 0,1 0,0 0,-1-1,1 1,0 0,-1 0,1 0,0-1,-1 1,1 0,0 0,0-1,-1 1,1 0,0-1,0 1,0 0,-1-1,1 1,0 0,0-1,0 1,0 0,0-1,0 1,-13 38,-3 61,4 1,4 0,5 1,7 50,-3-25,2-66,2-1,2 0,3 0,3-1,15 43,-11 8,-17-106,0 1,0 0,-1-1,0 1,0-1,0 1,0-1,-1 1,1-1,-1 0,0 1,0-1,0 0,0 0,0-1,-1 1,1 0,-1-1,0 1,0-1,0 0,0 0,0 0,0-1,-1 1,1-1,-1 1,-1-1,-162 29,-1417 165,1400-170,-293 52,456-71,13-4,0 1,0-1,0-1,-1 1,1-2,-1 1,1-1,0 0,-1-1,1 1,-3-2,7-2,1-1,-1 1,1-1,0 0,0 0,0 0,1 0,0 0,0-1,0 1,1-1,-1 1,1-1,1 0,-1 1,1-1,0 0,0 1,1-1,-1 0,1 1,0-1,1 0,0 0,27-163,2-269,-24 255,8 0,7 2,10-7,15 37,-41 146,-1 1,1-1,0 1,0 0,0 1,0 0,1 0,-1 0,1 0,0 1,0 0,-1 1,2 0,-1 0,0 0,0 1,0 0,0 0,0 1,0 0,0 0,6 2,16-1,66 1,0-4,66-10,21-3,0 7,44 10,-45-2,291 11,41 23,-275-24,-214-11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1 282,'39'-9,"0"1,0 2,1 2,0 2,0 1,17 3,-38-2,178 28,-85-27,-88-1</inkml:trace>
  <inkml:trace contextRef="#ctx0" brushRef="#br0" timeOffset="262.584">198 424,'34'5,"20"1,6 0,-2-1,-6-2,-8 0,-6-2,-5-1,-2-5,-3-1,-6 0</inkml:trace>
  <inkml:trace contextRef="#ctx0" brushRef="#br0" timeOffset="676.894">622 1,'-1'2,"1"0,0 0,0 1,0-1,0 0,0 0,0 0,1 1,-1-1,1 0,0 0,-1 0,1 0,0 0,0 0,0 0,1 0,-1 0,0-1,1 1,-1 0,1-1,-1 1,2 0,129 69,-108-61,7 3,-1 1,0 1,-1 1,0 2,5 6,-31-21,0-1,-1 1,0 0,0 0,0 0,0 0,0 0,0 1,-1-1,0 0,1 1,-1-1,-1 1,1-1,0 1,-1 0,0-1,0 1,0 0,0-1,0 1,-1-1,0 1,0 0,0-1,0 1,0-1,-1 0,1 1,-1-1,0 0,0 0,0 0,0 0,-1-1,1 1,-1-1,0 1,0-1,0 0,-2 2,-121 100,98-85,2 1,1 2,0 0,1 2,-1 4,10-6,3-2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1 335,'93'-22,"-50"10,-1 1,1 3,0 1,1 2,-1 2,1 2,12 3,-18 9,-38-11,-1 0,1 0,-1 0,1 0,-1 0,1 0,0 0,-1 0,1 1,-1-1,1 0,0 0,-1 0,1 1,-1-1,1 0,0 0,-1 1,1-1,0 0,-1 1,1-1,0 0,0 1,0-1,-1 1,1-1,0 0,0 1,0-1,0 1,-1-1,1 1,0-1,0 0,0 1,0-1,0 1,0-1,0 1,0-1,1 1,-1-1,0 0,0 1,0-1,0 1,1-1,-1 0,0 1,0-1,1 1,-1-1,0 0,0 1,1-1,-1 0,0 0,1 1,-1-1,1 0,-1 0,1 1,-13 1,0-1,0 0,0-1,0 0,0 0,0-2,0 1,0-1,1-1,-1 0,1-1,0 0,0-1,0 0,0-1,1 0,0 0,0-1,1-1,0 0,0 0,1 0,-3-4,5 5,0-1,1 1,0-1,0-1,1 1,0 0,1-1,-1 0,2 0,-1 0,1 0,1 0,-1-1,2 1,-1 0,1-1,1 1,0-1,0 1,9-8,3 4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485 135,'-17'-8,"-1"1,0 0,-1 1,1 1,-1 1,0 0,0 2,0 0,-1 1,1 1,-18 3,23 0,1 2,0-1,1 2,-1 0,1 0,0 1,1 1,0 0,0 0,0 1,1 1,1 0,0 0,0 1,1 0,0 0,1 1,0 0,1 0,0 2,1-6,1-1,0 1,1 0,0 0,0 1,1-1,0 1,0-1,1 1,0 0,0-1,1 1,1 0,-1 0,1-1,1 1,-1 0,2-1,-1 1,1-1,0 0,1 0,3 5,-4-11,0 1,0-1,1 0,-1 0,1 0,0-1,-1 1,1-1,0 0,0 0,0 0,0 0,0-1,0 0,0 0,0 0,0 0,0 0,0-1,0 0,0 0,-1 0,1 0,4-2,87-46,-72 30,0-1,-1 0,-1-2,-1-1,9-13,17-18,122-176,-149 210,-9 38,-57 170,38-159,2-10,1 1,1 0,0 1,1-1,2 1,0 0,1-1,1 1,1 0,2 14,4-11</inkml:trace>
  <inkml:trace contextRef="#ctx0" brushRef="#br0" timeOffset="532.68">1022 276,'-182'233,"171"-219,1 0,0 1,1 1,1 0,1 0,0 0,-3 13,9-28,0 0,1 0,-1 0,1 0,-1 0,1 0,-1 0,1 0,0 0,-1 0,1 0,0 0,0 0,0 0,0 0,0 0,0 0,0 0,0 0,0 0,1 0,-1 0,0 0,1 0,-1 0,0 0,1 0,0 0,-1 0,1 0,-1 0,1 0,0-1,0 1,-1 0,1 0,0-1,0 1,0-1,0 1,0-1,0 1,0-1,0 1,0-1,0 0,0 0,0 0,0 1,0-1,0 0,0 0,0 0,0 0,1-1,-1 1,0 0,0 0,0-1,0 1,0-1,0 1,0-1,-1 1,1-1,0 1,0-1,0 0,0 1,-1-1,77-93,-43 43,137-168,-171 218,0 0,1 0,-1 0,0 0,1 0,-1 0,0 0,1 1,0-1,-1 0,1 0,-1 0,1 0,0 1,0-1,-1 0,1 0,0 1,0-1,0 1,0-1,0 1,0-1,0 1,0 0,0-1,0 1,0 0,0 0,0 0,0-1,0 1,0 0,0 1,0-1,0 0,0 0,0 0,0 1,0-1,0 0,0 1,0-1,0 1,0-1,0 1,0-1,-1 1,1 0,0-1,0 1,-1 0,1 0,0 0,-1 0,1-1,-1 1,1 0,15 194,36-63,-42-93,-12-24</inkml:trace>
  <inkml:trace contextRef="#ctx0" brushRef="#br0" timeOffset="785.934">881 502,'34'0,"15"0,5 0,-3 0,-4-5,-11-1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0,4 0,0 0,-1 4,0 2,-2 0,-2-1,1-1,-2-2,0-1,0-1,0 0,-4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12,'44'0,"18"0,4 0,-5 0,-7 0,-9 0,-6 0,-6 0,-8-5,-9-1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1 324,'90'-18,"190"6,-224 13,28 16,-137-53,31 24,0-1,1-2,1 0,1-1,0-1,1 0,0-2,2 0,0 0,2-2,0 0,-3-8,9 5,6 5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0 227,'5'4,"6"3,6-1,6-1,2-2,8-1,2-1,1 0,-2-1,3 0,1-1,-2 1,-2-5,-2-1,-2 0,-1 1,-5-4,-8 1</inkml:trace>
  <inkml:trace contextRef="#ctx0" brushRef="#br0" timeOffset="247.257">198 1,'0'38,"0"32,0 9,0-4,0-10,0-12,0-9,0-8,0-5,4-8,3-8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0,'-43'4,"0"1,1 2,-1 2,2 1,-25 11,61-19,-22 6,1 1,0 1,1 1,0 1,1 2,0 0,-4 5,19-12,0 1,0-1,1 2,0-1,1 1,0 0,0 1,1-1,0 1,0 1,2-1,-1 1,1 0,1 0,0 0,0 0,1 1,0 4,5 105,-2-117,0 0,0 0,1 0,-1 0,1-1,0 1,0-1,0 1,1-1,-1 0,1 0,-1 0,1 0,0 0,0 0,1-1,-1 0,0 1,1-1,0-1,-1 1,1 0,0-1,0 0,0 0,0 0,0 0,0-1,8 1,0 0,0-1,1-1,-1 0,0 0,0-2,0 1,0-2,0 1,-1-2,0 1,1-2,-2 1,1-1,8-7,139-123,-135 112,-1 0,-2-1,0-1,-1 0,-2-2,-1 0,-1-1,-2 0,1-5,-4 21,-10 44,0-22,-2 312,3-313,-1 1,2-1,-1 0,1 1,0-1,1 0,0 0,0-1,1 1,0-1,1 1,2 3,9 7</inkml:trace>
  <inkml:trace contextRef="#ctx0" brushRef="#br0" timeOffset="567.207">1049 311,'-61'78,"3"3,-34 66,63-78,29-69,0 1,0-1,1 1,-1-1,0 1,1-1,-1 0,0 1,1-1,-1 1,0-1,1 0,-1 1,1-1,-1 0,0 1,1-1,-1 0,1 0,-1 1,1-1,-1 0,1 0,-1 0,1 0,0 0,-1 0,1 0,-1 0,1 0,-1 0,1 0,-1 0,1 0,-1 0,1 0,-1-1,1 1,-1 0,1 0,-1-1,1 1,-1 0,1-1,-1 1,0 0,1-1,-1 1,0 0,1-1,-1 1,0-1,1 1,-1-1,0 1,0-1,1 1,-1-1,0 1,0-1,0 1,0-1,0 1,0-1,0 0,0 1,0-1,188-267,-41 81,-147 186,1 0,-1 0,0 0,1 0,-1 0,1 0,-1 0,1 0,-1 0,1 0,0 0,-1 0,1 0,0 0,0 1,0-1,-1 0,1 1,0-1,0 0,0 1,0 0,0-1,0 1,0-1,0 1,1 0,-1 0,0 0,0-1,0 1,0 0,0 0,0 1,0-1,1 0,-1 0,0 0,0 1,0-1,0 1,0-1,0 1,0-1,0 1,0-1,0 1,-1 0,1 0,0-1,0 1,-1 0,1 0,0 0,-1 0,1 0,-1 0,1 0,-1 0,1 0,-1 0,0 0,11 230,39-124,-51-107,1 0,0 0,-1 0,1 0,0 1,-1-1,1 0,0 0,-1 0,1 0,0 0,-1 1,1-1,0 0,-1 0,1 0,0 1,-1-1,1 0,0 1,0-1,0 0,-1 0,1 1,0-1,0 0,0 1,0-1,-1 0,1 1,0-1,0 1,0-1,0 0,0 1,0-1,0 0,0 1,0-1,0 0,0 1,0-1,1 1,-1-1,0 0,0 1,0-1,0 0,1 1,-1-1,0 0,0 0,1 1,-1-1,0 0,0 0,1 1,-1-1,0 0,1 0,-1 1,-28-16,27 14,-27-16,-147-72,119 71,43 19</inkml:trace>
  <inkml:trace contextRef="#ctx0" brushRef="#br0" timeOffset="832.758">1839 142,'-34'39,"-25"36,-7 10,2-4,7-12,14-12,10-11,9-9,5-11,5-4,6-2,3-4</inkml:trace>
  <inkml:trace contextRef="#ctx0" brushRef="#br0" timeOffset="1088.28">1951 311,'-14'34,"-10"20,0 6,3-2,6-7,5-6,-1-12,2-6,3-8</inkml:trace>
  <inkml:trace contextRef="#ctx0" brushRef="#br0" timeOffset="1538.819">1895 340,'7'-5,"0"1,0 0,1 0,-1 1,1 0,0 0,0 1,0 0,0 1,0 0,1 0,-1 0,0 1,1 0,-1 1,0 0,0 0,0 1,1 0,6 3,-13-3,-1 0,0 0,1 1,-1-1,0 0,0 0,0 1,0-1,-1 1,1-1,-1 1,1-1,-1 1,0-1,0 1,0-1,0 1,-1-1,1 1,-1-1,1 1,-1-1,0 0,0 1,0-1,0 0,0 0,-1 0,1 1,-1-1,1 0,-1-1,0 1,1 0,-1 0,0-1,0 1,-1-1,1 0,-2 1,-18 27,22-27,0 0,0 1,0-1,0 0,0 0,1 0,-1 0,1 0,-1 1,1-1,0 0,0 0,0-1,0 1,0 0,1 0,-1 0,0-1,1 1,-1-1,1 1,0-1,-1 1,1-1,0 0,0 0,0 0,0 0,0 0,0-1,0 1,0 0,0-1,0 0,1 1,-1-1,0 0,0 0,0 0,1-1,25 11,-24-8,-1-1,1 1,0 0,-1 0,1 0,-1 1,0-1,1 1,-1 0,0 0,-1 0,1 0,-1 0,1 1,-1-1,0 1,0 0,0-1,-1 1,1 0,-1 0,0 0,0 0,-1 0,1 0,-1 0,0 0,0 1,0-1,0 0,-1 0,0 0,0 0,0 0,0 0,0 0,-2 1,0 4,-1-1,0 1,-1-1,0 0,0-1,-1 1,0-1,0 0,-1 0,0-1,0 0,0 0,-1-1,0 0,0 0,0-1,-1 0,1 0,-1-1,0 0,0-1,-1 0,-66-4,57-5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1 264,'380'-1,"-288"-13,54 3,-146 11,0-1,-1 1,1-1,0 1,0 0,-1-1,1 1,0-1,0 1,0-1,0 1,-1-1,1 1,0-1,0 1,0-1,0 1,0-1,0 1,1-1,-1 1,0-1,0 1,0-1,0 1,1-1,-1 1,0-1,0 1,1 0,-1-1,0 1,1-1,-1 1,0 0,1-1,-1 1,1 0,-1-1,0 1,1 0,-1 0,1 0,-1-1,1 1,-1 0,1 0,-5-5,-152-138,106 87,39 41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450 101,'0'-4,"-1"-1,1 1,-1 0,1-1,-1 1,-1 0,1 0,-1 0,1 0,-1 0,0 0,0 0,-1 1,1-1,-1 1,0-1,0 1,0 0,0 0,-1 0,1 1,-1-1,0 1,1 0,-1 0,0 0,0 0,0 1,-1 0,1 0,0 0,-1 0,1 0,0 1,-1 0,1 0,0 0,-1 1,1-1,0 1,-1 0,1 0,-4 2,-12 4,1 0,0 2,0 0,1 1,0 1,0 1,1 0,1 1,0 1,1 1,1 0,0 0,1 2,-1 1,7-4,0 0,1 0,0 1,1-1,1 1,1 0,-2 14,-1-1,3-21,1 1,0-1,0 1,1-1,0 1,0 0,1 0,0-1,0 1,0 0,1-1,1 1,-1 0,1-1,1 1,-1-1,1 0,1 0,-1 0,1 0,0-1,1 1,-1-1,1 0,1 0,-1-1,1 0,0 0,0 0,0-1,1 1,-1-1,1-1,0 0,2 1,8-4,0 0,1-1,-1-1,0-1,0-1,0 0,-1-1,1 0,-1-2,0 0,-1 0,1-2,-2 0,1-1,-1 0,-1-1,0 0,0-1,-1-1,10-13,-3 6,0-1,-2-1,0 0,-1-2,-2 0,0 0,-2-1,0-1,-2 0,-1 0,-1-1,-1-1,-29 95,17-25,1 0,2 0,2 1,3 22,-2-49,1-1,0 0,1 0,1 0,0 0,1 0,1-1,0 0,1 0,0-1,1 1,0-2,6 7,0-6</inkml:trace>
  <inkml:trace contextRef="#ctx0" brushRef="#br0" timeOffset="270.292">958 355,'-4'38,"-3"23,1 5,1-3,1-8,2-14</inkml:trace>
  <inkml:trace contextRef="#ctx0" brushRef="#br0" timeOffset="787.833">902 326,'30'-5,"-16"1,2 1,-1 0,0 1,0 1,1 1,-1 0,0 0,1 2,-1 0,0 1,11 3,-24-5,-1 0,0 1,0-1,1 0,-1 1,0-1,0 1,0-1,-1 1,1 0,0-1,-1 1,1 0,-1 0,1-1,-1 1,0 0,0 0,1 0,-1-1,-1 1,1 0,0 0,0-1,-1 1,1 0,-1 0,1-1,-1 1,0 0,0-1,0 1,0-1,0 1,0-1,0 1,0-1,0 0,-1 0,1 1,-1-1,1 0,-1 0,1 0,-1-1,1 1,-2 0,-14 22,16-20,0-1,0 1,0 0,0 0,1-1,-1 1,1 0,0 0,0 0,0 0,0 0,0 0,0-1,1 1,0 0,-1 0,1 0,0-1,1 1,-1 0,0-1,1 1,-1-1,1 0,0 1,0-1,0 0,0 0,0 0,0 0,1 0,-1-1,0 1,1-1,0 0,0 1,44 52,-45-49,0 0,0 0,-1-1,1 2,-1-1,0 0,0 0,-1 0,0 0,1 0,-2 1,1-1,-1 0,0 0,0 0,0 0,0 0,-1 0,0 0,0 0,-1 0,1-1,-1 1,0-1,0 0,0 0,-1 0,1 0,-1-1,0 1,0-1,0 0,-1 0,1-1,-1 1,-8 0,0-1,0 0,0 0,-1-2,1 1,0-2,0 0,-1 0,1-2,0 1,0-2,1 1,-1-2,-11-5,5-2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5,5-7,2-4,-6-9,-3-9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1 282,'39'-9,"0"1,0 2,1 2,0 2,0 1,17 3,-38-2,178 28,-85-27,-88-1</inkml:trace>
  <inkml:trace contextRef="#ctx0" brushRef="#br0" timeOffset="262.584">198 424,'34'5,"20"1,6 0,-2-1,-6-2,-8 0,-6-2,-5-1,-2-5,-3-1,-6 0</inkml:trace>
  <inkml:trace contextRef="#ctx0" brushRef="#br0" timeOffset="676.894">622 1,'-1'2,"1"0,0 0,0 1,0-1,0 0,0 0,0 0,1 1,-1-1,1 0,0 0,-1 0,1 0,0 0,0 0,0 0,1 0,-1 0,0-1,1 1,-1 0,1-1,-1 1,2 0,129 69,-108-61,7 3,-1 1,0 1,-1 1,0 2,5 6,-31-21,0-1,-1 1,0 0,0 0,0 0,0 0,0 0,0 1,-1-1,0 0,1 1,-1-1,-1 1,1-1,0 1,-1 0,0-1,0 1,0 0,0-1,0 1,-1-1,0 1,0 0,0-1,0 1,0-1,-1 0,1 1,-1-1,0 0,0 0,0 0,0 0,-1-1,1 1,-1-1,0 1,0-1,0 0,-2 2,-121 100,98-85,2 1,1 2,0 0,1 2,-1 4,10-6,3-2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1 335,'93'-22,"-50"10,-1 1,1 3,0 1,1 2,-1 2,1 2,12 3,-18 9,-38-11,-1 0,1 0,-1 0,1 0,-1 0,1 0,0 0,-1 0,1 1,-1-1,1 0,0 0,-1 0,1 1,-1-1,1 0,0 0,-1 1,1-1,0 0,-1 1,1-1,0 0,0 1,0-1,-1 1,1-1,0 0,0 1,0-1,0 1,-1-1,1 1,0-1,0 0,0 1,0-1,0 1,0-1,0 1,0-1,1 1,-1-1,0 0,0 1,0-1,0 1,1-1,-1 0,0 1,0-1,1 1,-1-1,0 0,0 1,1-1,-1 0,0 0,1 1,-1-1,1 0,-1 0,1 1,-13 1,0-1,0 0,0-1,0 0,0 0,0-2,0 1,0-1,1-1,-1 0,1-1,0 0,0-1,0 0,0-1,1 0,0 0,0-1,1-1,0 0,0 0,1 0,-3-4,5 5,0-1,1 1,0-1,0-1,1 1,0 0,1-1,-1 0,2 0,-1 0,1 0,1 0,-1-1,2 1,-1 0,1-1,1 1,0-1,0 1,9-8,3 4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485 135,'-17'-8,"-1"1,0 0,-1 1,1 1,-1 1,0 0,0 2,0 0,-1 1,1 1,-18 3,23 0,1 2,0-1,1 2,-1 0,1 0,0 1,1 1,0 0,0 0,0 1,1 1,1 0,0 0,0 1,1 0,0 0,1 1,0 0,1 0,0 2,1-6,1-1,0 1,1 0,0 0,0 1,1-1,0 1,0-1,1 1,0 0,0-1,1 1,1 0,-1 0,1-1,1 1,-1 0,2-1,-1 1,1-1,0 0,1 0,3 5,-4-11,0 1,0-1,1 0,-1 0,1 0,0-1,-1 1,1-1,0 0,0 0,0 0,0 0,0-1,0 0,0 0,0 0,0 0,0 0,0-1,0 0,0 0,-1 0,1 0,4-2,87-46,-72 30,0-1,-1 0,-1-2,-1-1,9-13,17-18,122-176,-149 210,-9 38,-57 170,38-159,2-10,1 1,1 0,0 1,1-1,2 1,0 0,1-1,1 1,1 0,2 14,4-11</inkml:trace>
  <inkml:trace contextRef="#ctx0" brushRef="#br0" timeOffset="532.68">1022 276,'-182'233,"171"-219,1 0,0 1,1 1,1 0,1 0,0 0,-3 13,9-28,0 0,1 0,-1 0,1 0,-1 0,1 0,-1 0,1 0,0 0,-1 0,1 0,0 0,0 0,0 0,0 0,0 0,0 0,0 0,0 0,0 0,1 0,-1 0,0 0,1 0,-1 0,0 0,1 0,0 0,-1 0,1 0,-1 0,1 0,0-1,0 1,-1 0,1 0,0-1,0 1,0-1,0 1,0-1,0 1,0-1,0 1,0-1,0 0,0 0,0 0,0 1,0-1,0 0,0 0,0 0,0 0,1-1,-1 1,0 0,0 0,0-1,0 1,0-1,0 1,0-1,-1 1,1-1,0 1,0-1,0 0,0 1,-1-1,77-93,-43 43,137-168,-171 218,0 0,1 0,-1 0,0 0,1 0,-1 0,0 0,1 1,0-1,-1 0,1 0,-1 0,1 0,0 1,0-1,-1 0,1 0,0 1,0-1,0 1,0-1,0 1,0-1,0 1,0 0,0-1,0 1,0 0,0 0,0 0,0-1,0 1,0 0,0 1,0-1,0 0,0 0,0 0,0 1,0-1,0 0,0 1,0-1,0 1,0-1,0 1,0-1,-1 1,1 0,0-1,0 1,-1 0,1 0,0 0,-1 0,1-1,-1 1,1 0,15 194,36-63,-42-93,-12-24</inkml:trace>
  <inkml:trace contextRef="#ctx0" brushRef="#br0" timeOffset="785.934">881 502,'34'0,"15"0,5 0,-3 0,-4-5,-11-1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0,4 0,0 0,-1 4,0 2,-2 0,-2-1,1-1,-2-2,0-1,0-1,0 0,-4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12,'44'0,"18"0,4 0,-5 0,-7 0,-9 0,-6 0,-6 0,-8-5,-9-1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1 324,'90'-18,"190"6,-224 13,28 16,-137-53,31 24,0-1,1-2,1 0,1-1,0-1,1 0,0-2,2 0,0 0,2-2,0 0,-3-8,9 5,6 5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3,'-3'3,"1"0,-1 0,0 0,1 0,-1 0,1 1,0-1,0 1,0-1,1 1,-1 0,1 0,0 0,0-1,0 1,1 0,-1 1,-1 4,-10 59,4 0,2 1,3 1,3-1,4 12,-1 61,-3-130</inkml:trace>
  <inkml:trace contextRef="#ctx0" brushRef="#br0" timeOffset="467.717">1 3,'86'-1,"-32"-1,1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0 227,'5'4,"6"3,6-1,6-1,2-2,8-1,2-1,1 0,-2-1,3 0,1-1,-2 1,-2-5,-2-1,-2 0,-1 1,-5-4,-8 1</inkml:trace>
  <inkml:trace contextRef="#ctx0" brushRef="#br0" timeOffset="247.257">198 1,'0'38,"0"32,0 9,0-4,0-10,0-12,0-9,0-8,0-5,4-8,3-8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0,'-43'4,"0"1,1 2,-1 2,2 1,-25 11,61-19,-22 6,1 1,0 1,1 1,0 1,1 2,0 0,-4 5,19-12,0 1,0-1,1 2,0-1,1 1,0 0,0 1,1-1,0 1,0 1,2-1,-1 1,1 0,1 0,0 0,0 0,1 1,0 4,5 105,-2-117,0 0,0 0,1 0,-1 0,1-1,0 1,0-1,0 1,1-1,-1 0,1 0,-1 0,1 0,0 0,0 0,1-1,-1 0,0 1,1-1,0-1,-1 1,1 0,0-1,0 0,0 0,0 0,0 0,0-1,8 1,0 0,0-1,1-1,-1 0,0 0,0-2,0 1,0-2,0 1,-1-2,0 1,1-2,-2 1,1-1,8-7,139-123,-135 112,-1 0,-2-1,0-1,-1 0,-2-2,-1 0,-1-1,-2 0,1-5,-4 21,-10 44,0-22,-2 312,3-313,-1 1,2-1,-1 0,1 1,0-1,1 0,0 0,0-1,1 1,0-1,1 1,2 3,9 7</inkml:trace>
  <inkml:trace contextRef="#ctx0" brushRef="#br0" timeOffset="567.207">1049 311,'-61'78,"3"3,-34 66,63-78,29-69,0 1,0-1,1 1,-1-1,0 1,1-1,-1 0,0 1,1-1,-1 1,0-1,1 0,-1 1,1-1,-1 0,0 1,1-1,-1 0,1 0,-1 1,1-1,-1 0,1 0,-1 0,1 0,0 0,-1 0,1 0,-1 0,1 0,-1 0,1 0,-1 0,1 0,-1 0,1 0,-1-1,1 1,-1 0,1 0,-1-1,1 1,-1 0,1-1,-1 1,0 0,1-1,-1 1,0 0,1-1,-1 1,0-1,1 1,-1-1,0 1,0-1,1 1,-1-1,0 1,0-1,0 1,0-1,0 1,0-1,0 0,0 1,0-1,188-267,-41 81,-147 186,1 0,-1 0,0 0,1 0,-1 0,1 0,-1 0,1 0,-1 0,1 0,0 0,-1 0,1 0,0 0,0 1,0-1,-1 0,1 1,0-1,0 0,0 1,0 0,0-1,0 1,0-1,0 1,1 0,-1 0,0 0,0-1,0 1,0 0,0 0,0 1,0-1,1 0,-1 0,0 0,0 1,0-1,0 1,0-1,0 1,0-1,0 1,0-1,0 1,-1 0,1 0,0-1,0 1,-1 0,1 0,0 0,-1 0,1 0,-1 0,1 0,-1 0,1 0,-1 0,0 0,11 230,39-124,-51-107,1 0,0 0,-1 0,1 0,0 1,-1-1,1 0,0 0,-1 0,1 0,0 0,-1 1,1-1,0 0,-1 0,1 0,0 1,-1-1,1 0,0 1,0-1,0 0,-1 0,1 1,0-1,0 0,0 1,0-1,-1 0,1 1,0-1,0 1,0-1,0 0,0 1,0-1,0 0,0 1,0-1,0 0,0 1,0-1,1 1,-1-1,0 0,0 1,0-1,0 0,1 1,-1-1,0 0,0 0,1 1,-1-1,0 0,0 0,1 1,-1-1,0 0,1 0,-1 1,-28-16,27 14,-27-16,-147-72,119 71,43 19</inkml:trace>
  <inkml:trace contextRef="#ctx0" brushRef="#br0" timeOffset="832.758">1839 142,'-34'39,"-25"36,-7 10,2-4,7-12,14-12,10-11,9-9,5-11,5-4,6-2,3-4</inkml:trace>
  <inkml:trace contextRef="#ctx0" brushRef="#br0" timeOffset="1088.28">1951 311,'-14'34,"-10"20,0 6,3-2,6-7,5-6,-1-12,2-6,3-8</inkml:trace>
  <inkml:trace contextRef="#ctx0" brushRef="#br0" timeOffset="1538.819">1895 340,'7'-5,"0"1,0 0,1 0,-1 1,1 0,0 0,0 1,0 0,0 1,0 0,1 0,-1 0,0 1,1 0,-1 1,0 0,0 0,0 1,1 0,6 3,-13-3,-1 0,0 0,1 1,-1-1,0 0,0 0,0 1,0-1,-1 1,1-1,-1 1,1-1,-1 1,0-1,0 1,0-1,0 1,-1-1,1 1,-1-1,1 1,-1-1,0 0,0 1,0-1,0 0,0 0,-1 0,1 1,-1-1,1 0,-1-1,0 1,1 0,-1 0,0-1,0 1,-1-1,1 0,-2 1,-18 27,22-27,0 0,0 1,0-1,0 0,0 0,1 0,-1 0,1 0,-1 1,1-1,0 0,0 0,0-1,0 1,0 0,1 0,-1 0,0-1,1 1,-1-1,1 1,0-1,-1 1,1-1,0 0,0 0,0 0,0 0,0 0,0-1,0 1,0 0,0-1,0 0,1 1,-1-1,0 0,0 0,0 0,1-1,25 11,-24-8,-1-1,1 1,0 0,-1 0,1 0,-1 1,0-1,1 1,-1 0,0 0,-1 0,1 0,-1 0,1 1,-1-1,0 1,0 0,0-1,-1 1,1 0,-1 0,0 0,0 0,-1 0,1 0,-1 0,0 0,0 1,0-1,0 0,-1 0,0 0,0 0,0 0,0 0,0 0,-2 1,0 4,-1-1,0 1,-1-1,0 0,0-1,-1 1,0-1,0 0,-1 0,0-1,0 0,0 0,-1-1,0 0,0 0,0-1,-1 0,1 0,-1-1,0 0,0-1,-1 0,-66-4,57-5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1 264,'380'-1,"-288"-13,54 3,-146 11,0-1,-1 1,1-1,0 1,0 0,-1-1,1 1,0-1,0 1,0-1,0 1,-1-1,1 1,0-1,0 1,0-1,0 1,0-1,0 1,1-1,-1 1,0-1,0 1,0-1,0 1,1-1,-1 1,0-1,0 1,1 0,-1-1,0 1,1-1,-1 1,0 0,1-1,-1 1,1 0,-1-1,0 1,1 0,-1 0,1 0,-1-1,1 1,-1 0,1 0,-5-5,-152-138,106 87,39 41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450 101,'0'-4,"-1"-1,1 1,-1 0,1-1,-1 1,-1 0,1 0,-1 0,1 0,-1 0,0 0,0 0,-1 1,1-1,-1 1,0-1,0 1,0 0,0 0,-1 0,1 1,-1-1,0 1,1 0,-1 0,0 0,0 0,0 1,-1 0,1 0,0 0,-1 0,1 0,0 1,-1 0,1 0,0 0,-1 1,1-1,0 1,-1 0,1 0,-4 2,-12 4,1 0,0 2,0 0,1 1,0 1,0 1,1 0,1 1,0 1,1 1,1 0,0 0,1 2,-1 1,7-4,0 0,1 0,0 1,1-1,1 1,1 0,-2 14,-1-1,3-21,1 1,0-1,0 1,1-1,0 1,0 0,1 0,0-1,0 1,0 0,1-1,1 1,-1 0,1-1,1 1,-1-1,1 0,1 0,-1 0,1 0,0-1,1 1,-1-1,1 0,1 0,-1-1,1 0,0 0,0 0,0-1,1 1,-1-1,1-1,0 0,2 1,8-4,0 0,1-1,-1-1,0-1,0-1,0 0,-1-1,1 0,-1-2,0 0,-1 0,1-2,-2 0,1-1,-1 0,-1-1,0 0,0-1,-1-1,10-13,-3 6,0-1,-2-1,0 0,-1-2,-2 0,0 0,-2-1,0-1,-2 0,-1 0,-1-1,-1-1,-29 95,17-25,1 0,2 0,2 1,3 22,-2-49,1-1,0 0,1 0,1 0,0 0,1 0,1-1,0 0,1 0,0-1,1 1,0-2,6 7,0-6</inkml:trace>
  <inkml:trace contextRef="#ctx0" brushRef="#br0" timeOffset="270.292">958 355,'-4'38,"-3"23,1 5,1-3,1-8,2-14</inkml:trace>
  <inkml:trace contextRef="#ctx0" brushRef="#br0" timeOffset="787.833">902 326,'30'-5,"-16"1,2 1,-1 0,0 1,0 1,1 1,-1 0,0 0,1 2,-1 0,0 1,11 3,-24-5,-1 0,0 1,0-1,1 0,-1 1,0-1,0 1,0-1,-1 1,1 0,0-1,-1 1,1 0,-1 0,1-1,-1 1,0 0,0 0,1 0,-1-1,-1 1,1 0,0 0,0-1,-1 1,1 0,-1 0,1-1,-1 1,0 0,0-1,0 1,0-1,0 1,0-1,0 1,0-1,0 0,-1 0,1 1,-1-1,1 0,-1 0,1 0,-1-1,1 1,-2 0,-14 22,16-20,0-1,0 1,0 0,0 0,1-1,-1 1,1 0,0 0,0 0,0 0,0 0,0 0,0-1,1 1,0 0,-1 0,1 0,0-1,1 1,-1 0,0-1,1 1,-1-1,1 0,0 1,0-1,0 0,0 0,0 0,0 0,1 0,-1-1,0 1,1-1,0 0,0 1,44 52,-45-49,0 0,0 0,-1-1,1 2,-1-1,0 0,0 0,-1 0,0 0,1 0,-2 1,1-1,-1 0,0 0,0 0,0 0,0 0,-1 0,0 0,0 0,-1 0,1-1,-1 1,0-1,0 0,0 0,-1 0,1 0,-1-1,0 1,0-1,0 0,-1 0,1-1,-1 1,-8 0,0-1,0 0,0 0,-1-2,1 1,0-2,0 0,-1 0,1-2,0 1,0-2,1 1,-1-2,-11-5,5-2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1,'-10'28,"-8"15,0 5,-3-1,-2-9,2-6,1-3,3-2,0-6,3-1,4-5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1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3 622,'-1'51,"0"-28,0 0,2 1,0-1,2 0,0 0,2-1,2 9,-5-26,-1-1,1 0,0 0,0 0,0 0,1 0,0-1,-1 1,1-1,0 1,1-1,-1 0,0 0,1-1,0 1,0-1,-1 0,1 0,1 0,-1 0,0-1,0 1,1-1,-1 0,0 0,1-1,-1 0,1 1,-1-1,1-1,-1 1,1-1,-1 0,1 0,-1 0,0 0,0-1,1 0,-1 0,0 0,-1 0,1 0,2-3,111-109,-57 47,-67 115,6-43,0 0,0 0,0 0,1 0,-1 0,1 0,1 0,-1 0,1 0,0 0,0 0,0-1,1 1,-1 0,1 0,0-1,1 0,-1 1,1-1,0 0,0 0,0 0,1 0,-1-1,1 1,0-1,0 0,0 0,0-1,0 1,1-1,-1 0,1 0,0 0,0-1,-1 1,1-1,0 0,1-1,7 0,0-2,-1 1,1-2,0 0,-1 0,0-1,1-1,-2 0,1 0,-1-1,1-1,-2 0,1 0,-1-1,0-1,-1 0,0 0,0 0,1-4,-3 5,-1 0,1-1,-2 1,1-1,-1-1,-1 1,1-1,-2 0,1 0,-2 0,1-2,0-8</inkml:trace>
  <inkml:trace contextRef="#ctx0" brushRef="#br0" timeOffset="3051.109">963 1,'22'80,"-14"187,-10-166,2 241,0-342,1-1,-1 0,1 0,-1 1,1-1,-1 0,1 1,0-1,-1 0,1 1,0-1,-1 1,1-1,0 1,0-1,-1 1,1 0,0-1,0 1,0 0,0 0,-1 0,1 0,0-1,0 1,0 0,0 0,0 1,0-1,0 0,-1 0,1 0,0 1,0-1,0 0,0 1,-1-1,1 0,0 1,0-1,-1 1,1 0,0-1,-1 1,1-1,-1 1,1 0,-1 0,1-1,-1 1,1 0,-1 0,0-1,1 1,-1 0,0 0,0 0,1 0,-1 0,0-1,0 1,0 0,0 0,0 0,-1 0,132-152,-11 55,-119 95,0 0,0 1,-1-1,1 0,0 1,0-1,0 1,0-1,0 1,0 0,0-1,0 1,0 0,0 0,1 0,-1 0,0-1,0 2,0-1,0 0,0 0,0 0,0 0,0 1,0-1,0 0,0 1,0-1,0 1,0-1,0 1,0 0,0-1,-1 1,1 0,0-1,0 1,-1 0,1 0,0 0,-1 0,1 0,-1 0,1 0,-1 0,0 0,1 0,-1 0,0 1,-5 54,1-41,0 0,1 0,1 0,1 0,0 0,0 0,2 1,0-1,2 7,14-3,-6-18</inkml:trace>
  <inkml:trace contextRef="#ctx0" brushRef="#br0" timeOffset="4087.705">1668 706,'12'-1,"-1"0,0 0,1-2,-1 1,0-1,0-1,0 0,-1 0,0-1,1-1,-2 0,1 0,-1-1,0 0,0 0,-1-1,0 0,0-1,-1 0,0 0,0 0,4-10,-11 16,1 0,-1 1,1-1,-1 0,0 0,0 0,0 0,-1 1,1-1,-1 0,0 0,1 0,-1 1,0-1,-1 0,1 1,0-1,-1 1,1 0,-1-1,0 1,0 0,0 0,0 0,0 0,0 0,-1 1,1-1,0 1,-1-1,0 1,1 0,-1 0,0 0,1 0,-1 0,0 1,0 0,0-1,1 1,-1 0,0 0,0 0,0 1,0-1,1 1,-1-1,0 1,0 0,1 0,-1 0,0 1,1-1,-3 2,-7 3,0 1,0 0,1 1,0 0,0 1,1 0,0 1,0 0,1 0,1 1,0 0,0 1,1-1,1 1,-1 1,2 0,0-1,1 1,0 1,1-1,0 1,1-1,0 6,3-17,-1 1,0 0,1-1,-1 1,1-1,0 1,0-1,0 1,0-1,0 1,1-1,-1 0,1 1,-1-1,1 0,0 0,0 0,0-1,0 1,0 0,0-1,1 1,-1-1,0 0,1 0,-1 0,1 0,-1 0,1 0,0-1,-1 1,2-1,96 2,-75-3,10-3,0-2,-1-1,1-2,-2-1,1-1,-1-2,-1-2,-1 0,27-19,-42 23,0 0,0-1,-2 0,1-1,-2-1,0 0,0-1,-1-1,-1 0,-1 0,0-1,-1 0,1-6,-8 20,0 0,0 1,-1-1,1 0,-1 0,0 0,0 0,0 0,0-1,0 1,-1 0,1 0,-1 0,0-1,0 1,0 0,-1 0,1-1,-1 1,1 0,-1 0,0 0,-1 0,1 0,0 0,-1 0,1 0,-1 0,0 1,0-1,0 1,-1-1,1 1,0 0,-1 0,1 0,-1 0,0 0,0 1,0-1,0 1,0 0,0 0,0 0,0 0,0 0,0 1,-1-1,1 1,-2 0,-4 3,0 0,0 1,0 1,1-1,0 1,0 0,0 1,0 0,1 0,0 1,0 0,1 0,0 0,0 1,1 0,0 0,0 1,1 0,2-7,1 0,0-1,0 1,0 0,0 0,1 0,-1 0,0 0,1 0,0 1,-1-1,1 0,0 0,0 0,0 0,0 0,1 0,-1 1,0-1,1 0,0 0,-1 0,1 0,0 0,0-1,0 1,0 0,0 0,1 0,-1-1,1 1,-1-1,1 1,-1-1,1 0,0 1,0-1,-1 0,1 0,0 0,0 0,0-1,0 1,0-1,0 1,0-1,1 1,1-1,197 1,-198-1,0 0,0 0,0 0,-1 0,1 1,0-1,0 1,-1 0,1 0,0 0,-1 0,1 0,-1 1,0-1,1 1,-1 0,0-1,0 1,0 0,0 0,0 0,0 1,-1-1,1 0,-1 1,0-1,1 1,-1-1,0 3,1 79,-5-49,3-32,0-1,0 1,0-1,0 1,0-1,1 0,-1 1,1-1,0 0,-1 1,1-1,0 0,1 0,-1 0,0 0,0 0,1 0,0 0,-1 0,1 0,0-1,0 1,0-1,0 1,0-1,0 0,0 0,0 0,0 0,1 0,-1 0,0-1,3 1,86 2,-70-4,-3-1,-1 0,1-1,0-1,-1-1,0-1,0 0,-1-1,1-1,-2 0,1-1,-1-1,0 0,3-5,-9 8,0-1,0 0,-1 0,0-1,0 0,-1 0,0-1,-1 0,0 0,-1-1,0 1,0-1,-1 0,-1-1,0 1,0-1,-1 1,-1-1,0 0,0-6,-2 16,1-1,0 1,-1-1,1 1,-1 0,0-1,0 1,0 0,0-1,0 1,0 0,-1 0,1 0,-1 0,1 0,-1 1,0-1,0 0,0 1,0-1,0 1,0 0,0-1,0 1,-1 0,1 1,0-1,-1 0,1 0,0 1,-1 0,1-1,-1 1,1 0,-1 0,1 0,-1 1,1-1,0 1,-1-1,1 1,-1 0,1 0,0 0,0 0,-1 0,1 0,0 1,0-1,0 1,1-1,-1 1,0 0,0 0,-10 6,0 0,0 1,1 1,0 0,1 0,0 1,1 1,0-1,1 2,0-1,1 1,0 0,1 0,0 1,1 0,1 0,0 0,1 0,1 1,0-1,1 1,0 6,2-16,0 0,1 0,-1-1,1 1,-1 0,1-1,1 1,-1-1,1 0,0 1,0-1,0-1,0 1,1 0,-1-1,1 0,0 0,0 0,0 0,0 0,1-1,-1 0,1 0,-1 0,1-1,0 1,2-1,135 18,-77-18,0-3,-1-2,49-11,-87 10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9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86,'184'-27,"105"-26,-149 48,-129 9,-6 3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9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29,'48'0,"35"0,13 0,-1-5,-11-2,-10 1,-13 1,-13 2,-13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763 392,'-38'2,"0"1,0 2,1 1,0 2,0 2,0 1,2 2,-14 7,29-10,1 0,1 2,0 0,0 1,1 1,1 0,0 1,1 1,1 1,0 0,1 1,1 0,1 1,1 0,0 0,2 1,0 1,1-1,-2 13,7-27,-1 0,2 1,-1-1,1 1,0-1,0 1,0 0,1-1,0 1,1-1,0 1,0 0,0-1,0 1,1-1,0 0,1 1,-1-1,1 0,0-1,1 1,0 0,0-1,0 0,0 0,1 0,-1 0,1-1,1 0,-1 0,0 0,1-1,0 1,3 0,2-1,0-1,0 1,0-2,1 0,-1 0,0-1,1-1,-1 0,0 0,0-1,1 0,-1-1,-1 0,1-1,0-1,5-2,151-104,-124 71,-2-2,-1-2,-2-2,29-46,61-131,-128 223,0-1,0 1,0-1,0 0,0 1,0-1,0 0,0 1,0-1,0 1,0-1,0 0,0 1,1-1,-1 1,0-1,0 0,1 1,-1-1,0 1,1-1,-1 1,1-1,-1 1,0 0,1-1,-1 1,1-1,0 1,-1 0,1-1,-1 1,1 0,-1 0,1 0,0-1,-1 1,1 0,-1 0,1 0,0 0,-1 0,1 0,-1 0,1 0,0 0,-1 0,1 1,0-1,-1 0,1 0,-1 1,-20 128,17-113,2 1,-1 0,2 0,0 0,1 0,1-1,0 1,2 0,0-1,0 0,2 0,0 0,0 0,2-1,0 0,0-1,2 0,0 0,1 0,75 59,-67-66</inkml:trace>
  <inkml:trace contextRef="#ctx0" brushRef="#br0" timeOffset="678.085">1525 730,'-61'70,"4"1,2 4,-17 36,56-81,17-30,-1 0,0 0,0 0,1 0,-1 0,0 0,0 0,1 0,-1 0,0 0,0 0,1 1,-1-1,0 0,0 0,0 0,1 0,-1 0,0 1,0-1,0 0,0 0,1 0,-1 1,0-1,0 0,0 0,0 1,0-1,0 0,0 0,0 0,0 1,0-1,0 0,0 0,0 1,0-1,0 0,0 0,0 1,0-1,0 0,0 0,0 1,0-1,0 0,0 0,17-16,135-187,-25 55,-86 117,-40 31,0 0,0-1,1 1,-1 0,0 0,0 0,0 0,0 0,0 0,0 1,0-1,0 0,0 1,0-1,0 0,0 1,0-1,0 1,0-1,0 1,0 0,0-1,0 1,-1 0,1 0,0 0,-1 0,1-1,0 1,-1 0,1 0,-1 0,0 0,1 0,-1 0,0 0,1 0,-1 1,0-1,0 0,0 0,0 0,0 0,0 0,0 0,4 127,-6-109,1-1,1 0,1 0,1 0,0 0,1 0,1-1,0 1,4 7,27 56,-81-146,32 49,0 1,-1 1,-1 1,0 0,0 1,-1 1,-1 0,0 2,0 0,-1 0,-2 1,-1 5,2 3</inkml:trace>
  <inkml:trace contextRef="#ctx0" brushRef="#br0" timeOffset="929.989">2174 703,'-29'43,"-19"29,-6 6,6-4,12-11,6-15,9-12,7-7,2-8,3-3,3-5</inkml:trace>
  <inkml:trace contextRef="#ctx0" brushRef="#br0" timeOffset="1181.287">2399 816,'-9'43,"-4"24,1 5,2-4,3-10,3-14</inkml:trace>
  <inkml:trace contextRef="#ctx0" brushRef="#br0" timeOffset="1682.738">2343 787,'38'-6,"-19"2,0 0,1 2,-1 0,1 1,-1 1,1 1,-1 1,0 1,8 2,-25-5,0 1,0-1,0 1,0-1,0 1,0 0,0 0,-1 0,1 0,0 0,-1 1,1-1,-1 0,1 1,-1-1,0 1,1 0,-1-1,0 1,0 0,0-1,0 1,-1 0,1 0,0 0,-1 0,0 0,1 0,-1 0,0 0,0 0,0 0,0 0,0 0,0 0,-1 0,1 0,-1 0,1 0,-1 0,0 0,0 0,0-1,0 1,0 0,0 0,0-1,-1 1,1-1,0 1,-1-1,-1 1,-9 11,9-11,1-1,0 1,-1-1,1 1,0 0,0 0,0 0,0 0,1 0,-1 1,0-1,1 0,-1 1,1 0,0-1,0 1,0-1,0 1,1 0,-1 0,1 0,-1-1,1 1,0 0,0 0,0 0,1-1,-1 1,1 0,-1 0,1 0,0-1,0 1,1 1,107 87,-105-88,-1 0,0 1,-1-1,1 0,-1 1,1 0,-1-1,0 1,0 0,-1 0,1 1,-1-1,0 0,0 0,0 1,-1-1,1 0,-1 1,0-1,0 0,-1 1,1-1,-1 0,0 1,0-1,-1 0,1 0,-1 0,0 0,0 0,0 0,0-1,-1 1,0-1,0 1,-2 1,-9 2,-1 0,0-1,0 0,0-2,-1 1,0-2,0 0,0-1,0-1,0 0,0-1,0-1,0-1,0 0,0-1,0 0,1-2,-7-2,-3 2</inkml:trace>
  <inkml:trace contextRef="#ctx0" brushRef="#br0" timeOffset="2496.738">0 308,'1'-2,"-1"-1,0 1,1-1,0 1,-1 0,1 0,0-1,0 1,0 0,1 0,-1 0,0 0,1 0,0 0,-1 1,1-1,0 0,0 1,0-1,0 1,0 0,0 0,0-1,0 1,0 1,1-1,-1 0,0 0,1 1,-1 0,0-1,81-7,-77 8,309 2,-212-25,-102 23,-1 0,1-1,0 1,-1-1,1 1,-1 0,1-1,-1 1,1-1,-1 1,0-1,1 0,-1 1,1-1,-1 1,0-1,0 0,1 1,-1-1,0 0,0 1,0-1,0 0,0 1,0-1,0 0,0 1,0-1,0 0,0 1,0-1,0 0,-1 1,1-1,0 0,0 1,-1-1,1 0,0 1,-1-1,1 1,-1-1,1 1,-1-1,1 1,-1-1,1 1,-1 0,1-1,-1 1,0 0,1-1,-1 1,0 0,1 0,-1-1,0 1,1 0,-1 0,0 0,0 0,-44-21,28 17,0-1,1 0,0-1,0-1,0 0,1-1,0-1,0 0,1-1,0-1,1 0,0-1,0-1,12 12,0 0,0 0,0 0,0 0,0-1,0 1,0 0,0-1,1 1,-1 0,0-1,1 1,-1-1,1 1,-1-1,1 1,0-1,0 1,0-1,0 1,0-1,0 1,0-1,0 0,1 1,-1-1,1 1,-1-1,1 1,-1 0,1-1,0 1,0 0,-1-1,2 0,11-7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1 220,'434'-77,"-277"66,-246 31,86-19,-8 2,-1 0,0-1,0-1,1 0,-1 0,0-1,0 0,0-1,0-1,0 0,1 0,-1-1,1-1,-10-4,18 5,0 1,0-1,0 0,1 0,-1 0,1 0,0 0,0-1,0 1,1-1,-1 0,1 1,0-1,0 0,0 0,0 1,1-1,-1 0,1 0,0 0,0 0,1 0,-1 0,1 0,0 1,0-1,0 0,0 0,1 1,-1-1,3-2,9-19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57 622,'-10'34,"-2"11</inkml:trace>
  <inkml:trace contextRef="#ctx0" brushRef="#br0" timeOffset="253.132">0 170,'0'0</inkml:trace>
  <inkml:trace contextRef="#ctx0" brushRef="#br0" timeOffset="447.732">198 763,'32'-41,"-12"14,1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694.391">1045 1,'0'48,"0"39,0 11,0-2,0-13,0-11,0-12,0-13,0-8,0-7,0-4,-5-2,-1 0,-5-5,0-6</inkml:trace>
  <inkml:trace contextRef="#ctx0" brushRef="#br0" timeOffset="942.605">734 396,'44'-5,"32"-1,9 0,-5 6,-12 3,-17 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5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0 145,'410'-28,"-319"27,-281-37,186 37,1 0,-1 0,0-1,0 1,1-1,-1 0,0 1,1-2,0 1,-1 0,1-1,0 1,0-1,1 0,-1 0,0 0,1 0,0-1,0 1,0-1,0 1,1-1,-2-2,3-10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1 130,'1'6,"11"32,-3 0,-1 0,-1 0,-3 1,-1 0,-2 0,-1 0,-4 20,-5-13,3-89,7 3,2-1,1 1,3 0,1 0,1 1,3 0,8-20,-15 47,0-1,1 1,0 1,1-1,0 1,0 0,2 0,-1 1,1 1,1-1,-1 1,2 1,-1 0,1 0,5-2,-12 10,0-1,0 0,0 1,0 0,0 0,0 0,0 0,0 1,0-1,-1 1,1 0,0 0,0 1,0-1,-1 1,1 0,-1 0,1 0,-1 0,0 1,0-1,0 1,0 0,0 0,-1 0,1 0,-1 0,0 1,0-1,0 1,0-1,-1 1,1 0,-1-1,0 1,0 0,-1 0,1 0,-1 0,1 0,-1 0,-1 2,3 17</inkml:trace>
  <inkml:trace contextRef="#ctx0" brushRef="#br0" timeOffset="1123.179">536 440,'-257'297,"235"-276,27-31,107-102,-87 86,0 2,2 1,0 1,2 1,0 1,-27 19,-1 0,0 0,1 0,-1 0,1 0,-1 1,1-1,-1 0,1 1,0-1,-1 1,1 0,0-1,-1 1,1 0,0 0,-1 0,1 0,0 1,-1-1,1 0,0 1,-1-1,1 1,-1-1,1 1,-1 0,1 0,-1-1,1 1,-1 0,0 0,0 1,1-1,-1 0,0 0,0 1,0-1,0 0,0 1,-1-1,1 1,0-1,-1 1,1 0,-1-1,1 1,59 135,-59-136,0-1,0 1,-1 0,1 0,0 0,0 0,-1 0,1 1,-1-1,1 0,-1 0,1 0,-1 0,0 1,0-1,1 0,-1 0,0 1,0-1,0 0,0 0,-1 1,1-1,0 0,0 0,-1 0,1 1,-1-1,1 0,-1 0,1 0,-1 0,0 0,0 0,1 0,-1 0,0 0,0 0,0 0,0-1,0 1,0 0,0-1,0 1,0-1,0 1,-1-1,1 1,0-1,0 0,-1 1,-12-3,0-1,0-1,0 1,0-2,1 0,0-1,0 0,0-1,1 0,-7-7,5 7,-35-29,35 26</inkml:trace>
  <inkml:trace contextRef="#ctx0" brushRef="#br0" timeOffset="1405.338">1157 299,'-29'44,"-23"32,-9 9,7-5,8-12,11-12,7-11,9-9,2-5,4-3,4-7</inkml:trace>
  <inkml:trace contextRef="#ctx0" brushRef="#br0" timeOffset="2086.783">1186 639,'0'23,"1"-8,0 0,-1 0,0 0,-1 0,-1 0,0 0,-1 0,-1-1,0 1,-1-1,-1 0,0 0,-2 1,8-14,-1 0,1 0,-1 0,0 0,1 0,-1-1,0 1,0 0,0 0,1-1,-1 1,0 0,0-1,0 1,0-1,0 1,0-1,0 0,0 1,-1-1,1 0,0 0,0 0,0 0,0 0,0 0,0 0,0 0,0 0,-1 0,1 0,0-1,0 1,0-1,0 1,0-1,0 1,0-1,0 1,0-1,1 0,-1 1,0-1,0 0,0 0,1 0,-1 0,0 0,-18-50,19 40,1 0,0 0,0 0,2 0,-1 0,1 1,1-1,0 1,0 0,1 0,0 0,1 1,0 0,1 0,0 0,0 1,2-1,15-15,0 2,2 1,0 1,2 1,2 0,47-19,-75 37,0 0,0 0,0 1,0-1,0 0,0 1,0 0,0-1,0 1,0 0,0 0,0 0,1 0,-1 0,0 1,0-1,0 1,0-1,0 1,0 0,0-1,0 1,-1 0,1 1,0-1,0 0,-1 0,1 1,-1-1,1 1,-1-1,0 1,1 0,-1-1,0 1,0 0,0 1,0 2,-1 0,0 0,0 0,-1-1,1 1,-1 0,0-1,0 1,-1 0,1-1,-1 1,0-1,0 0,-1 0,1 0,-1 0,0 0,0 0,0-1,-1 1,1-1,-1 0,0 0,0 0,0-1,-22 25,25-25,1 0,0-1,0 1,-1 0,1-1,0 1,0 0,1 0,-1-1,0 1,0 0,1-1,-1 1,1 0,0-1,-1 1,1-1,0 1,0-1,0 1,0-1,0 0,0 1,0-1,1 0,-1 0,0 0,1 0,-1 0,1 0,-1 0,1 0,-1-1,1 1,0-1,-1 1,1-1,0 0,-1 1,1-1,0 0,0 0,-1 0,1 0,0-1,0 1,24 11,-23-9,0 0,0 1,-1-1,1 1,0 0,-1 0,0 0,0 0,0 0,0 0,0 0,0 1,-1-1,0 1,0-1,0 1,0 0,0-1,-1 1,1 0,-1 0,0-1,-1 1,1 0,0 0,-1-1,0 1,0-1,0 1,0 0,-1-1,1 0,-1 1,0-1,0 0,0 0,0 0,-1 0,1 0,-1-1,0 1,0-1,0 1,0-1,0 0,0 0,-1-1,-1 2,-148 64,80-62,50-10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1,'-140'181,"92"-114,-4-1,-2-4,-25 22,72-78,1-1,-1 0,0 0,-1 0,1-1,-1 0,0-1,0 0,0 0,0 0,-1-1,-6 0,12-1,0-1,0 1,0-1,0 0,-1-1,1 1,0 0,0-1,0 0,0 0,0 0,0 0,0 0,0 0,1-1,-1 1,0-1,1 0,-1 0,1 0,0 0,0 0,-1-1,1 1,1-1,-1 1,0-1,1 0,-1 1,1-1,0 0,0 0,0 0,0 0,0-3,0-9,1-1,0 0,1 1,1-1,0 1,1-1,1 1,0 0,1 0,1 1,0-1,1 1,1 1,0-1,0 1,5-4,-11 13,0-1,0 1,0 0,1-1,-1 1,1 0,0 1,0-1,1 0,-1 1,1 0,0 0,0 0,0 0,0 1,0-1,0 1,1 0,-1 0,1 1,0-1,-1 1,1 0,0 1,0-1,0 1,-1-1,1 2,0-1,0 0,0 1,0 0,-1 0,1 1,0-1,0 1,117 90,-26-36,1-3,4-5,49 14,-58-28,-72-30</inkml:trace>
  <inkml:trace contextRef="#ctx0" brushRef="#br0" timeOffset="682.386">1581 28,'-98'135,"-133"182,161-251,48-54</inkml:trace>
  <inkml:trace contextRef="#ctx0" brushRef="#br0" timeOffset="919.721">1130 85,'38'38,"28"28,11 2,-2-6,-9-8,-11-14,-10-8,-8-6,-6-6,-7-2,-9 0,-1-2,-4-5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1 340,'33'0,"27"-5,6-2,-2 1,-3 1,-6 1,-9 2,-7 1,-5 1,-4 0,-2 0,-6-5,-1-1,-1 1,3 0,-4-3,-5-1</inkml:trace>
  <inkml:trace contextRef="#ctx0" brushRef="#br0" timeOffset="239.012">368 0,'-5'44,"-1"37,0 11,1-2,2-10,5-15,3-8,1-10,-1-7,-2-6,0-4,-2-3,5-5,0-2,0-4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0 722,'59'-26,"0"-3,-3-2,0-2,-2-3,-2-2,28-28,-55 45,-1-1,-1-2,-1 0,0-1,-3-1,0-1,-1 0,-2-2,-1 0,-1 0,-1-2,5-22,-17 51,1 0,-1-1,0 1,0 0,0-1,0 1,0-1,-1 0,1 1,-1-1,1 1,-1-1,0 0,0 1,0-1,-1 0,1 1,-1-1,1 1,-1-1,0 0,0 1,0 0,0-1,0 1,-1 0,1-1,-1 1,1 0,-1 0,0 0,0 0,0 1,0-1,0 0,0 1,0 0,-1-1,1 1,-1 0,1 0,-1 0,1 0,-1 1,1-1,-1 1,0 0,1-1,-1 1,0 0,1 1,-1-1,1 0,-1 1,0-1,-8 8,0-1,0 2,1-1,0 1,1 1,0 0,0 0,1 1,1 0,-1 0,2 1,0 0,0 0,1 0,1 1,-4 12,1-7,0 0,1 1,1 0,0 1,2-1,0 1,1-1,1 1,1 0,1-1,3 19,-3-33,1 0,0 0,0-1,0 1,1 0,-1-1,1 0,0 0,0 0,1 0,-1 0,1-1,0 1,0-1,0 0,0 0,1 0,-1-1,1 0,0 0,-1 0,1 0,0-1,0 0,0 0,3 0,137-1,-124-5,0 0,0-2,0 0,-1-1,0-1,0-1,-1-1,0-1,-1 0,-1-2,0 0,6-6,-8 3,0 0,-1-1,-1-1,0 0,-2 0,0-2,-1 1,-1-1,-1 0,2-13,-9 33,0 0,0 0,0 0,0 0,0 0,-1-1,1 1,0 0,-1 0,1-1,-1 1,0-1,1 1,-1 0,0-1,0 1,0-1,0 1,0 0,0-1,0 1,-1-1,1 1,0 0,-1-1,1 1,-1 0,1-1,-1 1,0 0,1 0,-1 0,0 0,0-1,0 1,0 0,0 1,0-1,0 0,-1 0,1 0,0 1,0-1,-1 0,1 1,0-1,-1 1,1 0,0-1,-1 1,1 0,0 0,-1 0,1 0,-1 0,1 0,-1 0,1 0,0 1,-1-1,1 1,0-1,-1 1,1-1,-1 1,-6 6,-1 1,1 0,0 0,1 0,0 1,0 1,1-1,0 1,0 0,1 0,1 0,0 1,0 0,1 0,0 0,1 0,0 0,1 0,1 1,-1-1,2 0,-1 1,2-1,-1 0,3 4,-3-8,1-1,1 0,-1 0,1 0,0 0,0 0,0-1,1 1,0-1,0 0,1 0,-1-1,1 1,0-1,0 0,1 0,-1-1,1 1,0-1,-1 0,1-1,1 0,-1 0,0 0,1 0,-1-1,0 0,1-1,0 1,-1-1,1-1,-1 1,1-1,-1 0,0-1,1 1,-1-1,4-2,17-4,-1-1,0-1,-1-1,0-1,-1-2,0 0,-2-2,1 0,-2-1,0-2,-1 0,-1-1,-1-1,-1 0,0-2,-1-1,12-78,-27 100,-1-1,0 1,0 0,0-1,0 1,0 0,0-1,0 1,-1 0,1 0,-1-1,0 1,0 0,0 0,0 0,0 0,0 0,0 0,-1 0,1 0,-1 1,1-1,-1 0,0 1,1-1,-1 1,0 0,0 0,0 0,0 0,0 0,-1 0,1 0,0 0,0 1,-1-1,1 1,0 0,0 0,-1 0,1 0,-2 0,-4 1,-1 0,1 1,-1 0,1 1,0 0,0 0,0 1,0 0,1 0,0 0,-1 1,2 0,-1 1,0 0,1 0,0 0,1 1,-1-1,-3 8,-2 3,0 1,2 0,0 0,1 1,1 0,0 0,2 0,0 1,3-7,0 0,0 0,2 1,0-1,0 0,1 0,1 0,0 0,0 0,2 0,0-1,0 1,1-1,0 0,1 0,1-1,0 0,0 0,1 0,0-1,1-1,0 1,1-1,0-1,0 1,1-2,6 4,89 27,-84-37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1 143,'174'-22,"134"15,-298 7,1 1,-1 0,1 1,-1 0,0 0,0 1,0 0,0 1,0 0,-1 1,0 0,0 0,0 1,-1 0,3 3,-64-73,42 53,-1 0,0 1,0 0,-1 1,-1 1,1 0,-1 0,-1 2,1 0,-1 0,0 1,0 1,-2 1,-5 1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6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1015,'-22'173,"15"14,26-267,0-8,3 2,4 0,4 2,4 1,12-15,33-23,-79 120,0 0,0 0,1 1,-1-1,1 0,-1 1,0-1,1 1,-1-1,1 0,0 1,-1-1,1 1,-1-1,1 1,0 0,-1-1,1 1,0-1,-1 1,1 0,0 0,0 0,-1-1,1 1,0 0,0 0,0 0,-1 0,1 0,0 0,0 0,-1 1,1-1,0 0,0 0,-1 0,1 1,0-1,-1 0,1 1,0-1,-1 1,1-1,0 1,-1-1,1 1,-1-1,1 1,-1 0,1-1,-1 1,0 0,1-1,-1 1,0 0,1 0,-1-1,0 1,0 0,0 0,0 0,7 57,-7-46,33 103,-25-99</inkml:trace>
  <inkml:trace contextRef="#ctx0" brushRef="#br0" timeOffset="631.8">564 1185,'-185'349,"174"-330,84-178,57-42,-130 200,1 0,-1 0,1-1,0 1,0 0,-1 0,1 0,0 0,0 0,0 0,0 0,1 0,-1 0,0 0,0 1,0-1,1 0,-1 1,0-1,1 1,-1-1,0 1,1 0,-1 0,1 0,-1-1,0 1,1 0,-1 1,1-1,-1 0,0 0,1 1,-1-1,0 0,1 1,-1 0,0-1,1 1,-1 0,0-1,0 1,0 0,0 0,0 0,0 0,0 0,0 0,0 1,100 200,-100-201,0 0,0-1,-1 1,1 0,0 0,0 0,0-1,0 1,-1 0,1 0,-1 0,1 0,0 0,-1 0,0 1,1-1,-1 0,0 0,1 0,-1 0,0 1,0-1,0 0,0 0,0 0,0 0,0 1,-1-1,1 0,0 0,-1 0,1 0,-1 0,1 0,-1 0,1 0,-1 0,0 0,1 0,-1 0,0 0,0 0,0 0,0-1,0 1,0 0,0-1,0 1,0-1,0 1,0-1,0 1,0-1,0 0,-1 0,1 1,0-1,0 0,0 0,0 0,-1 0,1 0,0-1,0 1,-1 0,-139-26,54 0,62 14</inkml:trace>
  <inkml:trace contextRef="#ctx0" brushRef="#br0" timeOffset="983.639">1213 1156,'-10'10,"-7"17,-7 9,2 3,-1 0,0-2,2-2,1-3,-1-2,-2-1,3 0,0-1,-1-1,3 1,4-5</inkml:trace>
  <inkml:trace contextRef="#ctx0" brushRef="#br0" timeOffset="1219.481">1439 1240,'-19'39,"-12"26,1 8,4-4,7-9,2-10,4-9,4-11</inkml:trace>
  <inkml:trace contextRef="#ctx0" brushRef="#br0" timeOffset="1688.474">1382 1326,'125'-97,"-119"93,0 1,0 0,1 0,0 0,-1 1,1 0,0 1,0-1,0 1,1 0,-1 1,0 0,0 0,0 1,0-1,0 2,0-1,0 1,0 0,4 2,-8-3,-1 0,0 0,0 1,1-1,-1 1,0-1,-1 1,1 0,0-1,0 1,-1 0,1 0,-1 0,0 1,1-1,-1 0,0 0,0 1,0-1,-1 1,1-1,-1 1,1-1,-1 1,0-1,0 1,0-1,0 1,0-1,-1 1,1-1,-1 1,0-1,1 1,-1-1,-1 2,-54 76,52-78,1 0,-1 0,0 0,1 1,0-1,-1 1,1-1,0 1,0 0,1 1,-1-1,1 0,-1 1,1-1,0 1,0 0,1 0,-1-1,1 1,0 0,0 0,0 1,1-1,-1 0,1 0,0 0,0 0,0 0,1 1,-1-1,1 0,0 0,0 0,1 0,-1 0,1-1,1 3,41 32,-40-36,0 0,0 0,0 0,-1 0,1 1,0 0,-1 0,0 0,0 0,0 0,0 1,0-1,0 1,-1 0,0 0,0 0,0 0,0 0,-1 0,1 0,-1 1,0-1,-1 1,1-1,-1 1,0-1,0 1,0-1,0 0,-1 1,0-1,0 1,0-1,-1 2,-3 1,-2 1,1-1,-1 0,0 0,0-1,0 1,-1-2,0 1,-1-1,1-1,-1 1,0-1,0-1,0 0,0 0,-1-1,1 0,-8 1,-58-8,57-1</inkml:trace>
  <inkml:trace contextRef="#ctx0" brushRef="#br0" timeOffset="2353.59">1890 394,'90'38,"-69"-31,-1 1,0 0,0 2,-1 0,0 2,0 0,-1 1,11 11,-23-15,0 1,-1-1,-1 1,1 1,-2-1,1 1,-1-1,-1 1,0 0,-1 0,0 0,0 0,-1 0,-1 0,0 1,0-2,-1 1,0 0,-1 0,-1 0,0 0,-7 49,-7 217,6-165,6 0,6 82,1-80,-1-110,1-2,-1 0,1 0,-1 0,1 0,-1 0,0 0,0 0,0 0,0 0,0 0,0 0,0 0,-1 0,1-1,-1 1,1 0,-1 0,0 0,0 0,0-1,0 1,0 0,0-1,0 1,-1-1,1 1,0-1,-1 0,0 1,1-1,-1 0,1 0,-1 0,0 0,0-1,0 1,0 0,1-1,-1 1,0-1,0 0,0 1,-97-11,74 8</inkml:trace>
  <inkml:trace contextRef="#ctx0" brushRef="#br0" timeOffset="3069.265">0 394,'57'-20,"1"3,1 2,0 2,1 3,0 3,45 1,-97 5,1 1,0 0,0 1,-1 0,1 1,-1-1,1 2,-1-1,1 1,-1 0,0 1,-30-14,-3-13,1-1,0-1,2-1,2-2,-2-3,-43-106,56 116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423 426,'-14'38,"-10"23,-5 10,2-2,1-8,4-10,2-8,4-7,0-10,3-4,-1-1,-4-4,2-1,-1-2,2-4</inkml:trace>
  <inkml:trace contextRef="#ctx0" brushRef="#br0" timeOffset="263.848">0 482,'432'461,"-317"-321,-84-108,-15-21</inkml:trace>
  <inkml:trace contextRef="#ctx0" brushRef="#br0" timeOffset="1148.736">1243 172,'-9'0,"-5"-1,1 1,-1 0,0 1,1 1,-1 0,1 1,0 0,0 1,-8 4,-128 87,143-87,1 0,-1 0,2 0,-1 0,1 1,0 0,1 0,0 0,0 0,1 1,0-1,1 0,0 1,0 0,1-1,1 1,-1-1,2 1,-1-1,2 3,-1 29,-1 311,-38-189,36-161,1-1,0 0,-1 0,1 1,0-1,0 0,0 0,0 1,0-1,0 0,0 1,1-1,-1 0,0 0,1 1,-1-1,1 0,-1 0,1 0,-1 0,1 0,0 0,0 0,-1 0,1 0,0 0,0 0,0 0,0 0,0-1,0 1,0 0,1-1,-1 1,0-1,0 1,0-1,1 0,-1 1,0-1,0 0,1 0,66 3,-45-3,56 24,-73-20,0-1,1 0,-1 0,1-1,0 0,0 0,0 0,0-1,0 0,0-1,1 0,-1 0,0 0,16-5</inkml:trace>
  <inkml:trace contextRef="#ctx0" brushRef="#br0" timeOffset="2146.973">1270 906,'19'1,"-1"-1,0 0,0-1,0-1,0-1,0 0,0-1,-1-1,1-1,-1-1,-1 0,16-9,-11 5,-1 0,0-1,-1-1,0-1,-1-1,0 0,-1-2,-1 0,-1 0,-1-1,0-1,-1-1,-1 0,9-20,-12 20,-6 16,0-1,-1 0,1 0,-1 0,0 0,0 0,-1-1,0 1,0 0,0-1,0 1,-1-1,0 1,0 0,-1-1,1-1,-2 6,0 1,0-1,1 0,-1 0,0 1,0-1,0 1,1-1,-1 1,0 0,0 0,0 0,0 0,0 0,0 0,0 1,1-1,-1 1,0-1,0 1,0 0,1-1,-1 1,0 0,1 0,-1 0,1 0,-1 1,1-1,-1 0,1 1,0-1,0 1,0-1,-1 1,2-1,-1 1,0 0,0 0,-14 14,1 1,1 0,0 1,2 0,0 1,1 0,1 1,0 0,2 0,0 1,0 6,6-21,0-1,0 1,1 0,0 0,0 0,0 0,1 0,0 0,0 0,0 0,1 0,-1-1,1 1,1-1,-1 1,1-1,0 0,0 0,1 0,0 0,-1-1,2 1,-1-1,0 0,1 0,0-1,0 1,0-1,0 0,0 0,1-1,-1 0,1 0,0 0,-1 0,6 0,2-1,0 0,0-1,0-1,0 0,0 0,0-2,-1 1,1-2,-1 1,1-2,-1 0,0 0,-1-1,1-1,151-107,-149 104,-4 2,-1 0,0 0,0-1,-1 0,0 0,-1-1,0 0,0 0,-1-1,0 0,-1 0,0 0,1-8,-5 17,0 1,-1-1,1 1,-1 0,1-1,-1 1,0-1,0 1,1-1,-1 1,0-1,0 1,-1-1,1 1,0 0,0-1,-1 1,1-1,-1 1,1 0,-1-1,1 1,-1 0,0-1,0 1,0 0,0 0,0 0,0 0,0 0,0 0,0 0,0 0,-1 0,1 0,0 1,-1-1,1 1,0-1,-1 1,1-1,-1 1,1 0,-1-1,0 1,-63 23,60-20,0 1,0 0,0 0,1 0,-1 1,1 0,0-1,1 2,-1-1,1 0,0 1,0-1,1 1,0 0,0 0,0 0,0 0,1 0,0 0,1 0,-1 1,1-1,0 0,1 0,-1 1,1-1,1 0,-1 0,1 0,0 0,0 0,1 0,-1-1,2 1,-1-1,0 0,1 0,0 0,0 0,0-1,1 1,0-1,0 0,0-1,0 1,0-1,1 0,2 1,9 2,0-1,1-1,0 0,0-2,0 0,0-1,1 0,-1-2,0 0,0-1,0-1,9-3,-13 4,0-1,-1 0,0-2,0 1,0-2,0 1,-1-2,0 0,0 0,-1-1,0-1,0 0,-1 0,0-1,-1 0,0 0,0-1,-1-1,-1 0,0 0,-1 0,0 0,0-1,-2 0,4-11,-8 23,0 0,1 0,-1 0,0-1,1 1,-1 0,0 0,0 0,0 0,0 0,0 0,0-1,0 1,-1 0,1 0,0 0,-1 0,1 0,0 0,-1 0,1 0,-1 0,0 0,1 0,-1 0,0 0,0 1,1-1,-1 0,0 0,0 1,0-1,0 1,0-1,0 0,0 1,0 0,0-1,0 1,0 0,0-1,0 1,-1 0,1 0,0 0,0 0,0 0,0 0,0 0,0 1,0-1,-1 0,1 1,0-1,0 0,0 1,0-1,0 1,0 0,1-1,-1 1,0 0,0 0,0-1,0 1,0 1,-5 3,0 0,1 1,0 0,0 0,0 0,1 0,-1 1,2 0,-1 0,1 0,0 0,0 0,1 1,0-1,0 1,1 0,0 0,1-1,-1 1,1 0,1 0,-1 0,1-1,1 1,0 0,0-1,0 1,1-1,0 0,0 0,1 0,0 0,0-1,1 1,-1-1,2 0,3 4,-3-5,0-1,0 1,1-1,-1 0,1-1,0 0,0 0,0 0,0-1,1 0,-1-1,1 1,-1-1,1-1,-1 1,1-2,0 1,-1-1,1 0,-1 0,1-1,-1 0,0 0,0-1,0 0,0 0,0 0,-1-1,1 0,-1-1,0 1,0-1,2-3,-2-21,-8 15</inkml:trace>
  <inkml:trace contextRef="#ctx0" brushRef="#br0" timeOffset="2547.795">1863 143,'172'18,"0"-8,31-8,-185-5,-22-3,-29-10,22 12,10 3,-16-6,0 0,1-1,0-1,1-1,0 0,0-1,1-1,1 0,-3-3,15 14,1 1,-1-1,0 1,1-1,-1 0,1 1,-1-1,1 0,-1 0,1 0,0 1,-1-1,1 0,0 0,0 0,-1 0,1 0,0 1,0-1,0 0,0 0,0 0,0 0,0 0,1 0,-1 0,0 1,0-1,1 0,-1 0,0 0,1 1,-1-1,1 0,-1 0,1 1,-1-1,1 0,0 1,-1-1,1 1,0-1,0 1,-1-1,1 1,0-1,0 1,0 0,0-1,15-4</inkml:trace>
  <inkml:trace contextRef="#ctx0" brushRef="#br0" timeOffset="3012.267">3472 482,'-29'34,"-19"30,-1 8,7-2,7-13,8-12,10-9,2-5,4-4,0-6,-5-6,2-11,3-7</inkml:trace>
  <inkml:trace contextRef="#ctx0" brushRef="#br0" timeOffset="3251.849">3105 482,'24'39,"22"26,9 8,-1-10,-5-9,-6-10,-10-8,-5-9,-4-5,0-1,0 0,1-3,1-5,-4-4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8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792 143,'6'17,"-1"0,0 0,-1 1,-1-1,-1 1,0 0,-2 0,0 8,1-2,-1 354,-26-246,24-123</inkml:trace>
  <inkml:trace contextRef="#ctx0" brushRef="#br0" timeOffset="276.745">481 229,'43'-20,"34"-10,13-6,1 4,-10 7,-15 3,-12 5,-12 6,-8 4,-5 4,-2 2,-6 6,-7 8,-5 5,-10 5,-4-1</inkml:trace>
  <inkml:trace contextRef="#ctx0" brushRef="#br0" timeOffset="525.808">510 906,'43'0,"29"-5,7-6,-1-2,-8-3,-7 1,-9 4,-9-2,-8 1,-5-1,2 0,0 4,-7-3,-2 2,-5 2</inkml:trace>
  <inkml:trace contextRef="#ctx0" brushRef="#br0" timeOffset="1065.865">1498 284,'48'-10,"0"-3,0-2,-1-1,-1-3,-1-2,3-4,-42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5632.096">2824 595,'10'27,"-1"0,-1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12366.788">171 1583,'-19'12,"2"1,-1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12535.364">623 1357,'-5'38,"-1"33,-5 12,-1-1,3-12,2-7,2-9,7-10,4-7,-1-5,0-3,4-2,-5-6,-2-5</inkml:trace>
  <inkml:trace contextRef="#ctx0" brushRef="#br0" timeOffset="12700.345">340 1781,'44'-5,"27"-7,13 0,-4 1,-6 3,-10 2,-12 3,-10 1,-11 2</inkml:trace>
  <inkml:trace contextRef="#ctx0" brushRef="#br0" timeOffset="12999.454">1159 1724,'-19'3,"1"2,-1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13336.082">1469 1978,'24'-33,"130"-157,-153 189,-1-1,1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13601.954">2316 1639,'-181'128,"178"-127,0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13914.848">2542 1894,'37'-9,"-1"0,0-3,-1-1,0-1,-1-2,0-2,-2-1,23-17,-53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285 483,'-27'13,"2"0,-1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253.56">1017 540,'-4'33,"2"21,2 6,6-7,2-17,0-16</inkml:trace>
  <inkml:trace contextRef="#ctx0" brushRef="#br0" timeOffset="505.552">933 200,'29'20,"9"5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3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25 426,'-10'0,"2"-14,2-10,7-6,3-2,6 0,1 0,-1 0,3 2,-2 1,3 0,-1 0,2 1,-2 0,2 5,3 6,4 6,-3 5</inkml:trace>
  <inkml:trace contextRef="#ctx0" brushRef="#br0" timeOffset="305.127">419 116,'-17'22,"1"2,1-1,2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838.987">758 426,'5'-27,"2"0,0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57,'-7'-6,"-1"0,0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3">767 615,'-14'34,"-1"10,3-1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4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7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52.5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13 295,'-2'7,"-1"0,1 0,0 0,1 1,0-1,0 1,0-1,1 1,0-1,1 1,-1-1,2 1,-1-1,1 0,0 1,0-1,1 0,0 0,0-1,1 1,0-1,0 1,0-1,2 1,-4-6,0 1,0-1,1 0,-1 0,0 0,1 0,-1 0,1 0,-1-1,1 1,-1-1,1 0,0 0,-1 0,1 0,-1 0,1 0,0-1,-1 1,1-1,-1 0,0 1,1-1,-1-1,1 1,-1 0,0 0,0-1,0 1,0-1,0 0,0 0,0 0,49-73,-48 68,0-1,-1 1,0 0,0-1,-1 0,0 1,0-1,-1 0,0 1,0-1,-1 0,0 1,0-1,-1 0,0 1,0 0,-1-1,0 1,0 0,-1 0,0 1,0-1,0 1,-1 0,0 0,0 0,-1 1,0-1,1 1,-2 0,-39-9,24 16</inkml:trace>
  <inkml:trace contextRef="#ctx0" brushRef="#br0" timeOffset="314.024">437 324,'0'-42,"2"1,2 0,1 1,2-1,9-24,11 11,-26 54,1 0,-1 0,0 0,1 0,-1 0,0 1,1-1,-1 0,0 1,0-1,1 1,-1-1,0 1,0-1,0 1,1 0,-1 0,0-1,0 1,0 0,-1 0,1 0,0 0,0 0,0 0,-1 1,1-1,0 0,-1 0,1 0,-1 1,0-1,1 0,-1 1,0-1,0 2,16 39,-14-33,1 1,0-1,1 0,0 1,0-1,1-1,0 1,1-1,0 0,0 0,0-1,1 0,1 0,-1 0,4 2,-8-7,-1 1,1-1,0 0,0 0,0 0,0 0,0-1,0 1,0-1,0 0,1 0,-1 0,1 0,-1 0,0-1,1 1,-1-1,1 0,0 0,-1-1,0 1,1-1,-1 1,1-1,-1 0,0 0,1-1,-1 1,0-1,0 0,0 1,0-1,0-1,-1 1,1 0,0-1,-1 1,0-1,0 0,0 1,0-1,0 0,0-1,1-3,-1-1,0 0,0 0,0 0,-1 0,0 0,-1 0,0 0,0 0,0 0,-1 0,-1 0,1 0,-1 1,-2-7,-4-5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1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46,'-1'1,"0"-1,0 1,1-1,-1 1,0 0,1-1,-1 1,1 0,-1 0,1-1,-1 1,1 0,-1 0,1 0,0-1,-1 1,1 0,0 0,0 0,0 0,0 0,0 0,0-1,0 1,0 0,0 0,0 0,0 0,0 0,1 0,-1 0,0-1,1 1,-1 0,0 0,1 0,-1-1,1 1,0 0,-1-1,1 1,-1 0,1-1,0 1,0-1,-1 1,1-1,0 1,0-1,0 0,-1 1,1-1,0 0,0 1,0-1,2 1,1-1,-1 1,0-1,0 1,0-1,1 0,-1 0,0-1,0 1,1-1,-1 1,0-1,0 0,0 0,0 0,0-1,0 1,0-1,-1 0,1 0,0 1,-1-2,1 1,-1 0,0 0,0-1,0 1,0-1,0 0,-1 0,1 0,-1 1,0-1,1-1,-1 1,-1 0,1 0,0-3,-1 5,0 0,0 0,-1 0,1 0,0 0,0 0,-1 0,1 0,-1 0,1 0,-1 1,1-1,-1 0,0 0,1 0,-1 1,0-1,0 0,0 1,1-1,-1 1,0-1,0 1,0-1,0 1,0-1,0 1,0 0,0 0,0-1,0 1,0 0,0 0,0 0,0 0,0 0,0 0,0 1,0-1,0 0,0 0,0 1,0-1,0 0,0 1,0-1,0 1,0 0,1-1,-1 1,0 0,0 0,-47 32,19 19,28-51,1 0,0 1,0-1,0 0,0 0,0 0,0 0,0 1,0-1,0 0,0 0,1 0,-1 0,1 0,-1 0,0 0,1 0,0 0,-1 0,1 0,0 0,-1 0,1 0,0 0,0 0,0-1,0 1,0 0,0-1,0 1,0-1,0 1,0-1,0 1,0-1,0 0,0 1,0-1,0 0,1 0,-1 0,0 0,0 0,0 0,0 0,0 0,1-1,-1 1,0-1,3 1,0 0,0-1,-1 0,1 0,0 0,-1 0,1 0,-1-1,1 0,-1 1,0-1,0 0,0-1,0 1,0-1,0 1,0-1,-1 0,0 0,1 0,-1 0,0 0,0-1,-1 1,1-1,-1 1,0-1,0 1,0-2,-18-18,1 21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39.1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2864 85,'16'73,"-6"2,-10-63,0-1,0 1,2-1,-1 0,1 1,1-1,0 0,1 0,0-1,0 1,1-1,1 0,-1 0,2 0,-1-1,2 0,-1 0,1-1,3 3,0-6,1 1,0-2,0 0,0 0,0-1,1-1,0 0,-1 0,1-1,0-1,-1 0,1-1,0-1,0 0,-1 0,0-1,1-1,-1 0,0 0,-1-2,4-1,37-9,202-25,-122 25,13 0,134 3,-189 11,459-24,-344 15,-66-7,-135 16,-1 1,1-1,0 1,-1-1,1 0,-1 0,1-1,-1 1,0-1,0 1,0-1,0 0,-1 0,1 0,-1-1,0 1,0-1,0 1,0-1,-1 0,1 1,-1-1,0 0,0 0,0 0,-1 0,1 0,-1 0,0 0,0 0,-1 0,1 0,-1 0,0-1,8-48,32-41,-28 73</inkml:trace>
  <inkml:trace contextRef="#ctx0" brushRef="#br0" timeOffset="981.315">14 1185,'-10'15,"7"4,8-1,4-3</inkml:trace>
  <inkml:trace contextRef="#ctx0" brushRef="#br0" timeOffset="5882.459">6815 565,'-29'9,"-10"9,8 5,8 4,13 2,8 1,9 1,4-2,0 1,-2-1,-3-1,-7 1,-3-1,-6-5,-1-1,-4-4,-4-6,2-5</inkml:trace>
  <inkml:trace contextRef="#ctx0" brushRef="#br0" timeOffset="2081.985">1452 1496,'-24'3,"0"1,0 2,1 0,0 1,0 2,0 0,1 2,-12 7,31-17,0 0,0 0,1 0,-1 0,0 1,0-1,1 1,-1 0,0 0,1 0,0 0,0 0,-1 0,1 1,1-1,-1 1,0 0,1-1,-1 1,1 0,0 0,0 0,0 0,0 0,0 0,1 0,-1 0,1 0,0 0,0 1,0-1,0 0,1 0,-1 0,1 0,0 0,0 0,0 0,0 0,0 0,2 2,4 0,0 0,1 0,-1 0,1-1,0 0,0-1,0 0,1 0,-1-1,1 0,0 0,0-1,52 16,-59-16,0-1,-1 1,1 0,0 0,-1 0,1-1,-1 1,1 1,-1-1,1 0,-1 0,0 1,1-1,-1 0,0 1,0-1,0 1,0 0,0-1,-1 1,1 0,0-1,-1 1,1 0,-1 0,0 0,0-1,1 1,-1 0,0 0,-1 0,1 0,0-1,0 1,-1 0,1 0,-1-1,0 1,1 0,-1 0,0-1,0 1,0-1,0 1,0-1,-58 65,-83 30,102-75,27-19</inkml:trace>
  <inkml:trace contextRef="#ctx0" brushRef="#br0" timeOffset="2331.373">1791 1242,'-15'34,"-8"34,-7 11,3 2,6-8,6-12,6-7,4-7,8-13,4-6,5-4,0 0,4-6,3-4,3-6,-1-4</inkml:trace>
  <inkml:trace contextRef="#ctx0" brushRef="#br0" timeOffset="2497.708">1424 1637,'43'0,"29"0,7 0,-1 0,-8 0,-12 0,-6 0,-6 0,-12 0</inkml:trace>
  <inkml:trace contextRef="#ctx0" brushRef="#br0" timeOffset="2782.807">2299 1580,'-7'3,"-38"13,0 1,2 3,0 1,2 3,-10 7,49-31,1 1,-1-1,0 1,0-1,0 1,1 0,-1 0,0 0,1 0,-1 0,1 0,-1 0,1 0,-1 1,1-1,0 0,-1 1,1-1,0 1,0 0,0-1,1 1,-1 0,0 0,1-1,-1 1,1 0,-1 0,1 0,0 0,0 0,0 0,0-1,0 1,0 0,0 0,1 0,-1 0,1 0,-1-1,1 1,0 0,0 0,0-1,0 1,0 0,0-1,0 1,0-1,1 0,-1 1,0-1,2 1,8 0,0 0,1-1,-1-1,1 1,-1-2,1 1,-1-2,1 0,-1 0,0-1,0 0,2-1,162-80,-152 75,-5 5</inkml:trace>
  <inkml:trace contextRef="#ctx0" brushRef="#br0" timeOffset="3095.036">2468 1693,'149'-154,"-146"151,-2 2,0-1,0 0,0 0,0 0,0 0,0 1,0-1,1 0,-1 1,1-1,-1 1,1-1,-1 1,1 0,0 0,0 0,-1 0,1 0,0 0,0 0,0 1,0-1,0 1,0-1,0 1,0 0,0 0,1 0,-1 0,0 0,0 0,0 1,0-1,0 0,0 1,0 0,0 0,0-1,0 1,-1 0,1 1,0-1,0 0,-1 0,1 1,11 38,-13-35,0-1,1 1,-1-1,1 1,0-1,0 0,1 1,-1-1,1 0,0 0,0 0,1 0,-1 0,1 0,0 0,0-1,0 0,0 1,0-1,1 0,0-1,-1 1,1-1,0 1,0-1,0 0,1-1,-1 1,0-1,1 0,-1 0,1 0,0 0,4-4,0 0,-1 0,1 0,-1-1,0 0,0-1,-1 0,1 0,-1-1,0 0,0 0,-1 0,0-1,0 0,-1 0,1-1,-2 1,1-1,-1 0,0-1,-1 1,0-1,0 1,0-5,18-49,-13 46</inkml:trace>
  <inkml:trace contextRef="#ctx0" brushRef="#br0" timeOffset="3431.956">3315 762,'0'34,"0"39,0 13,0 0,0-8,5-9,1-11,5-10,0-4,-1-5,2-9,-1-4,3-3,-2 0,3-4,-2-5</inkml:trace>
  <inkml:trace contextRef="#ctx0" brushRef="#br0" timeOffset="3630.062">3118 1242,'38'0,"32"-5,9-1,1-1,-9-2,-12-1,-10 2,-9 2,-7 2,-4 2,-2 1,-6 0</inkml:trace>
  <inkml:trace contextRef="#ctx0" brushRef="#br0" timeOffset="3993.573">4078 1129,'-29'9,"0"1,1 1,1 2,0 1,1 0,0 3,-16 13,39-29,0 0,0 0,1 1,-1-1,1 1,-1 0,1 0,0 0,-1 0,1 0,0 1,0-1,1 1,-1-1,0 1,1 0,0-1,-1 1,1 0,0 0,1 0,-1 0,0 0,1 0,0 0,-1 0,1 0,0 0,1 0,-1 0,1 0,-1 0,1 0,0 0,0 0,0 0,0 0,1 0,-1-1,1 1,0-1,-1 1,1-1,2 2,7 0,0 0,1 0,0-1,0-1,0 0,0 0,0-2,0 1,0-1,0-1,0 0,0-1,0 0,0-1,0 0,-1-1,0 0,1-1,-1-1,-1 1,1-1,-1-1,0 0,2-3,56-36,-67 46,1 0,0 0,0 0,-1 0,1 0,0 1,-1-1,1 0,-1 1,1 0,0-1,-1 1,1 0,-1 0,1 0,-1 0,0 0,1 0,-1 0,0 0,0 1,0-1,0 0,0 1,0-1,0 1,0-1,-1 1,1 0,-1-1,1 1,-1-1,1 1,-1 0,0 0,0-1,0 1,6 12,47 35,-33-41</inkml:trace>
  <inkml:trace contextRef="#ctx0" brushRef="#br0" timeOffset="4382.157">4556 1299,'84'-199,"-50"155,-33 43,0 0,0 0,-1 1,1-1,0 0,0 1,0-1,0 1,0-1,0 1,0-1,0 1,0 0,0-1,0 1,0 0,0 0,0 0,0 0,0 0,0 0,0 0,0 0,0 0,0 1,0-1,0 0,0 1,0-1,0 0,0 1,0-1,0 1,-1 0,1-1,0 1,0 0,0-1,-1 1,1 0,0 0,-1 0,1 0,-1 0,1-1,-1 1,1 0,-1 0,15 52,-16-49,1-1,0 1,0-1,0 1,0-1,1 1,-1-1,1 1,0-1,0 0,0 1,0-1,1 0,-1 0,1 0,0 0,0 0,0 0,0 0,0-1,1 1,-1-1,1 1,0-1,0 0,0 0,0-1,0 1,0 0,0-1,0 0,1 0,-1 0,0 0,1 0,-1-1,1 1,-1-1,1 0,6-5,1-1,-1 1,0-2,-1 1,0-2,0 1,0-1,-1 0,0-1,-1 0,1 0,-2-1,0 0,0 0,0 0,-2-1,1 0,-1 0,-1 0,0 0,0-3,5-9</inkml:trace>
  <inkml:trace contextRef="#ctx0" brushRef="#br0" timeOffset="4763.624">5150 1157,'3'-3,"18"-10,-1-1,0-1,-1-1,0-1,-2 0,0-1,-1-1,0-1,5-10,-20 28,0 1,0-1,0 1,0-1,0 0,0 1,0-1,-1 0,1 0,-1 1,1-1,-1 0,0 0,0 0,1 0,-1 0,-1 1,1-1,0 0,0 0,-1 0,1 0,-1 1,1-1,-1 0,0 0,0 1,0-1,0 1,0-1,0 1,0-1,0 1,-1-1,1 1,-1 0,1 0,-1 0,1 0,-1 0,1 0,-1 0,0 0,0 1,1-1,-1 1,0-1,0 1,0 0,0 0,1-1,-1 1,-1 1,-7 1,1 0,0 1,0 0,0 0,0 1,1 0,-1 1,1 0,0 0,0 1,1 0,0 0,0 1,0 0,1 0,0 1,0-1,1 1,0 1,1-1,-1 1,2-1,-1 1,1 0,0 1,1-1,0 0,0 8,3-10,0 0,0-1,1 1,0 0,0-1,1 0,-1 1,1-1,1 0,-1 0,1-1,0 1,0-1,1 0,0 0,0 0,0-1,0 1,1-1,-1-1,1 1,0-1,0 0,1 0,-1-1,1 1,-1-2,1 1,0-1,-1 0,1 0,0 0,0-1,0 0,-1-1,1 0,0 0,0 0,-1-1,2 0,15-4</inkml:trace>
  <inkml:trace contextRef="#ctx0" brushRef="#br0" timeOffset="5267.326">5743 875,'-2'-1,"0"-1,0 1,0 0,-1 0,1 0,0 0,0 0,-1 0,1 0,0 1,-1 0,1-1,0 1,-1 0,1 0,-1 0,1 0,-1 1,1-1,0 1,-1-1,1 1,0 0,0 0,-1 0,1 0,0 0,0 0,0 1,0-1,0 1,0 0,-56 60,55-58,0 0,1 0,0 1,-1-1,1 1,1-1,-1 1,1 0,-1 0,1-1,1 1,-1 0,1 0,0 0,0 0,0 0,1 0,0 0,0 0,0-1,0 1,1 0,0 0,0-1,0 1,0-1,1 0,0 0,-1 0,2 0,-1 0,0-1,1 1,1 0,-1 0,1-1,0 0,0 0,0 0,0-1,0 1,0-1,0-1,1 1,-1-1,1 0,0 0,-1 0,1-1,-1 0,1 0,0 0,-1-1,1 0,0 0,-1 0,0-1,1 0,-1 0,0 0,0-1,0 1,0-1,0-1,-1 1,4-4,6-6,0-1,-2-1,0 0,0-1,-2 0,0 0,0-1,-2-1,0 0,-1 0,-1 0,-1-1,3-16,-7 31,0 0,-1 1,1-1,-1 0,0 0,0 0,0 0,-1 0,1 1,-1-1,0 0,0 0,0 1,0-1,-1 0,0 1,1-1,-1 1,-1 0,1 0,0 0,-1 0,1 0,-3-2,-13-8</inkml:trace>
  <inkml:trace contextRef="#ctx0" brushRef="#br0" timeOffset="5545.841">5968 875,'24'14,"13"5,4 0,1-5,-7-8,-5-6,-7-7,-3-3,-5-5,0-3,2-5,3-3,-2-1,1 3,-3 2,-4 3</inkml:trace>
  <inkml:trace contextRef="#ctx0" brushRef="#br0" timeOffset="728.483">98 1722,'-5'43,"-6"34,-2 8,2-6,3-10,2-14,3-10,1-9,2-5,0-3,5-7,2-11,0-12,-2-7</inkml:trace>
  <inkml:trace contextRef="#ctx0" brushRef="#br0" timeOffset="1696.903">295 2173,'0'-44,"-2"19,2 0,1 0,1 0,1 0,1 0,1 0,5-11,46-89,-22 36,-31 171,28 75,-29-150,1-1,-1 1,2 0,-1-1,1 0,0 0,0 0,0 0,1-1,0 0,0 0,1 0,-1 0,1-1,0 0,0 0,0-1,1 1,-1-1,7 1,-7-3,-1 0,1-1,0 1,0-1,0-1,0 1,0-1,0 0,0 0,-1-1,1 0,0 0,-1 0,0-1,1 1,-1-1,0-1,0 1,-1-1,1 1,-1-2,1 1,-1 0,3-5,75-125,-44 16,-37 96</inkml:trace>
  <inkml:trace contextRef="#ctx0" brushRef="#br0" timeOffset="6988.06">832 2991,'-32'5,"0"1,0 1,1 1,0 2,0 2,1 0,1 2,0 1,1 2,-16 12,38-25,0 0,0 1,0-1,1 1,0 0,0 0,0 1,1 0,0-1,0 2,0-1,1 0,0 1,0-1,0 1,1 0,0 0,1 0,-1 0,1 0,1 0,-1 1,1-1,1 0,-1 0,1 1,0-1,1 0,0 0,0 0,0-1,1 1,0 0,0-1,1 0,0 0,0 0,0 0,2 1,1 1,2 0,-1-1,1 0,0 0,0-1,1 0,0 0,0-1,0-1,1 0,0 0,0-1,0 0,0-1,0 0,0-1,0 0,1-1,-1 0,0-1,1 0,-1-1,0 0,0-1,0 0,-1-1,1 0,3-2,43-23,-32 18</inkml:trace>
  <inkml:trace contextRef="#ctx0" brushRef="#br0" timeOffset="7251.977">1029 3133,'15'7,"0"0,0-1,0-1,1-1,0 0,0-1,0 0,0-2,1 0,-1 0,0-2,0 0,1-1,-1 0,0-1,0-1,-1-1,1 0,-1-1,5-3,-15 5,0 0,0 1,-1-2,1 1,-1 0,0-1,0 0,0 0,-1 0,0 0,0-1,0 1,0-1,-1 0,0 1,0-1,-1 0,0 0,0-1,0 1,-1-3,0 5,0 1,0-1,0 0,-1 1,0-1,1 1,-1-1,-1 1,1-1,0 1,-1 0,0 0,0 0,0 0,0 0,0 0,0 0,-1 1,1-1,-1 1,0-1,0 1,0 0,0 0,0 1,0-1,-1 1,1-1,0 1,-1 0,1 0,-1 1,0-1,1 1,-1-1,-2 1,-2 2,-1 0,1 0,-1 1,1 0,0 1,0-1,0 2,1-1,-1 1,1 0,0 0,0 1,1 0,0 0,0 1,0 0,1 0,0 0,0 1,1-1,0 1,0 0,1 0,0 1,0-1,1 1,-1 6,3 72,6-62</inkml:trace>
  <inkml:trace contextRef="#ctx0" brushRef="#br0" timeOffset="7597.781">1537 3245,'45'-46,"118"-98,-161 142,0 0,0 0,1 0,-1 0,0 0,1 1,0-1,-1 1,1 0,0 0,0 0,0 0,-1 0,1 0,0 1,0 0,0-1,0 1,0 0,0 1,0-1,0 0,0 1,0 0,0-1,0 1,0 0,0 1,-1-1,1 0,-1 1,1 0,-1-1,3 3,9 32,-14-33,0 0,1 0,-1-1,1 1,-1 0,1 0,0 0,0-1,1 1,-1-1,0 1,1-1,-1 1,1-1,0 0,0 0,0 0,0 0,0 0,0 0,1 0,-1-1,1 1,-1-1,1 0,-1 0,1 0,0 0,-1 0,1 0,0-1,0 1,0-1,2 0,4-3,0 0,0-1,-1 0,1-1,-1 0,0 0,0-1,-1 0,1 0,-1 0,-1-1,1 0,3-6,-3 5,18-19,-1 0,-2-1,-1-1,-1-1,-1-1,2-9,-10 15</inkml:trace>
  <inkml:trace contextRef="#ctx0" brushRef="#br0" timeOffset="7848.002">2497 2117,'-10'43,"-3"33,1 14,2 1,3-10,3-10,2-6,6-11,2-8,0-4,4-3,1-4,-2-8</inkml:trace>
  <inkml:trace contextRef="#ctx0" brushRef="#br0" timeOffset="8019.683">2186 2597,'39'0,"31"4,9 3,0-1,-12 3,-14 1,-15-1</inkml:trace>
  <inkml:trace contextRef="#ctx0" brushRef="#br0" timeOffset="8478.353">2977 2681,'2'-6,"1"0,-1 0,0 0,-1 0,0 0,0 0,0 0,0 0,-1-1,0 1,-1 0,1 0,-1-1,0 1,-1 0,0 0,0 0,0 0,0 0,-1 1,0-1,0 1,-1 0,1 0,-1 0,0 0,-1 0,0 4,0 1,-1-1,0 1,1 0,-1 0,1 0,-1 1,1 0,-1 0,1 1,0-1,0 1,-1 0,1 1,0-1,1 1,-1 0,0 0,1 0,0 1,0 0,0 0,0 0,0 0,0 2,-1 0,0-1,1 1,0 0,0 0,0 0,1 0,0 1,0-1,1 1,-1 0,2 0,-1 0,1 0,0 0,0 0,1 0,0 0,0 1,1-1,0 0,0 0,0 0,1 0,0 0,1-1,0 1,0 0,0-1,1 0,-1 0,5 4,0-1,1 0,1-1,0 0,0-1,0 0,1 0,0-1,0-1,0 0,1 0,0-1,0-1,0 0,0-1,1 0,-1-1,0 0,1-1,-1 0,1-1,-1 0,0-1,1 0,-1-1,0-1,0 0,-1-1,1 0,2-2,25-16,-1-2,-1-2,-1-1,27-29,-46 42,-1-1,-1 0,0-1,-1-1,-1-1,-1 0,0 0,-2-1,0 0,-1-1,-1 0,-2-1,0 1,0-1,-2-6,-16-47,11 73,1 0,-1 1,0-1,0 1,0-1,0 1,0-1,0 1,0-1,-1 1,1 0,-1 0,1 0,-1 0,1 0,-1 0,1 0,-1 0,0 0,1 1,-1-1,0 1,0-1,0 1,1 0,-1 0,0 0,0 0,0 0,1 0,-1 0,0 1,0-1,0 1,1-1,-1 1,0-1,1 1,-3 1,-3 2,0 1,0 0,0 0,0 1,1 0,0 0,0 0,1 1,-1 0,1 0,1 0,-1 1,2-1,-3 5,4-8,0 0,1 0,-1 0,1 0,0 0,0 0,0 0,1 0,-1 1,1-1,0 0,0 0,1 1,-1-1,1 0,0 0,0 0,0 0,0 0,1 0,0 0,0 0,0-1,0 1,0-1,1 1,0-1,0 0,0 0,1 1,9 4,0-1,0 0,0-1,1-1,0 0,0-1,1 0,-1-2,1 1,-1-2,1 0,14 0,90 14,-112-13,-1 1,1-1,-1 1,0 1,0-1,0 1,0 0,0 0,-1 1,0-1,0 1,0 1,-1-1,1 1,-1-1,-1 1,1 0,-1 1,0-1,0 0,-1 1,0 0,1 5,5 11</inkml:trace>
  <inkml:trace contextRef="#ctx0" brushRef="#br0" timeOffset="9450.092">1170 3217,'5'0,"1"5,5 1,0 5,4 1,-2 2,3-1,3-2,3-3,2-4,3-1,1-3,-5 0</inkml:trace>
  <inkml:trace contextRef="#ctx0" brushRef="#br0" timeOffset="10666.732">4303 2257,'-2'12,"2"0,-1 0,2 0,0 0,0-1,1 1,0 0,1-1,0 1,1-1,0 0,1 0,1-1,-1 1,2-1,-1 0,3 1,-8-9,1 0,0-1,0 0,-1 1,1-1,0 0,0 0,0 0,0 0,0-1,0 1,1 0,-1-1,0 0,0 1,0-1,1 0,-1 0,0 0,0 0,0-1,1 1,-1-1,0 1,0-1,0 0,0 1,0-1,0 0,0-1,0 1,0 0,-1 0,1-1,0 1,-1-1,1-1,37-73,-36 62,-1 0,0 0,-1 0,-1 0,0 0,0 0,-2 0,0 0,0 0,-1 0,-1 1,0-1,-1 1,-1 0,0 0,0 1,-2 0,1 0,-1 1,-1 0,0 0,-1 1,0 0,-11-9,19 18,1-1,-1 1,0 0,1 0,-1-1,0 1,0 1,0-1,0 0,0 0,0 1,0-1,-1 1,1-1,0 1,0 0,0 0,0 0,0 0,-1 0,1 1,0-1,0 1,0-1,0 1,0 0,0 0,0 0,0 0,0 0,1 0,-1 0,0 1,0-1,1 1,-1-1,1 1,0 0,-1-1,1 1,0 0,0 0,0 0,0 0,1 0,-1 0,0 0,1 0,-1 0,1 1,0-1,-1 0,1 0,0 0,0-1,0 1,0 0,0 0,0 0,0 0,1 0,-1 0,1-1,-1 1,1 0,0 0,0-1,0 1,0-1,0 1,0-1,0 1,0-1,1 1,-1-1,1 0,-1 0,1 0,-1 0,1 0,-1 0,1 0,0 0,0-1,-1 1,1 0,0-1,0 0,0 1,0-1,0 0,-1 0,1 0,0 0,2-1,83-19,-53-1,0-1,-1-2,-2-1,0-1,-2-2,-1-1,-1-1,-2-2,-1 0,-1-1,-2-2,13-28,39-93,-73 156,0-1,0 0,0 0,-1 0,1 0,0 1,0-1,0 0,0 0,1 0,-1 0,0 1,0-1,0 0,1 0,-1 0,0 1,1-1,-1 0,0 0,1 1,-1-1,1 0,0 1,-1-1,1 0,-1 1,1-1,0 1,-1-1,1 1,0 0,0-1,-1 1,1 0,0-1,0 1,0 0,0 0,-1 0,1 0,0 0,0 0,0 0,0 0,-1 0,1 0,0 0,0 0,0 0,0 1,-1-1,1 0,0 1,0-1,0 1,13 117,73 674,-57-503,-27-273,-2 0,0 0,-1 0,0 0,-1 0,-1 0,-1 0,0-1,-1 1,0-1,-3 4,3-15,0 0,0-1,0 0,0 0,0 0,-1 0,1-1,-1 0,0 1,1-2,-1 1,0-1,0 1,-1-1,1-1,0 1,0-1,0 0,0 0,-1 0,1-1,0 0,0 0,0 0,0-1,0 1,0-1,1-1,-1 1,0 0,1-1,0 0,0 0,0 0,0-1,0 0,-2-2,-3-7,1-1,0 0,0-1,2 1,0-1,1 0,0-1,1 0,1 1,0-1,1 0,1 0,0-1,2 1,0 0,0 0,1 0,2 0,-1 0,2 1,0 0,0-1,2 2,0-1,0 1,9-11,71-81,-64 80</inkml:trace>
  <inkml:trace contextRef="#ctx0" brushRef="#br0" timeOffset="11412.932">5686 2173,'-1'15,"-2"0,1 0,-2 0,0 0,-1 0,0-1,-1 0,-3 5,9-20,0 1,0 0,0-1,0 1,0-1,0 1,0 0,0-1,0 1,0 0,0-1,0 1,0-1,0 1,0 0,-1-1,1 1,0 0,0-1,0 1,-1 0,1 0,0-1,0 1,-1 0,1 0,0-1,-1 1,1 0,0 0,-1 0,1-1,0 1,-1 0,1 0,0 0,-1 0,1 0,0 0,-1 0,1 0,-1 0,1 0,0 0,-1 0,1 0,0 0,-1 0,1 0,0 0,-1 0,1 1,0-1,-1 0,1 0,0 0,-1 1,1-1,0 0,-1 0,1 1,0-1,0 0,0 1,-1-1,-2-34,3 6,2 0,1 1,1-1,2 0,0 1,2 0,1 1,1-1,1 2,2 0,0 0,2 1,0 1,2 0,0 1,2 1,11-10,-26 26,1 1,0 0,-1-1,2 2,-1-1,0 0,1 1,-1 0,1 1,0-1,0 1,0 0,5-1,8 3</inkml:trace>
  <inkml:trace contextRef="#ctx0" brushRef="#br0" timeOffset="11685.83">6194 1863,'-18'34,"1"2,3-1,0 2,3 0,0 1,-1 21,11-56,0-1,0 1,0 0,0 0,1-1,-1 1,1 0,-1 0,1 0,0 0,0 0,1-1,-1 1,1 0,-1 0,1 0,0-1,0 1,0 0,0-1,0 1,1-1,-1 1,1-1,0 1,0-1,0 0,0 0,0 0,0 0,0-1,1 1,-1 0,1-1,-1 0,1 1,-1-1,1 0,0 0,0-1,-1 1,1-1,0 1,0-1,0 0,2 0,5-2,0-1,-1 0,0-1,0 0,0 0,0-1,-1 0,1-1,-1 1,-1-2,1 1,-1-1,0 0,-1 0,1-1,-2 0,1 0,-1-1,0 0,-1 1,0-1,0-1,-1 1,0-1,-1 1,0-1,0 0,-1 0,0 1,-1-1,0 0,-1 0,0 0,-1 0,1 0,-2 1,0-1,0 1,0 0,-1 0,-1 0,1 0,-3-1,-69-58,51 56</inkml:trace>
  <inkml:trace contextRef="#ctx0" brushRef="#br0" timeOffset="11963.854">6617 1355,'7'153,"-9"-104,1-7,-1 24,3 1,2-1,6 18,-7-67,2 1,0 0,1-1,0 0,1 0,1-1,1 1,0-2,2 1,-1-1,2 0,0-1,0 0,7 4,-3-5</inkml:trace>
  <inkml:trace contextRef="#ctx0" brushRef="#br0" timeOffset="12164.812">6420 1750,'43'-10,"43"-7,12-2,-1 3,-8 0,-9 1,-14 0,-8 2,-9 3,-9-2,-5 2,-5 2,-7 2</inkml:trace>
  <inkml:trace contextRef="#ctx0" brushRef="#br0" timeOffset="12688.696">7295 1552,'-55'33,"27"-18,0 2,1 0,1 1,1 2,1 1,0 1,2 0,-9 13,29-33,0 0,0-1,1 1,-1 0,0 0,1 1,-1-1,1 0,0 1,0-1,0 0,0 1,0-1,0 1,1 0,-1-1,1 1,0-1,-1 1,1 0,1-1,-1 1,0 0,1-1,-1 1,1-1,0 1,0-1,0 1,0-1,0 1,0-1,1 0,-1 0,1 0,-1 0,1 0,0 0,0 0,0 0,0-1,0 1,1-1,-1 1,0-1,1 0,-1 0,1 0,-1 0,3 0,8-2,0 0,0-1,0 0,0-1,-1-1,1 0,-1 0,0-2,0 1,-1-1,1-1,-1 0,-1-1,1 0,-1 0,2-4,76-63,-86 75,0 1,1 0,-1-1,1 1,-1 0,0 0,0 0,0 0,0 1,1-1,-2 0,1 1,0 0,0-1,0 1,-1 0,1 0,-1 0,1 0,-1 0,0 0,0 0,0 0,0 1,0-1,-1 0,1 1,0 0,7 15,-6-15,-1 1,1 0,0-1,0 1,0-1,0 1,1-1,-1 0,1 0,0 0,0 0,0-1,0 1,0-1,1 0,-1 0,1 0,-1 0,1 0,0-1,0 0,0 0,-1 0,1 0,0-1,0 1,1-1,-1 0,0 0,0 0,0-1,0 0,0 1,11-9,-1 0,0 0,0-1,-1-1,-1 0,0-1,0 0,-1-1,0 0,-2-1,9-14,3-2,6-4,-2-1,-2-1,-1-2,-2 0,-2-1,-1-1,-2 0,-2-2,-2 1,-1-1,-2-1,-3 0,-1 0,-2 0,-2 0,-24-46,23 88,0-1,1 1,-1-1,0 1,0-1,0 1,0 0,0-1,-1 1,1 0,0 0,0 0,-1 0,1 0,-1 0,1 0,-1 1,1-1,-1 0,0 1,1-1,-1 1,1 0,-1 0,0-1,0 1,1 0,-1 0,0 0,1 1,-1-1,0 0,1 1,-1-1,0 1,1-1,-1 1,1 0,-1 0,1 0,0 0,-1 0,1 0,0 0,-1 0,1 0,0 1,0-1,0 0,0 1,0-1,-7 12,0-1,1 1,0 0,1 0,0 1,1 0,1 0,0 0,1 0,1 1,0 0,1 2,-5 25,2 1,3 0,1 0,2 0,2 0,1 0,3-1,1 0,3 0,1-1,1-1,3 0,1-1,14 20,51 31,-66-77</inkml:trace>
  <inkml:trace contextRef="#ctx0" brushRef="#br0" timeOffset="12938.556">7576 1355,'39'0,"31"0,14 0,-3 0,-10 0,-17 0</inkml:trace>
  <inkml:trace contextRef="#ctx0" brushRef="#br0" timeOffset="13198.409">8282 1496,'10'14,"3"5</inkml:trace>
  <inkml:trace contextRef="#ctx0" brushRef="#br0" timeOffset="14170.578">8226 1016,'-5'0,"3"0,7 0,3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7:53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406 373,'0'61,"-2"1,-4-1,-12 58,-64 338,80-440,-1-6,2 0,-1 1,2 0,-1-1,2 1,-1-1,2 1,-1-1,4 10,-4-19,1 1,-1-1,1 0,-1 0,1 0,0 0,0 0,0 0,0 0,0 0,1-1,-1 1,0-1,1 0,-1 0,1 0,-1 0,1 0,0 0,-1-1,1 1,0-1,0 0,-1 0,1 0,0 0,0 0,-1-1,1 1,0-1,-1 1,1-1,83-35,-55 14,-25 15,2 1,-1 0,0 0,1 1,0 0,0 0,1 0,-1 1,1 1,0 0,0 0,0 0,0 1,1 1,-1 0,1 0,-1 0,1 1,-1 1,1 0,3 1,25 11,-25-11</inkml:trace>
  <inkml:trace contextRef="#ctx0" brushRef="#br0" timeOffset="1105.26">1225 599,'-2'-4,"0"-1,0 1,1 0,0-1,0 1,0-1,1 1,-1-1,1 1,0-1,0 1,1-1,-1 1,1-1,0 1,0 0,0-1,1 1,0 0,0 0,0 0,0 0,0 0,1 0,0 1,0-1,0 1,0 0,0-1,1 2,-1-1,1 0,0 1,0-1,0 1,2 0,-1-2,0 0,0 1,1 0,-1 0,1 0,0 1,0 0,0 0,0 1,0-1,0 1,0 0,1 1,-1 0,0 0,0 0,1 0,-1 1,0 0,0 1,0 0,0-1,0 2,0-1,0 1,-1 0,1 0,-1 0,0 1,0 0,0 0,-1 0,1 1,-1-1,0 1,0 0,-1 0,1 1,-1-1,2 6,-4 3,-1 1,0 0,-1-1,-1 1,0-1,-1 0,-1 1,0-1,-1-1,-1 1,0-1,0 0,-1 0,-1-1,0 0,-1 0,0-1,-1 0,-8 7,-5 13,-7 7,-87 139,115-173,1-1,-1 1,1 0,-1-1,1 1,0 0,1 0,-1 0,1 0,-1 0,1 0,1 0,-1 0,0 0,1-1,0 1,0 0,0 0,0 0,1-1,-1 1,1-1,0 1,0-1,0 1,1-1,-1 0,1 0,-1 0,1-1,0 1,0-1,1 1,1 0,5 3,1 0,-1-1,1 0,0-1,0 0,0-1,0 0,1-1,-1 0,1-1,5 0,-6-2,0 0,1-1,-1 0,0 0,-1-2,1 1,0-1,-1-1,0 1,0-2,0 0,-1 0,0 0,0-1,-1-1,1 1,-2-2,8-8,-1 0</inkml:trace>
  <inkml:trace contextRef="#ctx0" brushRef="#br0" timeOffset="1566.836">1958 400,'0'0,"0"1,-1-1,1 0,-1 0,1 0,-1 0,1 0,-1 0,1 0,-1 0,1 0,-1-1,1 1,-1 0,1 0,-1 0,1 0,0-1,-1 1,1 0,-1 0,1-1,0 1,-1 0,1-1,0 1,-1 0,1-1,0 1,-1-1,1 1,0 0,0-1,0 1,-1-1,1 1,0-1,0 1,0-1,0 1,0-1,0 1,0-1,0 1,0-1,0 1,0 0,0-1,0 1,0-1,1 1,-1-1,0 1,0-1,0 1,1 0,-1-1,0 1,1-1,-1 1,0 0,1-1,-1 1,0 0,1-1,0 1,34-6,106 35,-138-28,0 0,0 0,0 0,0 1,0-1,0 1,0 0,-1 0,1 0,-1 0,0 0,1 1,-1-1,0 1,0-1,-1 1,1 0,0 0,-1-1,0 1,0 0,0 1,0-1,0 0,0 0,-1 0,0 0,1 1,-1-1,0 0,-1 0,1 1,-1-1,1 0,-1 0,0 0,0 1,-62 111,55-104,-21 31,15-26,1 2,0 0,2 0,0 1,1 0,0 1,2 0,1 1,0 0,1 0,2 0,-2 17,5-34,-1 0,2 1,-1-1,0 1,1-1,0 0,0 1,0-1,1 1,-1-1,1 1,0-1,1 0,-1 0,1 1,-1-1,1 0,0 0,1-1,-1 1,1 0,0-1,-1 1,2-1,-1 0,0 0,1 0,-1-1,1 1,0-1,0 0,0 0,0 0,0 0,0-1,0 1,1-1,-1 0,1-1,6-1,1-1,-1 0,0 0,0-2,-1 1,1-1,-1-1,1 0,-1 0,-1-1,1 0,-1-1,0 0,-1-1,0 1,0-2,6-6,-4 0</inkml:trace>
  <inkml:trace contextRef="#ctx0" brushRef="#br0" timeOffset="2838.648">2608 62,'0'0,"-1"0,1 0,0 0,-1 0,1 0,-1 0,1 0,0 0,-1 0,1 0,0 0,-1 0,1 0,0 0,-1-1,1 1,0 0,-1 0,1 0,0-1,-1 1,1 0,0 0,0-1,-1 1,1 0,0-1,0 1,0 0,-1-1,1 1,0 0,0-1,0 1,0 0,0-1,0 1,-13 38,-3 61,4 1,4 0,5 1,7 50,-3-25,2-66,2-1,2 0,3 0,3-1,15 43,-11 8,-17-106,0 1,0 0,-1-1,0 1,0-1,0 1,0-1,-1 1,1-1,-1 0,0 1,0-1,0 0,0 0,0-1,-1 1,1 0,-1-1,0 1,0-1,0 0,0 0,0 0,0-1,-1 1,1-1,-1 1,-1-1,-162 29,-1417 165,1400-170,-293 52,456-71,13-4,0 1,0-1,0-1,-1 1,1-2,-1 1,1-1,0 0,-1-1,1 1,-3-2,7-2,1-1,-1 1,1-1,0 0,0 0,0 0,1 0,0 0,0-1,0 1,1-1,-1 1,1-1,1 0,-1 1,1-1,0 0,0 1,1-1,-1 0,1 1,0-1,1 0,0 0,27-163,2-269,-24 255,8 0,7 2,10-7,15 37,-41 146,-1 1,1-1,0 1,0 0,0 1,0 0,1 0,-1 0,1 0,0 1,0 0,-1 1,2 0,-1 0,0 0,0 1,0 0,0 0,0 1,0 0,0 0,6 2,16-1,66 1,0-4,66-10,21-3,0 7,44 10,-45-2,291 11,41 23,-275-24,-214-11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3">767 615,'-14'34,"-1"10,3-1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4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7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4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1,'55'241,"-25"-55,-31-181,1 1,0-1,1 1,-1-1,1 1,0-1,1 0,-1 1,1-1,0 0,0 0,1 0,0 0,0 0,0-1,0 1,1-1,-1 0,1 0,0 0,0 0,1-1,-1 0,1 0,0 0,-1 0,1-1,5 2,20 6,0-2,0-1,0-2,1-1,0-1,-1-1,1-2,8-2,110 7,283 19,-366-24,60 0,-1-5,109-19,136-33,-280 44,-53 6,0 2,1 2,-1 1,33 3,-48 4,-21-4,1 0,-1 0,1 0,-1 0,1-1,0 1,-1-1,1 1,0-1,-1 0,1 1,0-1,-1 0,1 0,0 0,-1 0,1-1,0 1,-1 0,1-1,0 1,-1-1,1 0,-1 1,1-1,-1 0,1 0,-1 0,1 0,-1 0,0 0,0 0,1-1,-1 1,0 0,0-1,0 1,0-1,8-133,-5 113,0-1,2 1,0 0,2 0,1 0,0 1,1 1,2 0,0 0,1 1,2-1,6-6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3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340 427,'-27'63,"3"1,3 1,2 1,-3 36,8-24,4 1,3 0,4 11,4-69,-1 1,-1 0,-1-1,0 1,-2-1,0 0,-2 0,0 0,-2-1,0 0,-1 0,-1-1,-1 0,0-1,-4 3,14-19,0 0,0 0,0 0,-1-1,1 1,-1-1,1 1,-1-1,0 1,1-1,-1 0,0 0,0 0,0 0,0 0,0 0,0-1,0 1,0-1,0 1,0-1,0 0,-1 1,1-1,0-1,0 1,0 0,0 0,-1-1,1 1,0-1,0 0,0 1,0-1,0 0,1 0,-1-1,0 1,0 0,0 0,1-1,-1 1,1-1,-1 0,1 1,0-1,0 0,0 0,0 0,0 0,0 0,-3-21,2-1,1 1,1-1,1 1,0-1,2 1,1-1,1 1,1 1,1-1,1 1,1 0,7-12,32-66,4 2,4 3,4 2,5 2,62-65,-73 93,2 2,4 3,2 2,2 4,2 2,27-13,-92 63,10-8,0 0,1 1,-1 0,2 1,-1 0,0 1,1 1,0 0,0 1,1 0,-1 1,0 0,10 1,-21 1,0 0,0 1,0-1,0 1,0 0,0 0,0-1,0 1,-1 1,1-1,0 0,-1 0,1 0,0 1,-1-1,0 1,1-1,-1 1,0 0,0 0,0-1,0 1,0 0,0 0,-1 0,1 0,0 0,-1 0,0 0,1 0,-1 0,0 0,0 0,0 0,-1 0,1 0,0 0,-1 0,1 0,-1 2,-32 80,-4-25,-3-3,-2-1,-3-2,-2-3,-11 8,46-46,-209 192,-55 59,273-261,0 0,1 0,-1 0,0 0,1 1,-1-1,1 1,0-1,0 1,0 0,0 0,0 0,1 0,-1 0,1 0,0 0,0 0,0 1,0-1,1 0,-1 1,1-1,0 1,0-1,0 1,1-1,-1 0,1 1,-1-1,1 0,0 1,1-1,-1 0,0 0,1 0,0 0,-1 0,3 1,9 3,0 0,0-1,1-1,0 0,0-1,0-1,0 0,1-1,4 0,12 3,-28-4,156 44,-153-42,-1 0,1 0,-1 1,0-1,0 1,0 0,-1 0,1 1,-1-1,0 1,0 0,-1 0,0 1,1-1,-2 1,1-1,-1 1,1 0,-2 0,1 0,-1 0,0 0,0 0,0 1,-1-1,-14 53,13-72,5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0,'-19'43,"-6"20,0 2,10-8,8-19,9-17,5-16,5-14,2-10,-2-1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8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44 192,'-14'-43,"0"-10,2 10,8 11,5 16,2 12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1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6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1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365 0,'-22'3,"-1"0,1 2,0 0,0 1,0 2,1 0,0 1,1 1,0 1,-9 7,18-12,0 0,1 0,-1 2,2-1,-1 1,1 0,0 1,0 0,1 1,1 0,-6 9,12-16,0 0,0 0,1 0,0 0,-1 0,1 0,0 0,1 0,-1 0,0 0,1 0,0 0,-1 0,1 0,0-1,1 1,-1 0,0 0,1-1,-1 1,1-1,0 1,0-1,0 0,0 0,1 0,-1 0,0 0,1 0,-1-1,1 1,0-1,-1 0,1 0,0 0,0 0,0 0,0 0,0-1,0 0,0 1,0-1,0 0,0 0,0-1,0 1,0-1,0 1,0-1,0 0,0 0,-1 0,2-1,14-4,0 0,0-1,0-1,-1-1,0 0,-1-2,0 0,-1 0,0-1,3-4,44-33,-60 47,0 0,0 0,0 0,1 0,-1 0,1 0,-1 1,1-1,0 1,-1 0,1 0,0 0,0 0,0 0,0 0,0 1,0-1,-1 1,1 0,1 0,-1 0,-1 0,1 1,0-1,0 1,0 0,0 0,0 0,0 0,-1 0,1 1,0-1,-1 1,1 0,-1-1,0 1,0 0,1 1,-1-1,0 0,-1 1,1-1,0 1,-1-1,0 1,1 1,8 31,-2 1,-2 0,-1 0,-2 0,-1 1,-2-1,-2 1,-1-1,-1 0,-3 0,-1 0,-12 34,14-40,0-2,0 0,-2-1,-1 0,-1 0,-2 0,0-2,-2 1,0-2,-2 0,-1 0,0-2,-10 8,26-28,1 0,-2-1,1 1,0 0,0-1,-1 1,1-1,0 1,-1-1,0 1,1-1,-1 0,0 0,0 0,1 0,-1 0,0 0,0-1,0 1,0-1,0 1,0-1,0 0,0 0,0 0,0 0,-1 0,1 0,0 0,0-1,0 1,0-1,0 1,0-1,1 0,-1 0,0 0,0 0,0 0,1 0,-1 0,1-1,-1 1,1-1,-1 1,1-1,0 0,-1 0,1-8,0 0,1 0,0 0,1 0,0 0,0 0,1 0,1 1,-1-1,1 0,1 1,0 0,0 0,4-4,-1-4,184-423,-179 405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1,'-19'38,"-11"27,-1 8,10-9,13-16,9-20,8-20,7-16,2-6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1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6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1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6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8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340 756,'-21'4,"-1"2,1 0,0 2,1 0,0 1,0 1,1 1,0 0,1 2,0 0,1 1,1 1,0 0,-3 6,15-18,0 0,0 1,0 0,0 0,0 0,1 0,0 0,0 1,0 0,0-1,1 1,0 0,0 0,0 1,0-1,1 0,0 0,0 1,1-1,-1 1,1-1,0 1,1-1,-1 0,1 1,0-1,0 0,1 1,0-1,0 0,0 0,0 0,1 0,2 3,2-2,0 0,1-1,-1 0,1 0,0-1,1 0,-1 0,0-1,1 0,0 0,0-1,0 0,0-1,0 0,0-1,0 1,0-2,0 1,1-1,-1-1,0 0,-1 0,1 0,6-4,9-3,0-1,0-1,-2-1,1-1,-1-1,-1-1,-1 0,5-7,13-16,-2-2,-2-2,-2-1,17-29,-36 53,11-13,-1-1,-2-2,-1 0,-2-1,-1 0,-2-2,-2 0,-1 0,-2-1,-2-1,-1 1,-2-1,-1-23,-5 51,-1 0,0-1,0 1,-2 0,1 0,-1 1,-1-1,0 1,-1 0,0 0,-1 0,-6-7,9 13,0 0,0 1,-1-1,0 1,0 0,0 1,0-1,0 1,-1 0,1 0,-1 0,0 1,0 0,0 0,0 1,0 0,0 0,0 0,0 1,-1-1,1 2,0-1,0 1,-1-1,1 2,-2 0,-12 6,1 1,0 2,0-1,1 2,1 1,0 0,1 1,0 0,1 2,1 0,0 0,1 1,1 1,-1 4,-8 7,1 2,2 0,1 1,2 1,1 1,1 0,2 0,2 1,1 0,2 1,1 0,1 0,3 0,1 1,1-1,2 0,2 0,1 0,0-16,1-1,1 0,1 0,0-1,1 0,1-1,1 0,2 1,20 23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19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12 109,'-4'16,"1"-1,1 1,1 0,0 0,1 0,1 0,0 0,1 0,2 5,-3-16,-1 0,2 0,-1-1,0 1,1 0,0-1,0 0,1 1,-1-1,1 0,0 0,0 0,0 0,0-1,1 1,0-1,-1 0,1 0,0 0,1-1,-1 1,0-1,1 0,-1 0,1-1,0 1,-1-1,1 0,0 0,0-1,4 1,-1-1,-1-1,1 0,-1 0,1-1,-1 0,0 0,0-1,0 0,0 0,0 0,-1-1,1 0,-1-1,0 1,0-1,-1 0,0 0,1-1,-2 0,1 0,-1 0,0 0,0-1,0 0,-1 1,0-1,-1-1,1 1,-1 0,-1 0,0-1,0 1,0-1,-1 1,0-1,0 1,-1-1,0 1,0-1,-1 1,1 0,-2-1,1 1,-1 0,0 0,-1 1,0-1,-2-1,-1 1,-1-1,1 1,-1 1,0 0,-1 0,1 0,-1 1,-1 0,1 1,0 0,-1 1,0-1,0 2,0 0,0 0,-7 0,-9 0</inkml:trace>
  <inkml:trace contextRef="#ctx0" brushRef="#br0" timeOffset="338.895">632 279,'35'-35,"112"-95,-146 128,1 0,0 1,-1-1,1 0,0 1,0 0,0-1,0 1,0 0,0 0,0 0,0 0,1 1,-1-1,0 0,0 1,1 0,-1-1,0 1,1 0,-1 0,0 1,1-1,-1 0,0 1,1-1,-1 1,0 0,0 0,0 0,0 0,0 0,0 0,0 0,0 1,0-1,0 1,-1-1,1 1,0 0,-1 0,0 0,1 0,-1 0,0 0,0 1,8 17,-7-12,0-1,1 1,1-1,-1 1,1-1,0 0,1-1,-1 1,1-1,1 0,-1 0,1 0,0-1,0 0,1 0,6 3,-5-4,1-1,0 0,0 0,0-1,0-1,0 1,0-1,1-1,-1 0,0 0,0-1,1 0,-1-1,0 0,0 0,0-1,-1 0,1 0,4-3,4-2,-1 0,0-2,-1 0,0 0,0-1,-1-1,-1 0,0-1,6-8,71-93,-68 89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1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6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3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58,'-9'-5,"1"2,-1-1,0 1,-1 0,1 1,0 0,-1 1,1 0,-1 0,0 1,1 0,-1 1,1 0,-1 0,1 1,-1 1,1-1,0 1,0 1,0 0,1 0,-1 1,1 0,0 0,0 1,1 0,0 0,0 1,0 0,1 0,0 0,0 1,1 0,0 0,0 1,-2 6,2-4,0 1,1-1,0 1,1 1,0-1,1 0,0 1,1-1,0 1,1 0,1-1,0 1,0-1,2 1,-1-1,1 0,3 6,-4-15,1 0,-1-1,1 1,0 0,0-1,0 1,0-1,0 0,0 0,1-1,-1 1,1 0,-1-1,1 0,-1 0,1 0,0 0,0-1,-1 1,1-1,0 0,0 0,0-1,-1 1,1-1,0 0,0 0,-1 0,1 0,98-55,-73 26,-3 0,0-2,-2-1,-2-1,-1-1,2-7,55-84,-65 121,-18 34,-13 37,-24 141,41-181,0 0,1 0,2 1,1-1,1-1,1 1,1-2</inkml:trace>
  <inkml:trace contextRef="#ctx0" brushRef="#br0" timeOffset="615.519">617 453,'-99'137,"158"-205,-44 48,1 1,1 1,1 1,0 0,1 1,2 1,-19 14,-1-1,1 1,0 0,0 0,0 0,0 1,0-1,0 0,0 1,0-1,0 1,0 0,1-1,-1 1,0 0,0 0,0 1,0-1,0 0,0 1,1-1,-1 1,0 0,0 0,-1-1,1 1,0 1,0-1,0 0,-1 0,1 1,0-1,-1 1,1-1,-1 1,0 0,1-1,-1 1,0 0,0 0,0 0,-1 0,1 0,0 0,-1 1,7 16,-2-9,-1-1,-1 1,1 0,-2 1,1-1,-1 0,-1 1,0-1,-1 1,0 0,0-1,-2 9,1-16,-1-1,1 1,-1-1,0 0,1 1,-1-1,0 0,-1 0,1 0,0 0,0-1,-1 1,1-1,-1 1,0-1,1 0,-1 0,0 0,0 0,1 0,-1-1,0 1,0-1,0 0,0 0,0 0,0 0,0-1,0 1,-85-18,17-12,51 23</inkml:trace>
  <inkml:trace contextRef="#ctx0" brushRef="#br0" timeOffset="887.084">1068 340,'-29'39,"-19"31,-6 9,6-4,7-11,10-10,10-11,4-12,5-11</inkml:trace>
  <inkml:trace contextRef="#ctx0" brushRef="#br0" timeOffset="1201.995">1265 538,'-28'19,"-15"16,0 7,7 1,10-2,15-8,13-10,7-3,6-6,6-5,3-4,-1-8,-1-3,1-1,-3-3,0-1,-4 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0 198,'5'0,"6"0,7 0,4 0,4 0,2 0,1 0,0 0,1 0,-1 0,-5-5,-2-1,1 0,0 6,-3 3</inkml:trace>
  <inkml:trace contextRef="#ctx0" brushRef="#br0" timeOffset="301.304">0 452,'29'0,"24"0,3-5,-3-1,-7 0,-5 1,-5 2,-9 1</inkml:trace>
  <inkml:trace contextRef="#ctx0" brushRef="#br0" timeOffset="851.315">113 1,'157'115,"-113"-87,101 63,-141-88,-1-1,1 1,0 0,-1 0,0 1,0-1,0 1,0-1,-1 1,1 0,-1 0,0 0,0 0,-1 0,1 1,-1-1,0 1,0-1,0 1,-1-1,1 1,-1-1,0 1,-1-1,1 1,-1-1,0 1,0-1,0 1,-1-1,1 0,-1 1,0-1,0 0,-1 0,1-1,-1 1,0 0,0 0,-11 16,-1-1,0 0,-2 0,0-2,-1 0,0-2,-14 10,-98 87,111-69,21-30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1 149,'107'-22,"125"15,-207 4,-30-11,-118-63,107 64,4 1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55,'24'-5,"22"-1,9 0,-1-4,-5 1,-6 0,-5 3,-4 2,-9 7,-7 2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1,'38'4,"23"3,5-6,-3-2,-8-2,-13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499 121,'-19'40,"-2"-1,-1-1,-2-1,-1-1,-21 22,35-47,-1 1,-1-1,1-1,-2 0,1-1,-1-1,-1 0,1-1,-1 0,0-1,-1-1,0 0,0-1,0-1,0 0,0-2,-8 1,21-2,-1-1,1 1,0 0,0-1,0 0,0 1,0-1,0 0,0-1,0 1,1-1,-1 1,0-1,1 0,-1 0,1 0,0 0,-1 0,1 0,0-1,0 1,1-1,-1 0,0 1,1-1,0 0,0 0,-1 0,2 0,-1 0,0 0,1 0,-1 0,1 0,0 0,0-1,0 1,0 0,1 0,-1 0,1 0,1-10,0 1,1 0,0 0,1 0,1 1,0-1,0 1,1 0,7-10,-12 17,1 0,0 1,1-1,-1 0,0 1,1-1,0 1,0 0,0 0,0 0,1 0,-1 1,1-1,0 1,-1 0,1 0,0 0,0 0,0 1,0 0,1 0,-1 0,0 0,1 1,-1-1,0 1,1 0,-1 1,0-1,1 1,-1 0,0 0,0 0,0 0,0 1,0-1,0 1,1 1,133 166,-3-39,-68-75,-63-44</inkml:trace>
  <inkml:trace contextRef="#ctx0" brushRef="#br0" timeOffset="2630.254">724 121,'0'29,"0"19,0 6,0 4,0-4,5-6,1-1,1-4,-2-5,-2-4,-1-2,0-3,-2-1,5-5,1-2,0 0,-2-3</inkml:trace>
  <inkml:trace contextRef="#ctx0" brushRef="#br0" timeOffset="3113.326">696 178,'17'-13,"16"-14,2 2,1 1,1 1,1 3,1 0,2 3,23 8,-62 9,-1 0,0 1,1-1,-1 0,0 1,0-1,1 0,-1 1,0-1,0 1,0 0,0-1,0 1,0 0,0 0,0 0,0 0,0 0,0 0,0 0,-1 0,1 0,0 0,-1 0,1 0,-1 0,1 1,-1-1,0 0,1 0,-1 1,0-1,0 0,0 0,0 1,0-1,0 0,0 1,-1-1,1 0,0 0,-1 0,1 1,-1-1,1 0,-1 0,0 1,-5 12,-1-1,-1 1,0-1,-1 0,-1-1,0 0,0 0,-1-1,-1-1,0 0,0 0,-13 7,-68 63,91-77,0-1,0 1,0-1,0 1,1 0,-1 0,1 0,-1 0,1 0,0 0,0 0,1 0,-1 0,1 0,-1 1,1-1,0 0,0 0,1 0,-1 1,1-1,-1 0,1 0,0 0,0 0,0 0,1 0,-1 0,1 0,-1 0,1-1,2 3,81 77,-66-67,-3-1,0 0,-2 1,1 0,-2 1,0 1,-1 0,0 1,-1 1,13 16,-15-29</inkml:trace>
  <inkml:trace contextRef="#ctx0" brushRef="#br0" timeOffset="3448.198">1401 121,'-14'20,"-12"10,2 2,1 1,2 1,2 1,0 0,3 1,-12 38,26-60,2 1,-1 0,2 0,0 0,1 0,0 0,1 0,1-1,0 0,1 1,1-2,0 1,1-1,0 0,1 0,8 9,3 11,-11-17</inkml:trace>
  <inkml:trace contextRef="#ctx0" brushRef="#br0" timeOffset="3710.366">1401 545,'34'-5,"15"-1,5 0,-7 1</inkml:trace>
  <inkml:trace contextRef="#ctx0" brushRef="#br0" timeOffset="3961.738">1994 375,'-24'34,"-7"15,0 5,2-2,5-5,2-6,0-10,4-10</inkml:trace>
  <inkml:trace contextRef="#ctx0" brushRef="#br0" timeOffset="4209.775">1740 488,'24'29,"18"14,6 0,-5-2,-5-9,-9-10</inkml:trace>
  <inkml:trace contextRef="#ctx0" brushRef="#br0" timeOffset="4609.912">1740 263,'20'-15,"5"-9,4 0,-3-2,-1 4,-5 11,-1 7,-4 9,1 3,-3 6,-4 5,2-1,-1 2,-2 1,2-2,-1 1,-1-4</inkml:trace>
  <inkml:trace contextRef="#ctx0" brushRef="#br0" timeOffset="4928.682">2219 65,'15'43,"9"34,1 8,-5-5,-4-12,-6-12,-9-7,-5-6,-6-6,-2-4,-4-4,2-1,-3-1,-2 0,-3-5,-3-1,3-4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2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0,-3-5,0-1,0 0,1 1,1 1,1 2,-4 1</inkml:trace>
  <inkml:trace contextRef="#ctx0" brushRef="#br0" timeOffset="308.626">56 0,'5'34,"2"20,-1 6,-1-2,-1-6,-2-13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6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4">569 622,'38'0,"23"-5,5-1,-3 0,-8 1,-14 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9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5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5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2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16.2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512 1121,'-30'6,"1"2,0 0,1 3,-1 0,2 1,0 2,1 1,0 1,-1 2,9-8,0 1,1 1,1 1,0 0,0 1,1 0,1 1,1 1,0 0,1 1,0 0,2 1,0 1,1-1,1 1,-5 18,12-33,0 0,0 1,1-1,-1 0,1 1,0-1,0 1,1-1,0 0,-1 1,1-1,1 0,-1 0,1 0,-1 1,1-2,0 1,1 0,-1 0,1-1,-1 1,1-1,0 0,1 0,-1 0,0 0,1 0,0-1,-1 1,1-1,0 0,0-1,0 1,0-1,1 1,-1-1,0 0,1-1,-1 1,1-1,19-2,0-1,-1-2,1 0,-1-1,0-2,-1 0,0-2,0 0,-1-1,0-1,-1-1,0-1,-1-1,-1-1,-1 0,6-7,8-5,-1 0,-1-2,-2-1,-1-1,-2-1,-1-2,13-26,-84 153,44-78,0 1,0 0,2 0,0 0,1 1,0-1,1 0,1 0,2 15,-2-25,-1-1,1 1,0-1,0 1,1-1,0 1,0-1,0 0,0 0,0 0,1 0,0 0,-1 0,2-1,-1 1,0-1,1 0,-1 0,1 0,0-1,0 1,0-1,0 0,0 0,1 0,-1-1,1 1,-1-1,1 0,-1 0,1-1,0 0,3 0,14-2,-4-4</inkml:trace>
  <inkml:trace contextRef="#ctx0" brushRef="#br0" timeOffset="256.177">1359 1037,'-43'28,"-29"30,-7 9,6-2,14-8,18-8,16-7,17-12,9-5,10-8,8-6,5-5,3-4,3-2,0-1,0 0,-5-1</inkml:trace>
  <inkml:trace contextRef="#ctx0" brushRef="#br0" timeOffset="491.284">1895 980,'-30'23,"-40"28,3 3,2 3,-5 11,3 31,66-96,0 0,0 0,0 0,0 0,0 1,1-1,-1 0,1 0,0 1,0-1,0 0,0 0,1 1,-1-1,1 0,0 0,0 0,0 0,0 0,1 0,-1 0,1 0,0 0,0-1,0 1,0-1,0 1,0-1,1 0,-1 0,1 0,0 0,-1 0,3 0,11 5,0-1,1 0,0-2,0 0,0-1,1 0,-1-2,1 0,-1-1,1 0,-1-2,1 0,68-22,-62 13</inkml:trace>
  <inkml:trace contextRef="#ctx0" brushRef="#br0" timeOffset="1187.923">2065 1318,'33'6,"1"-1,0-2,0-2,0-1,0-2,0 0,11-5,-22 4,-1 0,0-2,0-1,-1-1,0 0,0-2,0 0,8-7,-20 11,-1 0,0-1,-1 0,0 0,0-1,0 1,0-1,-1-1,-1 0,1 1,-1-2,0 1,-1 0,0-1,0 0,-1 0,0 0,-1-1,0 1,1-10,-1 0,-1 0,0 0,-1 0,-1 0,-1 0,-1 0,-3-12,5 27,-1 0,0 1,0-1,-1 1,1-1,-1 1,0 0,0 0,0 0,0 1,0-1,-1 1,1-1,-1 1,1 0,-1 0,0 1,0-1,0 1,0 0,0 0,0 0,0 0,0 1,0 0,0 0,-1 0,1 0,0 1,0-1,0 1,0 0,0 0,0 1,0-1,0 1,0 0,1 0,-1 0,1 0,-1 1,1 0,0-1,-2 4,-8 7,1 1,0 0,2 1,0 0,0 0,1 1,1 1,1-1,0 1,1 0,1 1,1-1,0 1,2 0,0 0,0 0,2 1,1 6,-1-19,1 1,0-1,0 0,1 1,0-1,0 0,0 0,1 0,0-1,0 1,0 0,1-1,0 0,0 0,0 0,0-1,1 1,0-1,0 0,0 0,1-1,-1 1,1-1,0 0,-1-1,1 0,4 2,3 0,0-1,0 0,0-1,0 0,0-1,0 0,0-1,1-1,-1 0,0-1,0 0,0-1,1 0,23-12,-1-2,-1-1,-1-2,0-1,-1-2,-2-1,0-1,8-11,17-18,-2-2,-2-3,-4-1,-2-3,12-24,-39 58,-2-1,0 0,-2-2,-1 1,-2-2,-1 1,-2-2,-1 1,-1-7,-5 35,-1 0,0 1,0-1,0 0,0 0,-1 0,0 0,0 0,-1 0,1 0,-1 0,0 0,0 0,-1 0,0 0,1 1,-2-1,1 1,0-1,-1 1,0 0,0 0,0 0,0 0,-1 1,0-1,1 1,-1 0,0 0,-1 0,1 1,0-1,-1 1,1 0,-1 1,0-1,0 1,0 0,0 0,0 0,0 0,0 1,0 0,0 0,0 1,-14 5,0 2,0 0,1 1,1 1,0 0,0 1,1 1,0 1,1 0,0 1,2 1,-1 0,-5 10,-2 3,0 2,2 0,2 2,0 0,2 0,2 2,1 0,1 0,2 1,2 0,1 0,0 25,4-40,1-1,2 1,0 0,1 0,0-1,2 1,0-1,2 0,0 0,1 0,0-1,2 0,0 0,1-1,1-1,1 1,0-2,1 0,0 0,1-1,1-1,0 0,1-1,17 9,-24-17,0-1,0 0,0 0,0-1,0 0,0-1,1 0,-1 0,1-1,-1 0,0-1,6-1,16-4</inkml:trace>
  <inkml:trace contextRef="#ctx0" brushRef="#br0" timeOffset="1823.892">3420 1263,'45'-22,"-2"-1,0-3,-1-1,-1-2,25-24,-61 49,0 1,-1-1,1 0,-1 0,0 0,1 0,-2-1,1 0,-1 1,1-1,-1-1,-1 1,1 0,-1-1,0 1,0-1,-1 0,1 0,-1 0,-1 0,1 0,-1 0,0 1,0-1,-1 0,1 0,-1 0,-1 0,1 0,-1 1,0-1,0 0,-1 1,0 0,0 0,0 0,0 0,-5-5,3 6,-1 1,1-1,-1 1,0 0,0 0,0 0,0 1,-1 0,1 0,0 1,-1 0,0 0,1 0,-1 1,0 0,1 0,-1 1,1 0,-1 0,1 0,-1 1,1 0,0 0,-1 1,1 0,0 0,-10 5,1 1,1 0,-1 1,2 1,-1 0,1 0,1 2,0-1,-5 9,11-14,0 1,0-1,0 1,1 0,1 0,-1 0,1 1,1-1,0 1,0 0,0 0,1 0,1 1,-1-1,2 0,-1 1,1-1,1 1,0-1,0 0,0 1,1-1,1 0,0 0,0 0,1-1,0 1,0-1,1 0,0 0,0 0,1-1,0 1,6 4,-4-6,1-1,-1 0,1-1,0 1,0-2,1 1,-1-2,1 1,-1-1,1-1,0 1,0-2,0 1,0-1,0-1,-1 0,9-2,8-2,1-1,-1-1,-1-1,1-1,22-13,-12 5,0-1,-2-2,0-2,-2 0,0-3,-2 0,-1-2,0-1,-3-2,0 0,4-9,94-165,-122 201,-1 0,0 1,1-1,-1 0,0 0,0 0,0 1,-1-1,1 0,-1 0,0 0,1 0,-2 0,1-1,0 1,0 0,-1 0,0 1,1-1,-1 0,0 0,0 0,-1 0,1 1,-1-1,1 1,-1-1,0 1,0-1,0 1,0 0,0 0,-1 0,1 0,-1 0,1 1,-1-1,1 1,-1 0,0 0,0-1,0 2,0-1,0 0,0 1,0-1,0 1,0 0,0 0,-2 0,-11 4,0 0,0 1,0 1,0 0,1 1,0 1,1 0,-1 1,2 0,-1 2,1-1,1 2,0-1,1 2,0-1,1 2,0-1,1 1,0 1,2 0,-2 4,5-12,1 1,0-1,0 1,0 0,1 0,1 0,-1 0,1 1,1-1,0 0,0 0,0 1,1-1,0 0,1 0,0 0,0 0,0 0,1 0,1-1,-1 1,1-1,0 0,1 0,0 0,0 0,0-1,1 0,0 0,0-1,0 0,1 0,0 0,3 1,156 89,-142-56,-23-24</inkml:trace>
  <inkml:trace contextRef="#ctx0" brushRef="#br0" timeOffset="2770.408">4915 867,'-68'16,"1"4,1 2,1 3,-37 21,98-44,-5 1,0 0,1 1,-1 0,1 1,-1-1,1 2,1-1,-1 1,1 0,0 1,0 0,1 0,0 0,0 1,1 0,0 0,0 0,1 1,0 0,4-7,0 0,0 0,0 1,1-1,-1 0,0 0,1 0,0 0,-1 0,1 0,0 0,0 0,0 0,0 0,1-1,-1 1,0 0,1-1,-1 1,1-1,0 1,-1-1,1 0,0 0,0 0,0 0,0 0,0 0,0 0,0-1,0 1,1 0,71 7,-38-12,-1-3,-1 0,0-2,0-2,0-1,-2-2,15-8,111-71,-158 93,1-1,-1 1,1-1,-1 1,0-1,1 1,-1 0,1-1,-1 1,1 0,-1-1,1 1,-1 0,1 0,-1-1,1 1,-1 0,1 0,-1 0,1 0,-1 0,1 0,0 0,-1 0,1 0,-1 0,1 0,-1 0,1 0,0 0,-1 1,1-1,-1 0,1 0,-1 1,1-1,-1 0,1 1,-1-1,0 0,1 1,-1-1,1 1,-1-1,0 0,1 1,-1-1,0 1,0-1,1 1,-1-1,0 1,0 0,0-1,0 1,0-1,1 1,-6 39,3-26,0 0,-1-6,1 0,0 0,1 0,0 0,0 0,1 1,0-1,0 0,1 0,0 0,0 0,1 0,0 0,1 0,0 0,0-1,0 1,1-1,0 0,0 0,1 0,0-1,0 0,5 4,-2-4,0-1,0 1,1-2,0 1,0-2,0 1,0-1,0 0,1-1,0 0,-1 0,1-1,0-1,0 0,-1 0,1 0,0-1,0-1,-1 0,1 0,-1-1,0 0,1-1,-1 0,-1 0,8-5,3-4,-2-1,0 0,-1-2,0 0,-1 0,-1-1,8-13,-3 5,30-48,-4-2,-3-2,-4-2,-3-1,-4-2,-3-1,-4-1,4-39,29-155,-68 209,10 68,1 0,-1 0,1-1,-1 1,0 0,0 0,0 0,1 0,-1 1,0-1,0 0,0 0,0 0,0 1,-1-1,1 1,0-1,0 1,0-1,-1 1,1-1,0 1,0 0,-1 0,1 0,0 0,0 0,-1 0,1 0,0 0,0 0,-1 1,1-1,0 0,0 1,-1-1,1 1,0 0,0-1,0 1,0 0,0-1,0 1,0 0,0 0,0 0,0 0,1 0,-1 0,0 0,0 1,-16 20,2 0,0 1,1 0,1 1,1 1,2 0,0 1,2 0,0 0,2 1,1 0,0 16,-8 64,5 1,4 0,6 31,-1-82,-1-3,3-1,2 1,3-1,1 0,3-1,9 22,-18-66,30 45,-24-53,-1-6</inkml:trace>
  <inkml:trace contextRef="#ctx0" brushRef="#br0" timeOffset="3025.864">5253 670,'48'19,"30"6,12 0,0-5,-6-7,-7-4,-8-4,-5-3,-10-7,-3-3,-6 1,-11 1</inkml:trace>
  <inkml:trace contextRef="#ctx0" brushRef="#br0" timeOffset="3272.397">6297 896,'0'33,"0"12</inkml:trace>
  <inkml:trace contextRef="#ctx0" brushRef="#br0" timeOffset="3273.397">6383 416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5">367 565,'0'19,"0"7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9">330 0,'-3'2,"-1"-1,1 0,-1 1,1 0,0-1,-1 1,1 1,0-1,0 0,1 1,-1-1,0 1,1 0,-1 0,1 0,0 0,0 1,1-1,-1 0,0 1,1-1,0 1,0 0,0 2,-7 20,1 1,2 1,1-1,1 1,1 0,1 0,2 0,2 17,0 28,-7 16,-3 0,-4 0,-7 19,-26 101,-9 15,11-120,34-88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8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51">626 428,'29'0,"14"0,5 0,-6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41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3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2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3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3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5">1044 158,'54'18,"1"-2,0-3,2-2,5-1,40 2,0-5,0-4,66-8,233-25,-202 31,-176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5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3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5">361 1,'-12'138,"-20"-6,-6-1,-14 22,-51 198,58-132,40-202,3-5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7.4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1,'-12'304,"-20"70,25-296,-7 24,15-101,0 0,-1-1,1 1,0-1,0 1,0-1,-1 1,1-1,0 0,0 1,0-1,0 0,0 0,0 1,-1-1,1 0,0 0,0 0,0 0,0 0,0 0,0 0,0-1,0 1,0 0,0-1,-1 1,1 0,0-1,0 1,0-1,-1 1,1-1,0 1,0-1,-1 0,1 1,-1-1,1 0,0 0,-1 1,1-1,-1 0,0 0,1 0,-1 0,0 1,1-1,-1 0,0 0,0 0,0 0,0 0,0 0,3-2,43-45,2 2,2 3,3 1,0 3,3 2,1 3,6 0,-59 32,1-1,0-1,0 1,0 0,1 0,-1 1,1-1,0 1,0 1,0-1,0 1,0 0,0 0,0 1,0 0,0 0,0 0,0 1,0 0,0 0,0 0,0 1,0 0,3 2,-7 0,0 0,0 0,-1 0,1 1,-1-1,-1 1,1-1,0 1,-1-1,0 1,0-1,0 1,-1-1,0 1,0-1,0 1,0-1,0 0,-1 1,0-1,0 0,0 0,-1 0,1 0,-1-1,0 1,-2 1,-17 22,-1-2,-1 0,-1-2,-1-1,-1-1,0-1,-2-1,-1-2,0-1,-3 0,0 0,-1-2,-1-1,0-2,-1-1,-22 3,53-12,2 0,1 0,-1-1,0 1,0 0,0-1,0 0,0 1,0-1,0 0,0-1,0 1,1 0,-1-1,0 0,0 1,0-1,0 0,1-1,-1 1,1 0,-1-1,-1-1,-2-9</inkml:trace>
  <inkml:trace contextRef="#ctx0" brushRef="#br0" timeOffset="315.931">865 565,'-16'20,"1"0,2 1,0 0,0 1,2 1,1 0,1 0,1 1,1 0,6-21,0-1,-1 1,2 0,-1 0,0 0,0-1,1 1,0 0,-1 0,1 0,0 0,1 0,-1 0,0 0,1 0,0 0,-1-1,1 1,0 0,1 0,-1-1,0 1,1-1,-1 1,1-1,0 0,0 1,0-1,0 0,0 0,0-1,1 1,-1 0,1-1,-1 1,1-1,0 0,-1 0,1 0,0 0,0 0,0-1,0 1,-1-1,1 0,0 0,0 0,0 0,0 0,0-1,2 0,10-5,-1 0,1-2,-2 0,1 0,-1-2,0 1,-1-2,0 1,-1-2,0 1,-1-2,0 1,3-7,-8 10,1 1,-2-1,1-1,-1 1,-1-1,0 0,0 1,-1-1,0-1,0 1,-1 0,-1 0,0 0,0-1,-1 1,0 0,-1 0,0 0,-1 0,0 0,-2-4,-23-15,11 21</inkml:trace>
  <inkml:trace contextRef="#ctx0" brushRef="#br0" timeOffset="7471.037">1627 622,'-7'-5,"-1"1,1 1,0-1,-1 1,0 1,0-1,1 1,-1 1,-1-1,1 1,0 1,0 0,0 0,0 0,-1 1,1 0,0 1,0-1,0 2,1-1,-1 1,1 0,-1 1,1 0,0 0,0 1,0-1,1 1,0 1,0-1,-5 7,2-4,0 1,1 1,0 0,0 0,1 0,0 1,1 0,1 0,-1 1,2 0,0 0,0 0,1 0,0 0,1 1,0 3,2-14,0 1,1-1,-1 1,0-1,1 1,-1-1,1 1,0-1,-1 0,1 1,1-1,-1 0,0 0,0 1,1-1,-1 0,1 0,0-1,0 1,-1 0,1-1,0 1,0-1,1 1,-1-1,0 0,0 0,1 0,-1 0,0 0,1-1,-1 1,1-1,-1 1,1-1,-1 0,1 0,-1 0,1-1,0 1,102-23,-75 7,0-1,-2-2,0 0,-1-2,-1-1,-1-1,12-15,-16 17,0-1,-2-1,0 0,-2-2,0 0,-2-1,-1 0,-1-1,-1-1,-2 0,0 0,-2-1,-1 0,-2-1,0 1,-3-1,0 0,-1 0,-3-7,-24-74,25 108,0 0,-1 0,1 0,-1 0,0 0,0 0,0 0,-1 1,1-1,-1 1,1 0,-1 0,0-1,0 2,1-1,-2 0,1 1,0-1,0 1,0 0,-1 0,1 0,0 0,-1 1,1-1,-1 1,1 0,-1 0,1 0,0 1,-1-1,-6 2,1 1,-1 0,1 1,0-1,0 2,0-1,0 1,1 1,0 0,0 0,0 0,1 1,0 0,1 0,-1 1,-2 4,-79 141,79-133,0-1,2 1,0 1,1-1,1 1,1 0,0 1,2-1,1 0,0 1,2-1,0 1,2-1,0 0,1 0,1 0,1 0,1-1,1 0,1 0,0-1,2 0,5 7,-12-20,1-1,-1 0,1-1,0 1,1-1,-1 0,1 0,0 0,0-1,0 0,0 0,0-1,1 0,-1 0,1 0,0-1,-1 0,1 0,0-1,0 1,0-2,1 1,8-5</inkml:trace>
  <inkml:trace contextRef="#ctx0" brushRef="#br0" timeOffset="7993.573">2022 453,'-11'16,"0"0,0 1,2 1,0-1,1 1,1 1,1-1,0 1,2 0,0 1,1-1,0 1,2-1,1 1,0-16,0-1,1 0,0 0,-1 0,1 0,1 0,-1 0,0-1,1 1,-1 0,1-1,0 1,-1-1,1 1,1-1,-1 0,0 0,1 0,-1 0,1 0,-1 0,1-1,0 1,0-1,-1 0,1 0,0 0,0 0,0 0,1-1,-1 1,0-1,0 0,0 0,0 0,0 0,0-1,0 1,0-1,0 0,0 0,0 0,0 0,0 0,0-1,0 1,-1-1,1 0,20-13,-1-1,0-1,-2 0,0-2,0 0,-2-2,-1 0,0-1,-2 0,0-1,-2-1,1-2,21-31,-9 23,-25 34,0 1,0-1,0 0,-1 1,1-1,0 0,0 1,-1-1,1 1,0-1,-1 1,1-1,-1 1,1-1,-1 1,1 0,-1-1,1 1,-1 0,1 0,-1-1,0 1,0 0,1 0,-1-1,0 1,0 0,0 0,0 0,0-1,0 1,0 0,0 0,0 0,0 0,0-1,0 1,-1 0,1 0,0-1,-1 1,1 0,0 0,-1-1,1 1,-1 0,0 0,1 1,-46 344,46-191,4-116,-2 0,-2 0,-1 0,-2 0,-2-1,-1 1,-3-1,0-1,-3 1,-1-2,-13 25,-28-1,52-58,1-1,-1 0,0 0,0 0,1 0,-1 0,0 0,0 0,0-1,0 1,0-1,0 0,0 1,0-1,0 0,0 0,0 0,0 0,0 0,0-1,0 1,0-1,0 1,0-1,1 0,-1 0,0 0,0 0,0 0,1 0,-1 0,1 0,-1-1,1 1,-1-1,1 1,0-1,-1 0,-3-10,1 0,0 0,0 0,1-1,1 1,0-1,1 1,0-1,1 0,1 1,0-1,0 0,1 1,1-1,0 1,1 0,1-3,-5 12,26-91,4 1,24-50,-36 100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5">28 785,'39'-5,"31"-6,14-7,-3 1,-5 3,-11-2,-12 3,-10 3,-8 4,-4 2,-8 2</inkml:trace>
  <inkml:trace contextRef="#ctx0" brushRef="#br0" timeOffset="1270.382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5">2377 311,'43'-5,"38"-1,16 0,-5 1,-13 1,-19 2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1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6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3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58,'-9'-5,"1"2,-1-1,0 1,-1 0,1 1,0 0,-1 1,1 0,-1 0,0 1,1 0,-1 1,1 0,-1 0,1 1,-1 1,1-1,0 1,0 1,0 0,1 0,-1 1,1 0,0 0,0 1,1 0,0 0,0 1,0 0,1 0,0 0,0 1,1 0,0 0,0 1,-2 6,2-4,0 1,1-1,0 1,1 1,0-1,1 0,0 1,1-1,0 1,1 0,1-1,0 1,0-1,2 1,-1-1,1 0,3 6,-4-15,1 0,-1-1,1 1,0 0,0-1,0 1,0-1,0 0,0 0,1-1,-1 1,1 0,-1-1,1 0,-1 0,1 0,0 0,0-1,-1 1,1-1,0 0,0 0,0-1,-1 1,1-1,0 0,0 0,-1 0,1 0,98-55,-73 26,-3 0,0-2,-2-1,-2-1,-1-1,2-7,55-84,-65 121,-18 34,-13 37,-24 141,41-181,0 0,1 0,2 1,1-1,1-1,1 1,1-2</inkml:trace>
  <inkml:trace contextRef="#ctx0" brushRef="#br0" timeOffset="615.519">617 453,'-99'137,"158"-205,-44 48,1 1,1 1,1 1,0 0,1 1,2 1,-19 14,-1-1,1 1,0 0,0 0,0 0,0 1,0-1,0 0,0 1,0-1,0 1,0 0,1-1,-1 1,0 0,0 0,0 1,0-1,0 0,0 1,1-1,-1 1,0 0,0 0,-1-1,1 1,0 1,0-1,0 0,-1 0,1 1,0-1,-1 1,1-1,-1 1,0 0,1-1,-1 1,0 0,0 0,0 0,-1 0,1 0,0 0,-1 1,7 16,-2-9,-1-1,-1 1,1 0,-2 1,1-1,-1 0,-1 1,0-1,-1 1,0 0,0-1,-2 9,1-16,-1-1,1 1,-1-1,0 0,1 1,-1-1,0 0,-1 0,1 0,0 0,0-1,-1 1,1-1,-1 1,0-1,1 0,-1 0,0 0,0 0,1 0,-1-1,0 1,0-1,0 0,0 0,0 0,0 0,0-1,0 1,-85-18,17-12,51 23</inkml:trace>
  <inkml:trace contextRef="#ctx0" brushRef="#br0" timeOffset="887.084">1068 340,'-29'39,"-19"31,-6 9,6-4,7-11,10-10,10-11,4-12,5-11</inkml:trace>
  <inkml:trace contextRef="#ctx0" brushRef="#br0" timeOffset="1201.995">1265 538,'-28'19,"-15"16,0 7,7 1,10-2,15-8,13-10,7-3,6-6,6-5,3-4,-1-8,-1-3,1-1,-3-3,0-1,-4 2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0 198,'5'0,"6"0,7 0,4 0,4 0,2 0,1 0,0 0,1 0,-1 0,-5-5,-2-1,1 0,0 6,-3 3</inkml:trace>
  <inkml:trace contextRef="#ctx0" brushRef="#br0" timeOffset="301.304">0 452,'29'0,"24"0,3-5,-3-1,-7 0,-5 1,-5 2,-9 1</inkml:trace>
  <inkml:trace contextRef="#ctx0" brushRef="#br0" timeOffset="851.315">113 1,'157'115,"-113"-87,101 63,-141-88,-1-1,1 1,0 0,-1 0,0 1,0-1,0 1,0-1,-1 1,1 0,-1 0,0 0,0 0,-1 0,1 1,-1-1,0 1,0-1,0 1,-1-1,1 1,-1-1,0 1,-1-1,1 1,-1-1,0 1,0-1,0 1,-1-1,1 0,-1 1,0-1,0 0,-1 0,1-1,-1 1,0 0,0 0,-11 16,-1-1,0 0,-2 0,0-2,-1 0,0-2,-14 10,-98 87,111-69,21-30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1 149,'107'-22,"125"15,-207 4,-30-11,-118-63,107 64,4 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55,'24'-5,"22"-1,9 0,-1-4,-5 1,-6 0,-5 3,-4 2,-9 7,-7 2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1,'38'4,"23"3,5-6,-3-2,-8-2,-13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499 121,'-19'40,"-2"-1,-1-1,-2-1,-1-1,-21 22,35-47,-1 1,-1-1,1-1,-2 0,1-1,-1-1,-1 0,1-1,-1 0,0-1,-1-1,0 0,0-1,0-1,0 0,0-2,-8 1,21-2,-1-1,1 1,0 0,0-1,0 0,0 1,0-1,0 0,0-1,0 1,1-1,-1 1,0-1,1 0,-1 0,1 0,0 0,-1 0,1 0,0-1,0 1,1-1,-1 0,0 1,1-1,0 0,0 0,-1 0,2 0,-1 0,0 0,1 0,-1 0,1 0,0 0,0-1,0 1,0 0,1 0,-1 0,1 0,1-10,0 1,1 0,0 0,1 0,1 1,0-1,0 1,1 0,7-10,-12 17,1 0,0 1,1-1,-1 0,0 1,1-1,0 1,0 0,0 0,0 0,1 0,-1 1,1-1,0 1,-1 0,1 0,0 0,0 0,0 1,0 0,1 0,-1 0,0 0,1 1,-1-1,0 1,1 0,-1 1,0-1,1 1,-1 0,0 0,0 0,0 0,0 1,0-1,0 1,1 1,133 166,-3-39,-68-75,-63-44</inkml:trace>
  <inkml:trace contextRef="#ctx0" brushRef="#br0" timeOffset="2630.254">724 121,'0'29,"0"19,0 6,0 4,0-4,5-6,1-1,1-4,-2-5,-2-4,-1-2,0-3,-2-1,5-5,1-2,0 0,-2-3</inkml:trace>
  <inkml:trace contextRef="#ctx0" brushRef="#br0" timeOffset="3113.326">696 178,'17'-13,"16"-14,2 2,1 1,1 1,1 3,1 0,2 3,23 8,-62 9,-1 0,0 1,1-1,-1 0,0 1,0-1,1 0,-1 1,0-1,0 1,0 0,0-1,0 1,0 0,0 0,0 0,0 0,0 0,0 0,0 0,-1 0,1 0,0 0,-1 0,1 0,-1 0,1 1,-1-1,0 0,1 0,-1 1,0-1,0 0,0 0,0 1,0-1,0 0,0 1,-1-1,1 0,0 0,-1 0,1 1,-1-1,1 0,-1 0,0 1,-5 12,-1-1,-1 1,0-1,-1 0,-1-1,0 0,0 0,-1-1,-1-1,0 0,0 0,-13 7,-68 63,91-77,0-1,0 1,0-1,0 1,1 0,-1 0,1 0,-1 0,1 0,0 0,0 0,1 0,-1 0,1 0,-1 1,1-1,0 0,0 0,1 0,-1 1,1-1,-1 0,1 0,0 0,0 0,0 0,1 0,-1 0,1 0,-1 0,1-1,2 3,81 77,-66-67,-3-1,0 0,-2 1,1 0,-2 1,0 1,-1 0,0 1,-1 1,13 16,-15-29</inkml:trace>
  <inkml:trace contextRef="#ctx0" brushRef="#br0" timeOffset="3448.198">1401 121,'-14'20,"-12"10,2 2,1 1,2 1,2 1,0 0,3 1,-12 38,26-60,2 1,-1 0,2 0,0 0,1 0,0 0,1 0,1-1,0 0,1 1,1-2,0 1,1-1,0 0,1 0,8 9,3 11,-11-17</inkml:trace>
  <inkml:trace contextRef="#ctx0" brushRef="#br0" timeOffset="3710.366">1401 545,'34'-5,"15"-1,5 0,-7 1</inkml:trace>
  <inkml:trace contextRef="#ctx0" brushRef="#br0" timeOffset="3961.738">1994 375,'-24'34,"-7"15,0 5,2-2,5-5,2-6,0-10,4-10</inkml:trace>
  <inkml:trace contextRef="#ctx0" brushRef="#br0" timeOffset="4209.775">1740 488,'24'29,"18"14,6 0,-5-2,-5-9,-9-10</inkml:trace>
  <inkml:trace contextRef="#ctx0" brushRef="#br0" timeOffset="4609.912">1740 263,'20'-15,"5"-9,4 0,-3-2,-1 4,-5 11,-1 7,-4 9,1 3,-3 6,-4 5,2-1,-1 2,-2 1,2-2,-1 1,-1-4</inkml:trace>
  <inkml:trace contextRef="#ctx0" brushRef="#br0" timeOffset="4928.682">2219 65,'15'43,"9"34,1 8,-5-5,-4-12,-6-12,-9-7,-5-6,-6-6,-2-4,-4-4,2-1,-3-1,-2 0,-3-5,-3-1,3-4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2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0,-3-5,0-1,0 0,1 1,1 1,1 2,-4 1</inkml:trace>
  <inkml:trace contextRef="#ctx0" brushRef="#br0" timeOffset="308.626">56 0,'5'34,"2"20,-1 6,-1-2,-1-6,-2-13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3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0 565,'4'35,"-4"-25,0 1,1-1,1 0,-1 1,1-1,1 0,0 0,0 0,1 0,1-1,-1 0,2 0,-1 0,1 0,4 4,-7-12,1-1,0 1,0 0,0-1,0 0,0 0,0 0,0 0,0-1,0 1,-1-1,1 0,0 0,0-1,-1 1,1-1,0 0,-1 1,0-2,1 1,-1 0,0-1,0 1,0-1,-1 0,1 0,-1 0,0 0,1-1,-1 1,-1-1,1 1,0-2,5-3,66-75,-72 83,1 0,0 0,0 0,0 1,0-1,0 1,0-1,-1 1,1-1,0 1,0 0,-1 0,1 0,-1 0,1 0,-1 0,1 0,-1 1,1-1,-1 0,0 1,0-1,0 1,0-1,0 1,0 0,0 0,0-1,-1 1,1 0,-1 0,1 0,-1-1,0 1,0 0,0 0,0 0,0 0,0 0,0 1,1 3,14 148,-13-75,11-5,-4 49,-10-116,-1 1,0-1,-1 0,0 0,0 0,-1 0,1-1,-1 1,-1-1,1 0,-1 0,0-1,-1 1,1-1,-1 0,0-1,0 1,-1-1,1 0,-1-1,0 0,0 0,0 0,0-1,-5 1,10-2,-1-1,1 0,0 0,0 0,0 0,0 0,-1 0,1 0,0-1,0 1,0-1,0 0,0 1,0-1,0 0,0 0,0 0,0-1,0 1,1 0,-1-1,0 1,1-1,-1 0,1 1,0-1,0 0,-1 0,1 0,0 0,1 0,-1 0,0 0,0 0,1 0,0 0,-1-2,2-83,6 61</inkml:trace>
  <inkml:trace contextRef="#ctx0" brushRef="#br0" timeOffset="408.717">0 396,'24'-24,"8"-13,3 1,-4 10,-3 15,-1 13,-1 13,1 7,-5 5,-1-2,-4 0,0 0,-4 1,-3-5</inkml:trace>
  <inkml:trace contextRef="#ctx0" brushRef="#br0" timeOffset="710.746">424 1,'59'129,"-15"-35,-3 3,21 80,-56-152,-2 1,-1-1,-1 1,-1 0,-1 0,-1 0,-2 0,0 0,-2-1,-1 0,-1 0,-1 0,-1-1,-1 0,-1 0,-1-1,-1-1,-1 0,-3 2,-77 92,78-103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3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85 169,'22'88,"-18"-46,-2-1,-2 1,-2 0,-1 0,-6 20,-6 113,15-57,1-94</inkml:trace>
  <inkml:trace contextRef="#ctx0" brushRef="#br0" timeOffset="500.643">1 310,'19'-12,"1"1,0 1,1 0,0 2,1 0,0 1,0 2,0 0,1 1,7 1,-27 2,0-1,0 1,0 1,0-1,0 0,0 1,0 0,1-1,-1 1,0 0,0 1,0-1,0 1,0-1,0 1,0 0,0 0,0 0,0 0,0 1,0-1,-1 1,1 0,-1 0,1 0,-1 0,1 0,-1 0,0 1,0-1,-1 1,1-1,0 1,-1 0,1 0,-1 0,0-1,0 1,0 0,0 1,-3 8,0-1,0 0,-1 0,0 0,-1-1,0 1,-1-1,0 0,-1 0,0 0,0-1,-1 0,-1 0,1-1,-6 5,-17 25,16-20,2 0,0 1,1 1,1 0,1 0,-5 17,14-32,-1 1,1-1,0 0,0 1,0-1,1 0,0 0,0 1,0-1,0 0,1 0,0 0,0 0,1 0,-1-1,1 1,0-1,0 1,1-1,-1 0,1-1,0 1,0 0,0-1,0 0,1 0,-1 0,1-1,0 1,0-1,0 0,0-1,0 1,3 0,26 16,-19-8</inkml:trace>
  <inkml:trace contextRef="#ctx0" brushRef="#br0" timeOffset="1399.6">481 762,'35'-18,"-1"0,-1-2,-1-2,0-1,-2-1,0-2,21-25,-49 50,-1 0,1 0,0 0,0-1,-1 1,1-1,0 1,-1-1,1 0,-1 0,0 0,0 1,0-1,0 0,0-1,0 1,0 0,-1 0,1 0,-1 0,1 0,-1-1,0 1,0 0,0 0,0-1,0 1,-1 0,1 0,-1 0,1-1,-1 1,0 0,-1-2,-3 4,0 0,0 1,1-1,-1 1,0 0,0 0,0 0,1 1,-1 0,1 0,-1 0,1 0,0 1,0-1,0 1,0 0,0 1,0-1,1 1,0-1,0 1,-1 1,-7 8,1 0,0 1,1 0,1 1,0 0,1 0,1 1,0 0,0 1,6-13,0 0,-1 0,1 0,0 0,1 0,-1-1,1 1,0 0,0 0,0 0,0-1,0 1,1-1,0 1,0-1,0 1,0-1,0 0,1 0,0 0,-1 0,1-1,0 1,0-1,0 1,1-1,-1 0,0 0,1-1,0 1,-1-1,1 0,0 0,-1 0,1 0,0 0,0-1,0 0,0 0,0 0,0 0,0-1,-1 1,1-1,0 0,0 0,-1-1,1 1,2-2,14-4,-1-1,-1-1,0-1,0 0,-1-2,0 0,-1 0,0-2,-1 0,-1 0,0-2,9-13,-18 24,0-1,-1 0,1 0,-1-1,0 1,-1-1,0 0,0 0,0 0,-1 0,0 0,0-1,-1 1,0-2,-1 9,0-1,0 1,0-1,0 1,0-1,0 1,0-1,0 1,0-1,-1 1,1-1,0 1,0-1,-1 1,1-1,0 1,0-1,-1 1,1 0,-1-1,1 1,0-1,-1 1,1 0,-1-1,1 1,-1 0,1 0,-1 0,1-1,-1 1,1 0,-1 0,1 0,-1 0,1 0,-1 0,1 0,-1 0,1 0,-1 0,1 0,-1 0,1 0,-1 0,1 0,-1 1,1-1,-1 0,1 0,-1 1,1-1,-1 0,1 1,-1-1,1 0,0 1,-1-1,1 1,0-1,-1 1,-24 25,23-24,1 1,-1 0,1-1,0 1,-1 0,1 0,0 0,1 0,-1 0,1 0,-1 0,1 0,0 0,0 0,0 0,0 0,1 0,-1 0,1 0,0 0,0 0,0 0,0 0,0 0,1-1,-1 1,1 0,0-1,0 1,0-1,0 0,0 0,0 0,1 0,-1 0,1 0,-1 0,1-1,0 0,-1 1,1-1,0 0,0 0,0 0,0-1,0 1,0-1,0 0,0 0,0 0,1 0,-1 0,0 0,1-1,7-3,0 0,0-1,-1 1,0-2,0 0,-1 0,1-1,-1 0,-1 0,1-1,-1 0,-1-1,0 1,0-2,0 1,-1-1,-1 0,0 0,1-3,4-23,-10 36,-1 0,1 1,0-1,0 1,-1-1,1 0,0 1,-1-1,1 0,-1 1,1-1,0 0,-1 0,1 0,-1 1,1-1,-1 0,1 0,-1 0,1 0,-1 0,1 0,-1 0,1 0,-1 0,1 0,0 0,-1 0,1 0,-1 0,1 0,-1 0,1-1,-1 1,1 0,-1 0,1 0,0-1,-1 1,1 0,0-1,-1 1,1 0,0-1,-1 1,1 0,0-1,-1 1,1-1,0 1,0-1,0 1,0-1,-1 1,1 0,0-1,0 1,0-1,0 1,0-1,0 1,0-1,0 1,0-1,0 1,1-1,-1 0,-5 5,1 0,0 0,0 0,0 1,0-1,1 1,0 0,0 0,0 0,1 0,-1 0,1 1,0-1,1 1,0-1,-1 1,2 0,-1 0,1-1,0 1,0 0,0 0,1 0,0-1,0 1,0 0,1-1,0 1,0-1,0 0,1 1,0-1,0 0,0-1,1 1,-1 0,1-1,0 0,0 0,1 0,2 1,-3-2,1 0,0-1,0 0,-1 0,1 0,1 0,-1-1,0 0,0 0,0-1,0 1,1-1,-1 0,0 0,1-1,-1 0,0 0,0 0,0 0,0-1,0 0,0 0,1 0,7-11</inkml:trace>
  <inkml:trace contextRef="#ctx0" brushRef="#br0" timeOffset="1771.756">1213 169,'91'-20,"-89"20,0 0,0 0,0 0,0 1,-1-1,1 1,0-1,0 1,0-1,0 1,-1 0,1 0,0 0,-1 0,1 0,0 1,-1-1,0 0,1 1,-1-1,0 1,0-1,0 1,1-1,-2 1,1 0,0 0,0 0,-1-1,1 1,-1 0,1 0,-1 0,0 0,0 0,0 0,0 0,0 0,0 0,0 0,-1 0,1-1,-1 1,1 1,-5 17,3-16,0 0,1 0,-1 1,1-1,0 1,0-1,0 1,1 0,0-1,-1 1,2 0,-1-1,0 1,1 0,0-1,0 1,1-1,-1 1,1-1,0 0,0 0,0 0,0 0,1 0,0 0,0 0,0-1,1 2,30-3,-18-6</inkml:trace>
  <inkml:trace contextRef="#ctx0" brushRef="#br0" timeOffset="4041.052">1779 0,'-39'78,"3"1,4 1,-13 54,37-91,1-1,2 2,2-1,2 0,2 1,1 2,-1-17,1-14,0 0,1 0,0 0,1-1,0 0,2 1,-1-2,2 1,0-1,7 10,-3-6</inkml:trace>
  <inkml:trace contextRef="#ctx0" brushRef="#br0" timeOffset="4300.968">1750 621,'43'-5,"15"-2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7:53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406 373,'0'61,"-2"1,-4-1,-12 58,-64 338,80-440,-1-6,2 0,-1 1,2 0,-1-1,2 1,-1-1,2 1,-1-1,4 10,-4-19,1 1,-1-1,1 0,-1 0,1 0,0 0,0 0,0 0,0 0,0 0,1-1,-1 1,0-1,1 0,-1 0,1 0,-1 0,1 0,0 0,-1-1,1 1,0-1,0 0,-1 0,1 0,0 0,0 0,-1-1,1 1,0-1,-1 1,1-1,83-35,-55 14,-25 15,2 1,-1 0,0 0,1 1,0 0,0 0,1 0,-1 1,1 1,0 0,0 0,0 0,0 1,1 1,-1 0,1 0,-1 0,1 1,-1 1,1 0,3 1,25 11,-25-11</inkml:trace>
  <inkml:trace contextRef="#ctx0" brushRef="#br0" timeOffset="1105.26">1225 599,'-2'-4,"0"-1,0 1,1 0,0-1,0 1,0-1,1 1,-1-1,1 1,0-1,0 1,1-1,-1 1,1-1,0 1,0 0,0-1,1 1,0 0,0 0,0 0,0 0,0 0,1 0,0 1,0-1,0 1,0 0,0-1,1 2,-1-1,1 0,0 1,0-1,0 1,2 0,-1-2,0 0,0 1,1 0,-1 0,1 0,0 1,0 0,0 0,0 1,0-1,0 1,0 0,1 1,-1 0,0 0,0 0,1 0,-1 1,0 0,0 1,0 0,0-1,0 2,0-1,0 1,-1 0,1 0,-1 0,0 1,0 0,0 0,-1 0,1 1,-1-1,0 1,0 0,-1 0,1 1,-1-1,2 6,-4 3,-1 1,0 0,-1-1,-1 1,0-1,-1 0,-1 1,0-1,-1-1,-1 1,0-1,0 0,-1 0,-1-1,0 0,-1 0,0-1,-1 0,-8 7,-5 13,-7 7,-87 139,115-173,1-1,-1 1,1 0,-1-1,1 1,0 0,1 0,-1 0,1 0,-1 0,1 0,1 0,-1 0,0 0,1-1,0 1,0 0,0 0,0 0,1-1,-1 1,1-1,0 1,0-1,0 1,1-1,-1 0,1 0,-1 0,1-1,0 1,0-1,1 1,1 0,5 3,1 0,-1-1,1 0,0-1,0 0,0-1,0 0,1-1,-1 0,1-1,5 0,-6-2,0 0,1-1,-1 0,0 0,-1-2,1 1,0-1,-1-1,0 1,0-2,0 0,-1 0,0 0,0-1,-1-1,1 1,-2-2,8-8,-1 0</inkml:trace>
  <inkml:trace contextRef="#ctx0" brushRef="#br0" timeOffset="1566.836">1958 400,'0'0,"0"1,-1-1,1 0,-1 0,1 0,-1 0,1 0,-1 0,1 0,-1 0,1 0,-1-1,1 1,-1 0,1 0,-1 0,1 0,0-1,-1 1,1 0,-1 0,1-1,0 1,-1 0,1-1,0 1,-1 0,1-1,0 1,-1-1,1 1,0 0,0-1,0 1,-1-1,1 1,0-1,0 1,0-1,0 1,0-1,0 1,0-1,0 1,0-1,0 1,0 0,0-1,0 1,0-1,1 1,-1-1,0 1,0-1,0 1,1 0,-1-1,0 1,1-1,-1 1,0 0,1-1,-1 1,0 0,1-1,0 1,34-6,106 35,-138-28,0 0,0 0,0 0,0 1,0-1,0 1,0 0,-1 0,1 0,-1 0,0 0,1 1,-1-1,0 1,0-1,-1 1,1 0,0 0,-1-1,0 1,0 0,0 1,0-1,0 0,0 0,-1 0,0 0,1 1,-1-1,0 0,-1 0,1 1,-1-1,1 0,-1 0,0 0,0 1,-62 111,55-104,-21 31,15-26,1 2,0 0,2 0,0 1,1 0,0 1,2 0,1 1,0 0,1 0,2 0,-2 17,5-34,-1 0,2 1,-1-1,0 1,1-1,0 0,0 1,0-1,1 1,-1-1,1 1,0-1,1 0,-1 0,1 1,-1-1,1 0,0 0,1-1,-1 1,1 0,0-1,-1 1,2-1,-1 0,0 0,1 0,-1-1,1 1,0-1,0 0,0 0,0 0,0 0,0-1,0 1,1-1,-1 0,1-1,6-1,1-1,-1 0,0 0,0-2,-1 1,1-1,-1-1,1 0,-1 0,-1-1,1 0,-1-1,0 0,-1-1,0 1,0-2,6-6,-4 0</inkml:trace>
  <inkml:trace contextRef="#ctx0" brushRef="#br0" timeOffset="2838.648">2608 62,'0'0,"-1"0,1 0,0 0,-1 0,1 0,-1 0,1 0,0 0,-1 0,1 0,0 0,-1 0,1 0,0 0,-1-1,1 1,0 0,-1 0,1 0,0-1,-1 1,1 0,0 0,0-1,-1 1,1 0,0-1,0 1,0 0,-1-1,1 1,0 0,0-1,0 1,0 0,0-1,0 1,-13 38,-3 61,4 1,4 0,5 1,7 50,-3-25,2-66,2-1,2 0,3 0,3-1,15 43,-11 8,-17-106,0 1,0 0,-1-1,0 1,0-1,0 1,0-1,-1 1,1-1,-1 0,0 1,0-1,0 0,0 0,0-1,-1 1,1 0,-1-1,0 1,0-1,0 0,0 0,0 0,0-1,-1 1,1-1,-1 1,-1-1,-162 29,-1417 165,1400-170,-293 52,456-71,13-4,0 1,0-1,0-1,-1 1,1-2,-1 1,1-1,0 0,-1-1,1 1,-3-2,7-2,1-1,-1 1,1-1,0 0,0 0,0 0,1 0,0 0,0-1,0 1,1-1,-1 1,1-1,1 0,-1 1,1-1,0 0,0 1,1-1,-1 0,1 1,0-1,1 0,0 0,27-163,2-269,-24 255,8 0,7 2,10-7,15 37,-41 146,-1 1,1-1,0 1,0 0,0 1,0 0,1 0,-1 0,1 0,0 1,0 0,-1 1,2 0,-1 0,0 0,0 1,0 0,0 0,0 1,0 0,0 0,6 2,16-1,66 1,0-4,66-10,21-3,0 7,44 10,-45-2,291 11,41 23,-275-24,-214-11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8">1 367,'38'-5,"33"-1,8 0,0 1,-7-4,-13 1,-10 0,-10 3,-10 6,-7 4,-6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2">0 0,'5'19,"11"17,8 5,4 2,2-2,2-3,-1-3,0-3,-1-2,-1-1,0-6,-5-2,-7 1,-2-5,-2 1,-10-3,-4-4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3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8">1 367,'38'-5,"33"-1,8 0,0 1,-7-4,-13 1,-10 0,-10 3,-10 6,-7 4,-6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2">0 0,'5'19,"11"17,8 5,4 2,2-2,2-3,-1-3,0-3,-1-2,-1-1,0-6,-5-2,-7 1,-2-5,-2 1,-10-3,-4-4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3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5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6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3">763 447,'34'39,"20"26,6 8,-2-9,-7-11,-11-9,-9-7,-8-6,-4-2,-6-3,1-5,-3-6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8">1 367,'38'-5,"33"-1,8 0,0 1,-7-4,-13 1,-10 0,-10 3,-10 6,-7 4,-6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2">0 0,'5'19,"11"17,8 5,4 2,2-2,2-3,-1-3,0-3,-1-2,-1-1,0-6,-5-2,-7 1,-2-5,-2 1,-10-3,-4-4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3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5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6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3">763 447,'34'39,"20"26,6 8,-2-9,-7-11,-11-9,-9-7,-8-6,-4-2,-6-3,1-5,-3-6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1 367,'33'-5,"17"-1,8 0,0 1,-5 2,-3-4,-4-1,-1 2,-2 1,-5 1,1 2,-1-3,-2-2,-3 1,-2 2,-2 1,-5 5,-7 4</inkml:trace>
  <inkml:trace contextRef="#ctx0" brushRef="#br0" timeOffset="256.755">114 537,'38'0,"32"0,9 0,-4-5,-10-1,-12 0,-9 1,-8 2,-5 0,-3 2,-2 1,-5 0</inkml:trace>
  <inkml:trace contextRef="#ctx0" brushRef="#br0" timeOffset="751.865">424 0,'327'225,"-305"-209,0 2,-1 0,-1 1,-1 1,0 1,-2 0,2 5,-16-21,0 1,-1 0,1-1,-1 1,-1 0,1 0,-1 0,0 0,0 0,-1 0,0 1,0-1,0 0,-1 0,0 0,0 0,0 0,-1 0,0 0,0 0,0-1,-1 1,0-1,0 1,-1-1,1 0,-1 0,0-1,0 1,-1-1,1 0,-1 0,0 0,0-1,0 1,-5 1,-270 168,224-131,41-31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0 109,'256'28,"-70"-28,-207-17,-4 11,1-1,0-1,0-1,1-1,0-1,-17-11,39 21,0 1,-1-1,1 0,0 0,-1 1,1-1,0 0,0 0,0 0,0 0,0 0,0 0,0-1,0 1,0 0,0 0,1-1,-1 1,1 0,-1-1,1 1,-1-1,1 1,0-1,-1 1,1-1,0 1,0 0,0-1,0 1,1-2,7-5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0,-4 1,-10 2,-9 4,-8 1,-7 3,-5 0,-7 6,-2 2,-6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26,'43'-4,"29"-3,7 1,-6 1,-14 1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20,'-16'-5,"1"1,-1 0,1 2,-1 0,0 0,0 2,0 0,0 1,0 0,0 1,0 1,1 1,-1 0,-7 4,12-2,1 0,0 0,0 1,1 1,0 0,0 0,1 0,0 1,1 0,-1 1,2 0,-1 0,2 1,-1-1,1 1,1 0,0 0,1 1,0-1,0 1,2 0,-1 4,0-10,1 0,0-1,1 1,0 0,-1 0,2 0,-1-1,1 1,0 0,0 0,0-1,1 1,0-1,0 1,0-1,1 0,0 0,0 0,0 0,1 0,-1-1,1 0,0 1,0-1,1-1,-1 1,1-1,0 1,0-1,0-1,0 1,0-1,1 0,-1 0,1 0,0-1,-1 0,1 0,0 0,0-1,0 0,-1 0,12-6,-1 0,0-1,0-1,-1-1,0 0,0-1,-1 0,0-1,-1 0,-1-2,0 1,0-2,-1 1,-1-1,0-1,-1 0,-1 0,4-11,50-82,-62 109,0-1,1 0,-1 1,0-1,0 0,1 1,-1-1,0 0,0 1,1-1,-1 0,0 0,1 1,-1-1,0 0,1 0,-1 0,1 1,-1-1,0 0,1 0,-1 0,1 0,-1 0,0 0,1 0,-1 0,1 0,-1 0,0 0,1 0,-1 0,1 0,-1 0,0-1,1 1,-1 0,1 0,-1 0,0-1,1 1,-1 0,0 0,0-1,1 1,-1 0,0-1,1 1,-1 0,0-1,0 1,0 0,1-1,-1 1,0 0,0-1,0 1,0-1,0 1,0 0,0-1,0 1,0-1,-3 38,1-27,0 6,0 0,1 0,1 1,0-1,1 0,1 0,1 0,0 0,1 0,1-1,0 0,2 2,79 119,-75-122</inkml:trace>
  <inkml:trace contextRef="#ctx0" brushRef="#br0" timeOffset="546.484">877 302,'-33'42,"2"1,3 1,1 2,2 0,-1 8,17-7,30-56,3-14,-1-1,-1-2,-1 0,-1-1,11-21,49-64,-32 68,-47 43,0 0,1 1,-1-1,0 0,0 0,1 1,-1-1,0 1,1-1,-1 1,0 0,1 0,-1-1,1 1,-1 0,0 0,1 0,-1 0,1 1,-1-1,0 0,1 1,-1-1,1 0,-1 1,0 0,0-1,1 1,-1 0,0 0,0-1,0 1,0 0,0 0,0 0,0 1,0-1,0 0,-1 0,1 0,0 0,-1 1,1-1,-1 1,46 157,-30-103,-51-61,-118-72,137 68</inkml:trace>
  <inkml:trace contextRef="#ctx0" brushRef="#br0" timeOffset="816.363">1498 218,'-34'29,"-20"18,-2 7,5-1,11-5,12-6,5-10,8-10</inkml:trace>
  <inkml:trace contextRef="#ctx0" brushRef="#br0" timeOffset="1128.546">1667 443,'-33'19,"-17"7,1 3,8 2,12 0,15-4,10-4,11-4,9-6,6-5,4-4,3-3,1-1,1-1,-1-5,-1-1,-4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1,'-75'134,"49"-94,-2-2,-1-2,-2 0,-1-2,-2-2,-20 15,43-36,0-1,0 0,-1-1,0 0,-1-1,0 0,0-1,0 0,-1-1,0-1,0 0,-1-1,0-1,1 0,-1-1,0 0,-13-1,26-2,-1 1,0-1,0 1,1-1,-1 0,0 0,1 0,-1-1,1 1,-1-1,1 1,0-1,0 0,-1 0,1 0,1 0,-1 0,0 0,0 0,1-1,-1 1,1-1,0 1,0-1,0 0,0 1,0-1,0 0,1 0,0 1,-1-1,1 0,0 0,0 0,0 0,1 1,-1-1,1 0,0 0,-1 0,49-107,-43 98,2-1,-1 1,2 1,-1 0,1 0,1 0,0 1,1 1,0 0,0 0,1 1,0 0,0 1,1 1,0 0,0 1,0 0,1 0,-9 6,0-1,1 1,-1 0,0 1,-1-1,1 1,0 0,0 0,-1 0,1 1,-1 0,0 0,1 0,-2 0,1 0,0 1,-1 0,1 0,-1 0,0 0,0 0,-1 1,1-1,-1 1,0 0,0 0,-1-1,1 1,-1 0,0 1,16 30,0-3,-10-16,0 0,2 0,-1-1,2 0,0 0,1-1,1-1,0 0,1 0,1-1,-1-1,2 0,0-1,0-1,1 0,1-1,3 1,2-4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57 317,'5'38,"1"32,0 9,-1-4,-2-5,-1-11,0-9,-2-9,0-7,0-3,0-4,-1 0,1-1,-5-4,-1-2,0-4</inkml:trace>
  <inkml:trace contextRef="#ctx0" brushRef="#br0" timeOffset="1002.908">1 345,'29'-14,"1"1,0 2,1 1,0 2,0 1,1 1,0 1,0 2,1 2,-1 1,6 1,-34-1,1 0,-1 1,1-1,-1 1,0 0,1 0,-1 0,0 1,0-1,0 1,0 0,0 0,0 1,0-1,-1 1,1 0,-1 0,1 0,-1 0,-1 1,1-1,0 1,-1 0,1-1,-1 1,0 0,-1 1,1-1,-1 0,1 0,-1 1,-1-1,1 1,0-1,-1 0,0 1,0-1,-1 1,1-1,-1 1,0-1,0 1,0-1,-1 0,1 0,-2 1,-10 14,0 0,-1-2,-2 0,1 0,-2-1,0-1,-1-1,-1-1,0 0,0-1,-1-2,-1 0,-6 2,16-6,-118 55,127-60,1-1,-1 1,1 0,-1 0,1 0,0 0,-1 0,1 0,0 0,0 1,0-1,0 0,0 1,0-1,0 0,1 1,-1-1,0 1,1-1,-1 1,1 0,0-1,-1 1,1 0,0-1,0 1,0-1,0 1,0 0,0-1,1 1,-1 0,0-1,1 1,0-1,-1 1,1-1,0 1,0-1,-1 1,1-1,0 0,1 1,-1-1,0 0,0 0,0 0,1 0,-1 0,2 1,74 46,-77-48,258 127,-237-114,-3-2</inkml:trace>
  <inkml:trace contextRef="#ctx0" brushRef="#br0" timeOffset="2101.861">1073 119,'-11'0,"0"1,0 0,0 1,1 1,-1-1,1 2,-1-1,1 1,1 1,-1 0,0 0,1 1,0 0,1 1,-1 0,1 0,0 1,1 0,0 0,0 1,0 2,-8 12,0 1,2 0,1 1,1 0,2 0,0 2,-4 23,5-28,2 1,1 0,0 0,2 0,0 1,2 0,1-1,0 1,2 0,1-1,1 0,0 1,8 18,-9-33,0-1,0 0,1-1,0 1,1-1,0 1,0-1,0-1,1 1,0-1,0 0,1 0,-1-1,1 0,1 0,-1 0,1-1,-1 0,1-1,0 1,1-2,-1 1,0-1,1 0,1-1,-5 0,0 1,1-2,-1 1,0 0,1-1,-1 0,1-1,-1 1,0-1,1 0,-1 0,0 0,0-1,0 0,0 0,0 0,4-3,3-8</inkml:trace>
  <inkml:trace contextRef="#ctx0" brushRef="#br0" timeOffset="2353.651">1073 627,'38'0,"27"-4,8-3,-4 1,-9 1,-15-3,-10-1,-6 2,-8 2</inkml:trace>
  <inkml:trace contextRef="#ctx0" brushRef="#br0" timeOffset="2600.85">1835 401,'-29'39,"-14"26,0 8,8-4,9-10,10-9,2-13,3-13</inkml:trace>
  <inkml:trace contextRef="#ctx0" brushRef="#br0" timeOffset="2832.9">1553 430,'23'29,"9"14,4 4,-1 0,0-4,-2-9,-6-6,-3-7,-1-7,-5-2,1-2,-5-8,-3-5</inkml:trace>
  <inkml:trace contextRef="#ctx0" brushRef="#br0" timeOffset="3219.967">1496 175,'36'-19,"0"-1,-2-2,0-2,-2-1,10-11,-41 35,0-1,0 0,1 1,-1-1,0 0,1 0,0 1,-1-1,1 0,0 1,-1 0,1-1,0 1,0 0,0 0,0 0,0 0,1 1,-1-1,0 0,0 1,0 0,1-1,-1 1,0 0,1 0,-1 0,0 0,0 1,1-1,-1 1,0-1,0 1,0 0,0 0,0 0,0 0,0 0,1 1,58 109,-9-40,-34-53</inkml:trace>
  <inkml:trace contextRef="#ctx0" brushRef="#br0" timeOffset="3820.805">2202 63,'22'33,"-3"0,0 2,-2 0,-2 0,-1 2,-2 0,-1 1,-6-19,-1 0,-1 0,-1 1,0-1,-2 1,0-1,-1 1,-1-1,-1 1,-1-1,0 0,-1-1,-1 1,-8 15,4-14,-1 0,-1-1,-1 0,-1-1,0 0,-1-1,-1-1,0-1,-1 0,-6 3,-2-1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0 638,'39'-9,"26"-4,8-4,-5 1,-8 3,-10 4,-8 3,-7 3,-10-3,-8-1</inkml:trace>
  <inkml:trace contextRef="#ctx0" brushRef="#br0" timeOffset="247.712">283 328,'-10'43,"2"29,2 7,7-6,4-9,0-12,0-10,3-11,1-12</inkml:trace>
  <inkml:trace contextRef="#ctx0" brushRef="#br0" timeOffset="1069.69">621 836,'40'-13,"0"-2,-1-1,-1-1,-1-3,-1-1,0-1,2-5,-20 15,0-2,-1 0,0-1,-1 0,-1-2,0 0,-1 0,-1-1,-1-1,0 0,-2-1,1-2,-10 20,1 1,-1 0,0-1,0 1,0-1,0 1,0-1,-1 0,1 1,0-1,-1 0,1 1,-1-1,0 0,1 0,-1 0,0 1,0-1,0 0,0 0,0 0,-1 1,1-1,-1 0,1 0,-1 1,1-1,-1 0,0 1,0-1,0 1,0-1,0 1,0-1,0 1,-1 0,1 0,0-1,-1 1,1 0,-1 0,1 0,-1 1,0-1,1 0,-1 0,0 1,1-1,-1 1,0 0,-1-1,-3 5,0 1,1-1,-1 1,1 0,0 0,0 1,1 0,0-1,0 1,0 1,1-1,-1 1,2-1,-1 1,1 0,0 0,0 0,1 0,0 0,0 0,1 1,-1-1,2 0,-1 2,0-3,-1-1,1 1,0-1,0 1,1 0,0-1,0 1,0-1,0 0,1 1,0-1,0 0,1 0,-1 0,1 0,0 0,0-1,1 1,-1-1,1 0,0 0,0 0,1-1,-1 1,1-1,-1 0,1 0,0-1,0 1,1-1,-1 0,0-1,1 1,-1-1,1 0,1 0,5 0,1-1,-1 1,1-2,-1 0,1-1,-1 0,1 0,-1-1,0-1,0 0,-1-1,1 0,-1-1,0 0,-1-1,1 0,-1-1,1-1,-1-1,-4 6,0 0,-1 0,0-1,0 1,0-1,0-1,-1 1,0 0,0-1,0 0,-1 0,1 0,-2-1,1 1,-1 0,0-1,0 0,-1 0,1 1,-2-1,1 0,-1 0,0-3,0 10,0-1,0 1,0-1,0 1,0-1,0 1,0-1,0 1,-1-1,1 1,0 0,0-1,0 1,-1-1,1 1,0-1,-1 1,1 0,0-1,-1 1,1-1,0 1,-1 0,1 0,-1-1,1 1,-1 0,1 0,0-1,-1 1,1 0,-1 0,1 0,-1 0,1 0,-1 0,1 0,-1 0,1 0,-1 0,1 0,-1 0,1 0,-1 0,1 0,-1 1,1-1,-1 0,1 0,-1 0,1 1,-1-1,1 0,0 1,-1-1,1 0,0 1,-1-1,1 1,0-1,-1 0,1 1,0-1,0 1,-19 30,17-27,0 1,1 0,0 0,0 1,0-1,1 0,-1 0,1 0,0 0,1 1,0-1,-1 0,2 0,-1 0,0 0,1 0,0 0,0-1,1 1,-1-1,1 1,0-1,0 0,0 0,1 0,0 0,-1-1,1 1,0-1,1 0,-1 0,1-1,-1 1,1-1,6 4,0-1,1 0,-1-1,1 0,0-1,0 0,0-1,0 0,0-1,1 0,-1-1,0 0,0-1,2-1,6-4,0 0,-1-2,0 0,0-1,-1-1,0-1,-1 0,0-2,-1 1,-1-2,0 0,0-1,-1-1,-1 0,9-15,-19 26,1 0,-1 1,-1-1,1 0,-1 0,1 0,-2-1,1 1,0 0,-1-1,0 1,0-1,-1 0,0 1,0-1,0-5,-1 10,-1 0,1 0,-1 0,1 0,0 1,-1-1,0 0,1 1,-1-1,1 1,-1-1,0 1,1 0,-1 0,0-1,1 1,-1 0,0 1,1-1,-1 0,0 0,1 1,-1-1,1 1,-1-1,0 1,1 0,-1 0,1 0,0 0,-1 0,1 0,0 0,0 0,-1 0,1 0,0 1,0-1,0 0,0 1,1-1,-1 1,0-1,0 2,-3 2,-1 0,1 1,0-1,1 1,-1 0,1 0,0 0,0 0,1 0,0 1,0-1,1 1,-1-1,2 1,-1 0,1 0,0-1,0 1,0 0,1 0,0-1,1 1,-1-1,1 1,1-1,-1 0,1 1,0-1,0 0,1-1,0 1,0-1,0 0,1 0,0 0,-1 0,2-1,-1 0,0 0,1 0,0-1,0 1,0-2,0 1,3 0,79 2,-63-12</inkml:trace>
  <inkml:trace contextRef="#ctx0" brushRef="#br0" timeOffset="1454.467">2060 46,'43'-11,"-14"2,1 2,0 1,1 1,-1 1,30 1,-59 3,1 0,-1 0,0-1,1 1,-1 1,0-1,0 0,1 0,-1 0,0 1,0-1,1 0,-1 1,0 0,0-1,0 1,0-1,0 1,0 0,0 0,0 0,0 0,0 0,0 0,0 0,0 0,-1 0,1 0,-1 0,1 0,-1 0,1 1,-1-1,1 0,-1 0,0 1,0-1,0 0,0 1,0-1,0 0,0 0,0 1,0-1,0 0,-1 0,1 1,-1-1,1 0,-1 0,1 0,-1 1,0-1,1 0,-1 0,0 0,0 0,0 0,0-1,0 1,0 0,0 0,0-1,0 1,-1 0,-23 28,-38 58,61-84,1 0,0 1,0-1,0 0,0 0,0 1,1-1,0 0,-1 1,1-1,1 1,-1-1,0 0,1 1,-1-1,1 0,0 1,0-1,1 0,-1 0,1 0,-1 0,1 0,0 0,0 0,0-1,0 1,3 1,6 4,0-1,0 0,0-1,1 0,0-1,0-1,0 0,1 0,0-1,-1-1,1 0,9 0,4 1</inkml:trace>
  <inkml:trace contextRef="#ctx0" brushRef="#br0" timeOffset="7602.088">2766 74,'0'-13,"0"33,0-1,0 579,-17-515,8-91,7-5</inkml:trace>
  <inkml:trace contextRef="#ctx0" brushRef="#br0" timeOffset="8239.929">2597 74,'33'-8,"16"-5,1 2,0 2,0 3,0 2,1 2,2 2,-49-1,0 1,0 0,1 0,-1 1,0-1,0 1,0 0,1 0,-1 0,0 0,0 1,-1 0,1 0,0 0,0 0,-1 1,0-1,1 1,-1 0,0 0,0 0,0 0,-1 0,1 1,-1-1,0 1,0 0,0 0,0 0,-1 0,1 0,-1 0,0 0,-1 0,1 0,-1 1,1-1,-1 0,-1 2,-2 7,-1 0,0 0,-1 0,-1 0,0 0,-1-1,0 0,-1-1,0 0,0 0,-2 0,1-1,-1-1,-11 9,-130 82,150-100,-1 1,1-1,0 1,0 0,-1 0,1-1,0 1,0 0,0 0,0 0,0 0,0 0,0 0,0 0,1 1,-1-1,0 0,1 0,-1 1,0-1,1 0,0 1,-1-1,1 0,0 1,0-1,0 1,0-1,0 0,0 1,0-1,0 1,0-1,1 0,-1 1,1-1,-1 0,1 1,-1-1,1 0,0 0,0 1,0-1,-1 0,1 0,0 0,0 0,0 0,1 0,-1 0,0-1,0 1,1 0,138 53,-111-38,-2 2,0 0,-1 2,-1 1,-1 0,0 2,17 23,-39-44,31 22,-20-20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9 537,'-3'10,"1"1,1-1,0 1,0 0,1-1,0 1,1 0,0 0,1-1,0 1,0-1,1 1,1-1,0 0,0 0,1-1,5 9,-8-16,0-1,0 1,1 0,-1-1,0 0,1 1,-1-1,1 0,-1 0,1 0,-1-1,1 1,0 0,-1-1,1 0,0 0,0 0,-1 0,1 0,0 0,-1-1,1 1,0-1,-1 0,1 0,0 0,-1 0,0 0,1 0,-1-1,0 1,1-1,-1 0,1-1,70-68,5-19,-77 90,0-1,1 1,-1-1,1 1,-1 0,0-1,1 1,-1 0,1 0,-1 0,1 0,-1 0,1 0,-1 1,0-1,1 0,-1 1,1-1,-1 1,0 0,1-1,-1 1,0 0,0 0,0 0,1 0,-1 0,0 0,0 0,0 0,-1 0,1 0,0 1,0-1,-1 0,1 1,0-1,-1 1,21 55,-11-20,-2 0,-2 0,-2 1,-1 0,-2 4,0 6,1-27,-1 0,0 0,-2 0,0 0,-1 0,-1 0,-2 0,0-1,0 0,-2 0,-1 0,0-1,-2 0,-8 13,-56 37,71-67,1-1,-1 1,0-1,1 1,-1-1,0 0,0 0,0 0,0 0,0-1,0 1,0-1,0 0,0 0,0 0,0 0,0 0,-1-1,1 1,0-1,0 0,1 0,-1 0,0 0,0-1,0 1,1-1,-1 0,1 1,-3-3,1-3,1 1,0-1,0 1,1-1,-1 0,1 0,1 0,0 0,0 0,0 0,1 0,0-1,0 1,0 0,1 0,1 0,-1 0,1 0,0 0,0 0,1 0,1 0,0-11,48-126,-44 120</inkml:trace>
  <inkml:trace contextRef="#ctx0" brushRef="#br0" timeOffset="469.051">9 282,'127'-133,"-126"131,1 0,0 0,0 0,-1 0,1 0,0 0,0 0,1 1,-1-1,0 1,1-1,-1 1,0 0,1 0,0 0,-1 0,1 1,-1-1,1 1,0 0,-1-1,1 1,0 0,0 0,-1 1,1-1,0 1,-1-1,1 1,-1 0,1 0,-1 0,1 0,-1 0,1 1,-1-1,0 1,0 0,0-1,0 2,107 174,-96-160,-2-2</inkml:trace>
  <inkml:trace contextRef="#ctx0" brushRef="#br0" timeOffset="827.487">601 0,'109'192,"-67"-124,-4 1,-2 2,2 14,-34-73,1 0,-2 0,0 0,0 0,-1 1,-1-1,0 1,0-1,-1 1,-1 0,0-1,-1 1,0-1,-1 0,-1 0,0 0,0 0,-1 0,-5 7,-3 4,-2 0,-1-2,0 0,-2 0,0-2,-1 0,-1-1,-20 13,20-17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1,'-7'1,"0"1,1 0,-1 1,0 0,1 0,-1 0,1 1,0 0,0 0,0 0,1 1,-5 5,-5 9,2 0,0 2,2-1,0 1,1 1,2 0,0 0,1 1,1 0,1 0,2 1,0-1,1 1,1 0,2-1,1 12,-4-18,0-1,1 1,1 0,1 0,0 0,1-1,1 1,1-1,0 1,1-1,1-1,0 1,1-1,1 0,0 0,1-1,1 0,0-1,9 9,48 19,-50-38</inkml:trace>
  <inkml:trace contextRef="#ctx0" brushRef="#br0" timeOffset="296.262">402 480,'33'0,"17"0,4 0,-8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6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3">931 877,'29'0,"14"0,1 4,-4 3,-3-1,-8-2</inkml:trace>
  <inkml:trace contextRef="#ctx0" brushRef="#br0" timeOffset="8218.077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11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2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3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2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6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3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3">1525 24,'29'0,"14"0,5 0,-2 0,-3 5,-4 1,-4 0,-4-1,-1-2,-7-5,-7-4</inkml:trace>
  <inkml:trace contextRef="#ctx0" brushRef="#br0" timeOffset="1732.113">1553 250,'38'5,"23"1,5 0,-3-6,-13-3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8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7">2034 198,'39'5,"22"1,5 1,-3-2,-13-7,-10-2,-7-1,-9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2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6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8">1 367,'38'-5,"33"-1,8 0,0 1,-7-4,-13 1,-10 0,-10 3,-10 6,-7 4,-6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2">0 0,'5'19,"11"17,8 5,4 2,2-2,2-3,-1-3,0-3,-1-2,-1-1,0-6,-5-2,-7 1,-2-5,-2 1,-10-3,-4-4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3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5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6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3">763 447,'34'39,"20"26,6 8,-2-9,-7-11,-11-9,-9-7,-8-6,-4-2,-6-3,1-5,-3-6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1 367,'33'-5,"17"-1,8 0,0 1,-5 2,-3-4,-4-1,-1 2,-2 1,-5 1,1 2,-1-3,-2-2,-3 1,-2 2,-2 1,-5 5,-7 4</inkml:trace>
  <inkml:trace contextRef="#ctx0" brushRef="#br0" timeOffset="256.755">114 537,'38'0,"32"0,9 0,-4-5,-10-1,-12 0,-9 1,-8 2,-5 0,-3 2,-2 1,-5 0</inkml:trace>
  <inkml:trace contextRef="#ctx0" brushRef="#br0" timeOffset="751.865">424 0,'327'225,"-305"-209,0 2,-1 0,-1 1,-1 1,0 1,-2 0,2 5,-16-21,0 1,-1 0,1-1,-1 1,-1 0,1 0,-1 0,0 0,0 0,-1 0,0 1,0-1,0 0,-1 0,0 0,0 0,0 0,-1 0,0 0,0 0,0-1,-1 1,0-1,0 1,-1-1,1 0,-1 0,0-1,0 1,-1-1,1 0,-1 0,0 0,0-1,0 1,-5 1,-270 168,224-131,41-31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0 109,'256'28,"-70"-28,-207-17,-4 11,1-1,0-1,0-1,1-1,0-1,-17-11,39 21,0 1,-1-1,1 0,0 0,-1 1,1-1,0 0,0 0,0 0,0 0,0 0,0 0,0-1,0 1,0 0,0 0,1-1,-1 1,1 0,-1-1,1 1,-1-1,1 1,0-1,-1 1,1-1,0 1,0 0,0-1,0 1,1-2,7-5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0,-4 1,-10 2,-9 4,-8 1,-7 3,-5 0,-7 6,-2 2,-6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26,'43'-4,"29"-3,7 1,-6 1,-14 1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20,'-16'-5,"1"1,-1 0,1 2,-1 0,0 0,0 2,0 0,0 1,0 0,0 1,0 1,1 1,-1 0,-7 4,12-2,1 0,0 0,0 1,1 1,0 0,0 0,1 0,0 1,1 0,-1 1,2 0,-1 0,2 1,-1-1,1 1,1 0,0 0,1 1,0-1,0 1,2 0,-1 4,0-10,1 0,0-1,1 1,0 0,-1 0,2 0,-1-1,1 1,0 0,0 0,0-1,1 1,0-1,0 1,0-1,1 0,0 0,0 0,0 0,1 0,-1-1,1 0,0 1,0-1,1-1,-1 1,1-1,0 1,0-1,0-1,0 1,0-1,1 0,-1 0,1 0,0-1,-1 0,1 0,0 0,0-1,0 0,-1 0,12-6,-1 0,0-1,0-1,-1-1,0 0,0-1,-1 0,0-1,-1 0,-1-2,0 1,0-2,-1 1,-1-1,0-1,-1 0,-1 0,4-11,50-82,-62 109,0-1,1 0,-1 1,0-1,0 0,1 1,-1-1,0 0,0 1,1-1,-1 0,0 0,1 1,-1-1,0 0,1 0,-1 0,1 1,-1-1,0 0,1 0,-1 0,1 0,-1 0,0 0,1 0,-1 0,1 0,-1 0,0 0,1 0,-1 0,1 0,-1 0,0-1,1 1,-1 0,1 0,-1 0,0-1,1 1,-1 0,0 0,0-1,1 1,-1 0,0-1,1 1,-1 0,0-1,0 1,0 0,1-1,-1 1,0 0,0-1,0 1,0-1,0 1,0 0,0-1,0 1,0-1,-3 38,1-27,0 6,0 0,1 0,1 1,0-1,1 0,1 0,1 0,0 0,1 0,1-1,0 0,2 2,79 119,-75-122</inkml:trace>
  <inkml:trace contextRef="#ctx0" brushRef="#br0" timeOffset="546.484">877 302,'-33'42,"2"1,3 1,1 2,2 0,-1 8,17-7,30-56,3-14,-1-1,-1-2,-1 0,-1-1,11-21,49-64,-32 68,-47 43,0 0,1 1,-1-1,0 0,0 0,1 1,-1-1,0 1,1-1,-1 1,0 0,1 0,-1-1,1 1,-1 0,0 0,1 0,-1 0,1 1,-1-1,0 0,1 1,-1-1,1 0,-1 1,0 0,0-1,1 1,-1 0,0 0,0-1,0 1,0 0,0 0,0 0,0 1,0-1,0 0,-1 0,1 0,0 0,-1 1,1-1,-1 1,46 157,-30-103,-51-61,-118-72,137 68</inkml:trace>
  <inkml:trace contextRef="#ctx0" brushRef="#br0" timeOffset="816.363">1498 218,'-34'29,"-20"18,-2 7,5-1,11-5,12-6,5-10,8-10</inkml:trace>
  <inkml:trace contextRef="#ctx0" brushRef="#br0" timeOffset="1128.546">1667 443,'-33'19,"-17"7,1 3,8 2,12 0,15-4,10-4,11-4,9-6,6-5,4-4,3-3,1-1,1-1,-1-5,-1-1,-4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1,'-75'134,"49"-94,-2-2,-1-2,-2 0,-1-2,-2-2,-20 15,43-36,0-1,0 0,-1-1,0 0,-1-1,0 0,0-1,0 0,-1-1,0-1,0 0,-1-1,0-1,1 0,-1-1,0 0,-13-1,26-2,-1 1,0-1,0 1,1-1,-1 0,0 0,1 0,-1-1,1 1,-1-1,1 1,0-1,0 0,-1 0,1 0,1 0,-1 0,0 0,0 0,1-1,-1 1,1-1,0 1,0-1,0 0,0 1,0-1,0 0,1 0,0 1,-1-1,1 0,0 0,0 0,0 0,1 1,-1-1,1 0,0 0,-1 0,49-107,-43 98,2-1,-1 1,2 1,-1 0,1 0,1 0,0 1,1 1,0 0,0 0,1 1,0 0,0 1,1 1,0 0,0 1,0 0,1 0,-9 6,0-1,1 1,-1 0,0 1,-1-1,1 1,0 0,0 0,-1 0,1 1,-1 0,0 0,1 0,-2 0,1 0,0 1,-1 0,1 0,-1 0,0 0,0 0,-1 1,1-1,-1 1,0 0,0 0,-1-1,1 1,-1 0,0 1,16 30,0-3,-10-16,0 0,2 0,-1-1,2 0,0 0,1-1,1-1,0 0,1 0,1-1,-1-1,2 0,0-1,0-1,1 0,1-1,3 1,2-4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57 317,'5'38,"1"32,0 9,-1-4,-2-5,-1-11,0-9,-2-9,0-7,0-3,0-4,-1 0,1-1,-5-4,-1-2,0-4</inkml:trace>
  <inkml:trace contextRef="#ctx0" brushRef="#br0" timeOffset="1002.908">1 345,'29'-14,"1"1,0 2,1 1,0 2,0 1,1 1,0 1,0 2,1 2,-1 1,6 1,-34-1,1 0,-1 1,1-1,-1 1,0 0,1 0,-1 0,0 1,0-1,0 1,0 0,0 0,0 1,0-1,-1 1,1 0,-1 0,1 0,-1 0,-1 1,1-1,0 1,-1 0,1-1,-1 1,0 0,-1 1,1-1,-1 0,1 0,-1 1,-1-1,1 1,0-1,-1 0,0 1,0-1,-1 1,1-1,-1 1,0-1,0 1,0-1,-1 0,1 0,-2 1,-10 14,0 0,-1-2,-2 0,1 0,-2-1,0-1,-1-1,-1-1,0 0,0-1,-1-2,-1 0,-6 2,16-6,-118 55,127-60,1-1,-1 1,1 0,-1 0,1 0,0 0,-1 0,1 0,0 0,0 1,0-1,0 0,0 1,0-1,0 0,1 1,-1-1,0 1,1-1,-1 1,1 0,0-1,-1 1,1 0,0-1,0 1,0-1,0 1,0 0,0-1,1 1,-1 0,0-1,1 1,0-1,-1 1,1-1,0 1,0-1,-1 1,1-1,0 0,1 1,-1-1,0 0,0 0,0 0,1 0,-1 0,2 1,74 46,-77-48,258 127,-237-114,-3-2</inkml:trace>
  <inkml:trace contextRef="#ctx0" brushRef="#br0" timeOffset="2101.861">1073 119,'-11'0,"0"1,0 0,0 1,1 1,-1-1,1 2,-1-1,1 1,1 1,-1 0,0 0,1 1,0 0,1 1,-1 0,1 0,0 1,1 0,0 0,0 1,0 2,-8 12,0 1,2 0,1 1,1 0,2 0,0 2,-4 23,5-28,2 1,1 0,0 0,2 0,0 1,2 0,1-1,0 1,2 0,1-1,1 0,0 1,8 18,-9-33,0-1,0 0,1-1,0 1,1-1,0 1,0-1,0-1,1 1,0-1,0 0,1 0,-1-1,1 0,1 0,-1 0,1-1,-1 0,1-1,0 1,1-2,-1 1,0-1,1 0,1-1,-5 0,0 1,1-2,-1 1,0 0,1-1,-1 0,1-1,-1 1,0-1,1 0,-1 0,0 0,0-1,0 0,0 0,0 0,4-3,3-8</inkml:trace>
  <inkml:trace contextRef="#ctx0" brushRef="#br0" timeOffset="2353.651">1073 627,'38'0,"27"-4,8-3,-4 1,-9 1,-15-3,-10-1,-6 2,-8 2</inkml:trace>
  <inkml:trace contextRef="#ctx0" brushRef="#br0" timeOffset="2600.85">1835 401,'-29'39,"-14"26,0 8,8-4,9-10,10-9,2-13,3-13</inkml:trace>
  <inkml:trace contextRef="#ctx0" brushRef="#br0" timeOffset="2832.9">1553 430,'23'29,"9"14,4 4,-1 0,0-4,-2-9,-6-6,-3-7,-1-7,-5-2,1-2,-5-8,-3-5</inkml:trace>
  <inkml:trace contextRef="#ctx0" brushRef="#br0" timeOffset="3219.967">1496 175,'36'-19,"0"-1,-2-2,0-2,-2-1,10-11,-41 35,0-1,0 0,1 1,-1-1,0 0,1 0,0 1,-1-1,1 0,0 1,-1 0,1-1,0 1,0 0,0 0,0 0,0 0,1 1,-1-1,0 0,0 1,0 0,1-1,-1 1,0 0,1 0,-1 0,0 0,0 1,1-1,-1 1,0-1,0 1,0 0,0 0,0 0,0 0,0 0,1 1,58 109,-9-40,-34-53</inkml:trace>
  <inkml:trace contextRef="#ctx0" brushRef="#br0" timeOffset="3820.805">2202 63,'22'33,"-3"0,0 2,-2 0,-2 0,-1 2,-2 0,-1 1,-6-19,-1 0,-1 0,-1 1,0-1,-2 1,0-1,-1 1,-1-1,-1 1,-1-1,0 0,-1-1,-1 1,-8 15,4-14,-1 0,-1-1,-1 0,-1-1,0 0,-1-1,-1-1,0-1,-1 0,-6 3,-2-1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0 638,'39'-9,"26"-4,8-4,-5 1,-8 3,-10 4,-8 3,-7 3,-10-3,-8-1</inkml:trace>
  <inkml:trace contextRef="#ctx0" brushRef="#br0" timeOffset="247.712">283 328,'-10'43,"2"29,2 7,7-6,4-9,0-12,0-10,3-11,1-12</inkml:trace>
  <inkml:trace contextRef="#ctx0" brushRef="#br0" timeOffset="1069.69">621 836,'40'-13,"0"-2,-1-1,-1-1,-1-3,-1-1,0-1,2-5,-20 15,0-2,-1 0,0-1,-1 0,-1-2,0 0,-1 0,-1-1,-1-1,0 0,-2-1,1-2,-10 20,1 1,-1 0,0-1,0 1,0-1,0 1,0-1,-1 0,1 1,0-1,-1 0,1 1,-1-1,0 0,1 0,-1 0,0 1,0-1,0 0,0 0,0 0,-1 1,1-1,-1 0,1 0,-1 1,1-1,-1 0,0 1,0-1,0 1,0-1,0 1,0-1,0 1,-1 0,1 0,0-1,-1 1,1 0,-1 0,1 0,-1 1,0-1,1 0,-1 0,0 1,1-1,-1 1,0 0,-1-1,-3 5,0 1,1-1,-1 1,1 0,0 0,0 1,1 0,0-1,0 1,0 1,1-1,-1 1,2-1,-1 1,1 0,0 0,0 0,1 0,0 0,0 0,1 1,-1-1,2 0,-1 2,0-3,-1-1,1 1,0-1,0 1,1 0,0-1,0 1,0-1,0 0,1 1,0-1,0 0,1 0,-1 0,1 0,0 0,0-1,1 1,-1-1,1 0,0 0,0 0,1-1,-1 1,1-1,-1 0,1 0,0-1,0 1,1-1,-1 0,0-1,1 1,-1-1,1 0,1 0,5 0,1-1,-1 1,1-2,-1 0,1-1,-1 0,1 0,-1-1,0-1,0 0,-1-1,1 0,-1-1,0 0,-1-1,1 0,-1-1,1-1,-1-1,-4 6,0 0,-1 0,0-1,0 1,0-1,0-1,-1 1,0 0,0-1,0 0,-1 0,1 0,-2-1,1 1,-1 0,0-1,0 0,-1 0,1 1,-2-1,1 0,-1 0,0-3,0 10,0-1,0 1,0-1,0 1,0-1,0 1,0-1,0 1,-1-1,1 1,0 0,0-1,0 1,-1-1,1 1,0-1,-1 1,1 0,0-1,-1 1,1-1,0 1,-1 0,1 0,-1-1,1 1,-1 0,1 0,0-1,-1 1,1 0,-1 0,1 0,-1 0,1 0,-1 0,1 0,-1 0,1 0,-1 0,1 0,-1 0,1 0,-1 0,1 0,-1 1,1-1,-1 0,1 0,-1 0,1 1,-1-1,1 0,0 1,-1-1,1 0,0 1,-1-1,1 1,0-1,-1 0,1 1,0-1,0 1,-19 30,17-27,0 1,1 0,0 0,0 1,0-1,1 0,-1 0,1 0,0 0,1 1,0-1,-1 0,2 0,-1 0,0 0,1 0,0 0,0-1,1 1,-1-1,1 1,0-1,0 0,0 0,1 0,0 0,-1-1,1 1,0-1,1 0,-1 0,1-1,-1 1,1-1,6 4,0-1,1 0,-1-1,1 0,0-1,0 0,0-1,0 0,0-1,1 0,-1-1,0 0,0-1,2-1,6-4,0 0,-1-2,0 0,0-1,-1-1,0-1,-1 0,0-2,-1 1,-1-2,0 0,0-1,-1-1,-1 0,9-15,-19 26,1 0,-1 1,-1-1,1 0,-1 0,1 0,-2-1,1 1,0 0,-1-1,0 1,0-1,-1 0,0 1,0-1,0-5,-1 10,-1 0,1 0,-1 0,1 0,0 1,-1-1,0 0,1 1,-1-1,1 1,-1-1,0 1,1 0,-1 0,0-1,1 1,-1 0,0 1,1-1,-1 0,0 0,1 1,-1-1,1 1,-1-1,0 1,1 0,-1 0,1 0,0 0,-1 0,1 0,0 0,0 0,-1 0,1 0,0 1,0-1,0 0,0 1,1-1,-1 1,0-1,0 2,-3 2,-1 0,1 1,0-1,1 1,-1 0,1 0,0 0,0 0,1 0,0 1,0-1,1 1,-1-1,2 1,-1 0,1 0,0-1,0 1,0 0,1 0,0-1,1 1,-1-1,1 1,1-1,-1 0,1 1,0-1,0 0,1-1,0 1,0-1,0 0,1 0,0 0,-1 0,2-1,-1 0,0 0,1 0,0-1,0 1,0-2,0 1,3 0,79 2,-63-12</inkml:trace>
  <inkml:trace contextRef="#ctx0" brushRef="#br0" timeOffset="1454.467">2060 46,'43'-11,"-14"2,1 2,0 1,1 1,-1 1,30 1,-59 3,1 0,-1 0,0-1,1 1,-1 1,0-1,0 0,1 0,-1 0,0 1,0-1,1 0,-1 1,0 0,0-1,0 1,0-1,0 1,0 0,0 0,0 0,0 0,0 0,0 0,0 0,0 0,-1 0,1 0,-1 0,1 0,-1 0,1 1,-1-1,1 0,-1 0,0 1,0-1,0 0,0 1,0-1,0 0,0 0,0 1,0-1,0 0,-1 0,1 1,-1-1,1 0,-1 0,1 0,-1 1,0-1,1 0,-1 0,0 0,0 0,0 0,0-1,0 1,0 0,0 0,0-1,0 1,-1 0,-23 28,-38 58,61-84,1 0,0 1,0-1,0 0,0 0,0 1,1-1,0 0,-1 1,1-1,1 1,-1-1,0 0,1 1,-1-1,1 0,0 1,0-1,1 0,-1 0,1 0,-1 0,1 0,0 0,0 0,0-1,0 1,3 1,6 4,0-1,0 0,0-1,1 0,0-1,0-1,0 0,1 0,0-1,-1-1,1 0,9 0,4 1</inkml:trace>
  <inkml:trace contextRef="#ctx0" brushRef="#br0" timeOffset="7602.088">2766 74,'0'-13,"0"33,0-1,0 579,-17-515,8-91,7-5</inkml:trace>
  <inkml:trace contextRef="#ctx0" brushRef="#br0" timeOffset="8239.929">2597 74,'33'-8,"16"-5,1 2,0 2,0 3,0 2,1 2,2 2,-49-1,0 1,0 0,1 0,-1 1,0-1,0 1,0 0,1 0,-1 0,0 0,0 1,-1 0,1 0,0 0,0 0,-1 1,0-1,1 1,-1 0,0 0,0 0,0 0,-1 0,1 1,-1-1,0 1,0 0,0 0,0 0,-1 0,1 0,-1 0,0 0,-1 0,1 0,-1 1,1-1,-1 0,-1 2,-2 7,-1 0,0 0,-1 0,-1 0,0 0,-1-1,0 0,-1-1,0 0,0 0,-2 0,1-1,-1-1,-11 9,-130 82,150-100,-1 1,1-1,0 1,0 0,-1 0,1-1,0 1,0 0,0 0,0 0,0 0,0 0,0 0,0 0,1 1,-1-1,0 0,1 0,-1 1,0-1,1 0,0 1,-1-1,1 0,0 1,0-1,0 1,0-1,0 0,0 1,0-1,0 1,0-1,1 0,-1 1,1-1,-1 0,1 1,-1-1,1 0,0 0,0 1,0-1,-1 0,1 0,0 0,0 0,0 0,1 0,-1 0,0-1,0 1,1 0,138 53,-111-38,-2 2,0 0,-1 2,-1 1,-1 0,0 2,17 23,-39-44,31 22,-20-20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9 537,'-3'10,"1"1,1-1,0 1,0 0,1-1,0 1,1 0,0 0,1-1,0 1,0-1,1 1,1-1,0 0,0 0,1-1,5 9,-8-16,0-1,0 1,1 0,-1-1,0 0,1 1,-1-1,1 0,-1 0,1 0,-1-1,1 1,0 0,-1-1,1 0,0 0,0 0,-1 0,1 0,0 0,-1-1,1 1,0-1,-1 0,1 0,0 0,-1 0,0 0,1 0,-1-1,0 1,1-1,-1 0,1-1,70-68,5-19,-77 90,0-1,1 1,-1-1,1 1,-1 0,0-1,1 1,-1 0,1 0,-1 0,1 0,-1 0,1 0,-1 1,0-1,1 0,-1 1,1-1,-1 1,0 0,1-1,-1 1,0 0,0 0,0 0,1 0,-1 0,0 0,0 0,0 0,-1 0,1 0,0 1,0-1,-1 0,1 1,0-1,-1 1,21 55,-11-20,-2 0,-2 0,-2 1,-1 0,-2 4,0 6,1-27,-1 0,0 0,-2 0,0 0,-1 0,-1 0,-2 0,0-1,0 0,-2 0,-1 0,0-1,-2 0,-8 13,-56 37,71-67,1-1,-1 1,0-1,1 1,-1-1,0 0,0 0,0 0,0 0,0-1,0 1,0-1,0 0,0 0,0 0,0 0,0 0,-1-1,1 1,0-1,0 0,1 0,-1 0,0 0,0-1,0 1,1-1,-1 0,1 1,-3-3,1-3,1 1,0-1,0 1,1-1,-1 0,1 0,1 0,0 0,0 0,0 0,1 0,0-1,0 1,0 0,1 0,1 0,-1 0,1 0,0 0,0 0,1 0,1 0,0-11,48-126,-44 120</inkml:trace>
  <inkml:trace contextRef="#ctx0" brushRef="#br0" timeOffset="469.051">9 282,'127'-133,"-126"131,1 0,0 0,0 0,-1 0,1 0,0 0,0 0,1 1,-1-1,0 1,1-1,-1 1,0 0,1 0,0 0,-1 0,1 1,-1-1,1 1,0 0,-1-1,1 1,0 0,0 0,-1 1,1-1,0 1,-1-1,1 1,-1 0,1 0,-1 0,1 0,-1 0,1 1,-1-1,0 1,0 0,0-1,0 2,107 174,-96-160,-2-2</inkml:trace>
  <inkml:trace contextRef="#ctx0" brushRef="#br0" timeOffset="827.487">601 0,'109'192,"-67"-124,-4 1,-2 2,2 14,-34-73,1 0,-2 0,0 0,0 0,-1 1,-1-1,0 1,0-1,-1 1,-1 0,0-1,-1 1,0-1,-1 0,-1 0,0 0,0 0,-1 0,-5 7,-3 4,-2 0,-1-2,0 0,-2 0,0-2,-1 0,-1-1,-20 13,20-17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1,'-7'1,"0"1,1 0,-1 1,0 0,1 0,-1 0,1 1,0 0,0 0,0 0,1 1,-5 5,-5 9,2 0,0 2,2-1,0 1,1 1,2 0,0 0,1 1,1 0,1 0,2 1,0-1,1 1,1 0,2-1,1 12,-4-18,0-1,1 1,1 0,1 0,0 0,1-1,1 1,1-1,0 1,1-1,1-1,0 1,1-1,1 0,0 0,1-1,1 0,0-1,9 9,48 19,-50-38</inkml:trace>
  <inkml:trace contextRef="#ctx0" brushRef="#br0" timeOffset="296.262">402 480,'33'0,"17"0,4 0,-8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17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  <inkml:trace contextRef="#ctx0" brushRef="#br0" timeOffset="1228.524">56 1,'-4'4,"-7"3,-2-1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14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110 407,'37'-5,"-1"-1,1-3,-1 0,-1-2,0-2,-1-1,8-6,42-53,-82 70,0 1,-1-1,1 1,-1-1,0 1,0-1,0 0,0 0,0 1,0-1,-1 0,1 0,-1 0,0 0,0 0,0 0,0 0,-1 1,1-1,-1 0,1 0,-1 0,0 0,0 1,-1-1,1 0,0 1,-1-1,0 1,1 0,-1-1,0 1,0 0,0 0,-1 0,1 0,-9-5,0 0,0 1,0 1,-1-1,1 2,-1 0,0 0,-1 1,1 0,0 1,-1 1,0 0,1 0,-1 2,0-1,1 2,-1-1,1 2,0 0,-1 0,1 1,1 1,-1 0,1 0,-1 1,2 1,-4 2,4-5,1 1,1 0,-1 1,1 0,0 0,0 1,0 0,1 0,1 1,-1 0,1 0,0 1,1-1,0 1,0 0,1 1,0-1,1 1,0 0,0-1,1 1,1 1,0-1,0 0,0 0,2 0,-1 1,1-1,1 0,0 0,0 0,3 1,0 0,1-1,0 0,0 0,1-1,0 0,1 0,0 0,1-1,-1-1,2 1,-1-1,1-1,0 0,0 0,1-1,-1 0,4 0,8 3,1-1,0-1,1-1,-1-1,1-1,0-1,0-1,11-2,-9-2,0-2,-1-1,0 0,-1-2,1-1,-1-1,-1-1,0-1,-1-1,19-14,-13 10</inkml:trace>
  <inkml:trace contextRef="#ctx0" brushRef="#br0" timeOffset="247.722">1296 68,'-33'43,"-32"38,-8 11,3-2,14-10,11-15,9-13,10-11,5-12,6-6,5-8</inkml:trace>
  <inkml:trace contextRef="#ctx0" brushRef="#br0" timeOffset="500.67">760 181,'38'14,"22"10,7 5,-9 3,-10 1,-7-1,-7 0,-4-2,-2-1,-1-4,-5-3,-2-5,1-5,1-5,2-3,-3-2</inkml:trace>
  <inkml:trace contextRef="#ctx0" brushRef="#br0" timeOffset="770.021">1550 237,'-29'758,"18"-767,9-4,0 0,1 1,1-1,0 0,0 0,1 0,1 1,0-1,1 0,0 1,2-4,1-6,11-44,3 1,3 0,2 2,4 0,2 2,38-55,-50 88,1 1,2 1,0 0,1 2,2 1,1 0,23-15,-47 36,0 1,0-1,0 0,0 1,1-1,-1 1,0-1,1 1,-1 0,1 0,-1 0,1 1,-1-1,1 1,0-1,-1 1,1 0,0 0,-1 0,1 0,0 0,-1 1,1-1,0 1,-1 0,1-1,-1 1,1 1,-1-1,1 0,-1 1,0-1,0 1,0-1,0 1,0 0,0 0,0 0,0 0,-1 0,1 0,-1 1,0-1,0 1,0-1,0 1,0-1,0 1,0-1,-1 1,1 0,-2 10,0 1,0-1,-1 0,-1 0,0-1,-1 1,0 0,-1-1,0 0,-1 0,0-1,-1 1,-1-2,1 1,-4 2,-20 29,-3-2,-1 0,-1-3,-2-1,-18 11,12-19,25-20</inkml:trace>
  <inkml:trace contextRef="#ctx0" brushRef="#br0" timeOffset="1264.025">1888 548,'30'-5,"0"-1,-1-1,0-1,-1-2,0 0,0-2,-1-2,0 0,-2-2,1 0,-2-2,12-12,-21 14,0-1,-2 0,0-1,-1-1,-1 0,-1 0,-1-1,0 0,-2-1,0 0,-1 0,-1 0,1-17,-5 35,0 1,0-1,0 1,0-1,0 0,0 1,-1-1,1 0,-1 1,0-1,0 0,0 0,0 0,-1 1,1-1,-1 0,1 1,-1-1,0 0,0 1,0-1,-1 1,1-1,0 1,-1 0,0 0,1-1,-1 1,0 0,0 0,0 1,0-1,-1 0,1 1,0-1,-1 1,1 0,-1 0,1 0,-1 0,0 0,1 1,-1-1,0 1,0-1,-1 1,-3 3,1 0,-1 0,1 0,-1 1,1 0,0 0,1 0,-1 1,1 0,0 0,0 0,0 1,1-1,-1 1,2 0,-1 1,1-1,0 1,0-1,0 1,1 0,0 0,1 0,-1 5,1-7,0 1,0-1,1 1,0-1,0 1,0 0,1-1,0 1,0-1,0 0,1 1,-1-1,1 0,1 0,-1 0,1 0,-1 0,2 0,-1-1,0 1,1-1,0 0,0 0,0-1,0 1,1-1,-1 0,1 0,0 0,0-1,0 1,0-1,72 8,15 8,-89-15,0 0,0 0,-1 0,1 0,-1 0,1 1,-1-1,0 1,-1-1,1 1,-1 0,1 0,-1 0,0 0,-1 0,1 0,-1 0,1 0,-1 0,-1 0,1 0,0 0,-1 0,0 0,0 0,0-1,0 1,-1 0,1 0,-1-1,0 1,0-1,-1 1,-1 1,-15 66,24-53,3-6</inkml:trace>
  <inkml:trace contextRef="#ctx0" brushRef="#br0" timeOffset="1670.978">2735 491,'50'-12,"-28"9,-1-1,0-1,0-1,0-1,0-1,-1-1,0 0,-1-2,0 0,-1-1,15-13,-29 22,-1 0,0-1,0 1,0-1,0 0,0 1,-1-1,0-1,0 1,0 0,0 0,-1-1,1 1,-1-1,0 1,-1-1,1 0,-1 1,0-1,0 0,0 1,-1-1,1 1,-1-1,0 0,-1 1,1 0,-1-1,0 1,0 0,0 0,0 0,-1 0,0 0,0 0,0 1,0-1,0 1,-1 0,1 0,-1 0,0 1,0-1,-2 0,-3 3,-1 0,1 1,-1 0,1 1,-1 0,1 0,0 1,0 0,0 0,0 1,1 0,-1 1,1 0,0 0,1 1,-1 0,1 0,0 1,-1 2,-4 1,2 1,0 0,0 1,1-1,0 2,1-1,1 1,0 1,1-1,0 1,1 0,0 1,1-1,1 1,1 0,0 0,0 0,2 0,0 0,1 3,-1-14,1-1,0 1,0 0,0-1,0 1,1-1,-1 1,1-1,0 0,0 0,0 0,1 0,-1 0,1 0,-1-1,1 1,0-1,0 1,0-1,0 0,1-1,-1 1,0 0,1-1,-1 0,1 0,0 0,-1 0,1 0,0-1,1 0,117-8,-63-11,-35 10</inkml:trace>
  <inkml:trace contextRef="#ctx0" brushRef="#br0" timeOffset="1966.043">3610 153,'-1'1,"-39"22,0 2,2 2,1 1,2 2,0 2,2 1,32-32,0 0,-1-1,1 1,0 0,0 0,0 1,0-1,-1 0,2 0,-1 0,0 1,0-1,0 0,0 1,1-1,-1 1,1-1,-1 1,1-1,0 1,-1-1,1 1,0 0,0-1,0 1,0-1,1 1,-1 0,0-1,1 1,-1-1,0 1,1-1,0 0,-1 1,1-1,0 1,0-1,0 0,0 0,0 1,0-1,0 0,0 0,1 0,-1 0,0 0,1-1,-1 1,0 0,1-1,-1 1,1 0,-1-1,1 0,-1 1,1-1,0 0,0 0,147 22,-147-22,-1 0,0 1,0-1,0 0,0 0,0 0,0 1,0-1,0 0,0 1,0-1,0 1,0-1,-1 1,1 0,0-1,0 1,0 0,-1 0,1-1,0 1,-1 0,1 0,0 0,-1 0,0 0,1 0,-1 0,1 0,-1 0,0 0,0 0,0 0,1 0,-1 0,0 0,0 0,-1 0,1 0,0 1,0-1,0 0,-1 0,1 0,0 0,-1 0,1 0,-1-1,1 1,-1 0,0 0,1 0,-1 0,0-1,0 1,1 0,-2 0,-53 37,22-21,0-2,-2-1,0-2,-29 6,37-10,6 1</inkml:trace>
  <inkml:trace contextRef="#ctx0" brushRef="#br0" timeOffset="2315.967">4061 68,'-63'34,"1"3,1 3,-8 11,62-46,-2 1,0 0,0 1,0 0,1 1,0-1,1 1,-1 1,2 0,-1 0,1 0,0 1,-1 4,7-11,1-1,0 0,-1 1,1-1,0 0,0 1,0-1,0 0,1 0,-1 0,1 0,-1 0,1 0,0 0,-1 0,1-1,0 1,0-1,0 1,1-1,-1 0,0 0,0 0,1 0,-1 0,1 0,-1-1,0 1,1-1,-1 0,1 0,-1 0,1 0,-1 0,1 0,-1-1,1 1,-1-1,1 1,-1-1,17 2,16 3,-25-4,-1 0,1 1,-1 1,1-1,-1 1,0 1,0 0,0 0,0 1,-1 0,3 2,-9-5,-1 0,1 1,-1-1,0 1,0-1,0 1,0 0,0 0,0-1,-1 1,1 0,0 0,-1 0,1-1,-1 1,0 0,0 0,0 0,0 0,0 0,0 0,0 0,-1 0,1 0,-1-1,1 1,-1 0,0 0,1 0,-1-1,0 1,0 0,0-1,-1 1,1-1,0 1,0-1,-1 0,1 0,-2 1,-63 53,-142 48,185-92,5-1</inkml:trace>
  <inkml:trace contextRef="#ctx0" brushRef="#br0" timeOffset="2571.169">4316 210,'-15'38,"-9"22,-5 2,2-6,5-7,7-8,1-10,3-10</inkml:trace>
  <inkml:trace contextRef="#ctx0" brushRef="#br0" timeOffset="2969.423">4795 210,'-11'12,"-32"32,3 2,2 1,2 2,2 2,-17 35,48-83,1 0,0 0,0 0,0 0,0 0,1 0,-1 1,1-1,0 1,0-1,0 1,0 0,1-1,0 1,-1 0,1-1,0 1,1 0,-1-1,1 1,-1-1,1 1,0 0,1-1,-1 0,1 1,-1-1,1 0,0 0,0 0,0 0,1 0,-1 0,1 0,-1-1,1 1,0-1,0 0,0 0,0 0,0 0,1-1,-1 1,1-1,-1 0,1 0,12-2,-1-1,-1-1,1 0,0-1,-1 0,1-1,-1-1,-1-1,1 0,-1 0,0-1,-1-1,6-5,1 0,-2 0,1-2,-2 0,0-1,-1 0,-1-1,0-1,-2-1,0 1,-1-2,-1 0,-1 0,-1 0,1-9,-7 25,-1 0,1-1,-1 1,-1-1,1 0,-1 1,0-1,0 1,-1-1,1 0,-1 1,0-1,-1 1,0 0,1-1,-2 1,1 0,-1 0,1 0,-1 0,-1 1,1-1,-1 1,1 0,-1 0,0 0,-1 0,1 1,-1 0,0 0,1 0,-1 0,0 1,-1 0,1 0,0 0,-1 0,1 1,-1 0,1 0,-1 1,0 0,1 0,-1 0,-23 4,4 2</inkml:trace>
  <inkml:trace contextRef="#ctx0" brushRef="#br0" timeOffset="3385.296">5162 463,'22'-58,"3"0,2 2,19-28,-45 82,0 0,-1 0,1-1,0 1,0 0,0 0,0 0,1 1,-1-1,0 0,1 0,-1 1,1-1,0 1,-1-1,1 1,0 0,0-1,0 1,0 0,0 0,0 1,0-1,1 0,-1 1,0-1,0 1,0 0,1-1,-1 1,0 0,0 1,1-1,-1 0,0 1,0-1,1 1,-1-1,0 1,0 0,0 0,0 0,0 0,0 1,0-1,-1 0,1 1,1 0,57 112,-54-103,2 0,-1-1,2 0,-1-1,1 0,0 0,1-1,0 0,1-1,0 0,0 0,0-1,0-1,1 0,0 0,0-1,1-1,-1 0,1-1,-1 0,1-1,0 0,0-1,0-1,-7 0,0-1,0 1,-1-1,1-1,-1 1,1-1,-1 0,0 0,0 0,0-1,0 0,0 0,-1 0,0-1,0 1,0-1,-1 0,1 0,-1 0,0-1,-1 1,1-1,-1 1,0-1,0 0,-1 0,0 0,0 0,0 0,-1 0,0-3,2-16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3">767 615,'-14'34,"-1"10,3-1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21.3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11289,'59'1,"17"0,1-4,-1-2,9-5,137-13,-157 13,0 4,0 2,1 3,18 4,28-1,-29-3,186 13,-237-7,0-1,0-1,0-2,0-1,0-2,11-2,246-33,-184 28,1 5,41 6,-30-1,79 27,142-26,-140 25,547-27,-164 0,-297-26,24-6,297 33,-345-28,54-3,-63 3,123-2,-61 4,49-4,-14 0,-6-2,8 3,931 29,-917-33,-163 9,193-7,792 31,-1001-29,-173 26</inkml:trace>
  <inkml:trace contextRef="#ctx0" brushRef="#br0" timeOffset="2311.918">12786 9710,'16'30,"-3"21,-3 1,-2 0,-3 0,-1 31,-6 267,-24-233,27-116,-1-1,0 1,0-1,0 1,0-1,0 0,-1 1,1-1,0 1,0-1,0 1,0-1,0 0,-1 1,1-1,0 1,0-1,-1 0,1 1,0-1,0 0,-1 1,1-1,0 0,-1 0,1 1,-1-1,1 0,0 0,-1 1,1-1,-1 0,1 0,0 0,-1 0,1 0,-1 0,1 0,-1 0,1 0,-1 0,1 0,0 0,-1 0,1 0,-1 0,1 0,-1-1,1 1,0 0,-1 0,1 0,0-1,-1 1,1 0,0 0,-1-1,1 1,0 0,-1-1,1 1,0 0,0-1,-1 1,1-1,-8-29,8 0,1 0,1 0,1 1,2-1,1 1,6-15,2-18,-6 20,2 0,2 1,2 0,2 0,1 2,3-3,-19 41,-1 0,1 0,-1-1,1 1,-1 0,1 0,0 0,0 0,0-1,-1 1,1 0,0 0,0 1,0-1,1 0,-1 0,0 0,0 1,0-1,1 1,-1-1,0 1,0-1,1 1,-1 0,0-1,1 1,-1 0,1 0,-1 0,0 0,1 0,-1 1,0-1,1 0,-1 1,0-1,1 1,-1-1,0 1,0-1,0 1,1 0,-1 0,0 0,0-1,0 1,0 0,0 0,-1 0,1 1,0-1,0 0,-1 0,1 0,0 1,-1-1,0 0,1 0,-1 1,1 0,5 15,-1 0,0 1,-1 0,-1 0,0 0,-2 0,0 0,-1 0,0 0,-3 9,2 13,-1 160,20-224,18-78,5 2,29-50,-57 126,-11 16,1 0,1 1,-1-1,1 1,0 0,1 0,0 0,0 1,1 0,-1 0,1 0,0 1,1-1,0 1,0 1,0 0,0 0,2-1,-7 5,0 0,0-1,0 1,0 0,0 0,0 1,0-1,0 0,0 1,0-1,0 1,0 0,0-1,0 1,0 0,-1 0,1 0,0 0,-1 1,1-1,-1 0,1 1,-1-1,0 1,1-1,-1 1,0 0,0 0,0-1,0 1,0 0,-1 0,1 0,-1 0,1 0,-1 0,0 1,8 82,-8-76,7 173,9-58,-15-99</inkml:trace>
  <inkml:trace contextRef="#ctx0" brushRef="#br0" timeOffset="3047.743">13885 9879,'-50'43,"1"3,2 2,3 1,2 3,-5 10,43-56,0-1,0 1,0 0,1 0,0 0,0 0,1 0,-1 1,2-1,-1 1,1-1,0 1,0 0,0 0,1-1,0 1,1 0,0 4,0-10,-1 1,1-1,0 0,0 1,0-1,0 0,0 0,0 0,0 0,0 0,1 0,-1 0,0 0,1 0,-1 0,1-1,-1 1,0-1,1 1,-1-1,1 1,0-1,-1 0,1 0,-1 0,1 0,-1 0,1 0,0 0,-1 0,1-1,-1 1,1-1,-1 1,1-1,-1 1,1-1,-1 0,0 0,1 0,55-37,-16 0,-1-3,-2-1,-2-2,-2-1,1-6,-35 52,0 0,0 0,1-1,-1 1,0 0,0 0,1-1,-1 1,1 0,-1-1,1 1,-1 0,1-1,-1 1,1-1,0 1,-1-1,1 1,0-1,-1 1,1-1,0 0,0 1,-1-1,1 0,0 0,0 0,-1 0,1 1,0-1,0 0,0 0,-1 0,1-1,0 1,0 0,0 0,-1 0,1 0,0-1,0 1,-1 0,1-1,0 1,0-1,-1 1,1-1,-1 1,1-1,0 1,-1-1,1 0,-1 1,1-1,-1 0,0 1,1-1,-1 0,0 0,1 1,-1-1,0 0,0 0,0 1,0-1,0 0,4 28,-4-18,1 0,0 1,0-1,1 0,0 0,1 0,0-1,0 1,1-1,0 1,0-1,1 0,0-1,1 1,0-1,-2-2,1-1,-1-1,1 1,0-1,0 0,0 0,1 0,-1-1,1 0,-1 0,1 0,0 0,-1-1,1 0,0-1,0 1,0-1,0 0,0 0,0-1,0 0,-1 0,1 0,0-1,0 0,-1 0,0 0,1-1,-1 0,0 0,0 0,0-1,0 1,-1-1,2-2,10-17,-1 0,-1-2,-2 1,0-2,-1 0,-2 0,-1-1,3-14,2-10,30-118,19-163,-61 324,1 3,-1 0,0 0,-1 0,1-1,-1 1,0 0,0-1,-1 1,0 0,0 0,0-1,0 1,-1 0,0 0,0 0,-2-2,4 7,-1-1,1 1,-1-1,1 1,-1-1,0 1,1 0,-1-1,0 1,0 0,1-1,-1 1,0 0,0 0,1 0,-1 0,0-1,0 1,0 0,1 0,-1 1,0-1,0 0,1 0,-1 0,0 0,0 1,1-1,-1 0,0 1,0-1,1 1,-1-1,1 1,-1-1,0 1,1-1,-1 1,1-1,-1 1,1 0,-1-1,1 1,0 0,-1-1,1 1,0 0,0 0,-1-1,-17 39,9-5,3 1,0-1,2 1,2 0,1 1,2-1,2 2,-2 22,5-1,2 0,3 0,2-1,2 0,3-2,16 31,-34-85,27 56,-62-109,21 28</inkml:trace>
  <inkml:trace contextRef="#ctx0" brushRef="#br0" timeOffset="3294.445">14168 9710,'38'0,"33"-5,8-2,0 1,-8 1,-11-3,-12-1,-13 2</inkml:trace>
  <inkml:trace contextRef="#ctx0" brushRef="#br0" timeOffset="3616.912">14958 9850,'-15'8,"-1"1,2 0,-1 1,1 1,1 0,0 1,0 1,1-1,-2 6,10-13,0 0,0 0,1 0,0 1,0-1,0 1,1 0,0 0,0 0,0 0,1 1,0-1,0 0,0 1,1-1,0 0,0 1,1-1,0 0,0 1,0-1,1 0,0 0,0 0,1 0,2 5,-1-6,0 0,0 0,1 0,0-1,0 0,0 1,0-2,1 1,-1-1,1 1,0-2,0 1,0-1,1 1,-1-2,0 1,1-1,-1 0,1 0,0-1,-1 0,1 0,-1 0,1-1,-1 0,1-1,-1 1,1-1,-1 0,0-1,0 1,0-1,0-1,-1 1,1-1,-1 0,0 0,0 0,0-1,-1 0,1 0,0-1,16-18,-4 1</inkml:trace>
  <inkml:trace contextRef="#ctx0" brushRef="#br0" timeOffset="4030.191">15240 9314,'-22'74,"2"1,4 0,4 1,2 1,4 16,5-75,0-1,2 1,0 0,1-1,1 1,0-1,1 1,1-1,1-1,0 1,2-1,0 0,0-1,3 3,-9-15,-1-1,1 0,-1 0,1 0,0-1,0 1,0 0,0-1,0 1,1-1,-1 1,0-1,1 0,-1 0,1 0,-1-1,1 1,-1 0,1-1,0 0,-1 0,1 0,-1 0,1 0,0 0,-1 0,1-1,-1 1,1-1,-1 0,1 0,-1 0,1 0,-1 0,0-1,0 1,1-1,-1 1,0-1,0 0,-1 0,1 0,0 0,0-1,38-41,-33 35,0 0,0 1,1 0,0 0,1 0,0 1,0 1,0-1,8-2,-14 9,1 0,-1 1,1-1,-1 1,1 0,-1 0,0 0,1 0,-1 1,0-1,0 1,0 0,0 0,0 0,-1 0,1 1,-1-1,1 1,-1 0,0-1,0 1,0 0,0 0,0 0,-1 0,0 1,1-1,-1 0,0 1,-1-1,1 1,0-1,-1 1,0 0,7 15,-5-16,0 3,0-1,0 0,0 0,1 0,0 0,0 0,0 0,0-1,1 1,0-1,0 0,0 0,5 3,2-4</inkml:trace>
  <inkml:trace contextRef="#ctx0" brushRef="#br0" timeOffset="4386.342">15805 9991,'11'-2,"0"-1,0 0,-1 0,1-1,-1-1,0 0,0 0,-1-1,1 0,-1 0,-1-1,1-1,-1 1,0-1,-1-1,0 1,-1-1,1-1,-1 1,-1-1,0 0,-1 0,1-1,-5 9,1 1,0-1,-1 0,0 1,1-1,-1 0,0 0,0 1,0-1,0 0,0 0,0 1,0-1,-1 0,1 1,-1-1,1 0,-1 1,0-1,1 1,-1-1,0 0,0 1,0 0,0-1,0 1,-1 0,1 0,0-1,-1 1,1 0,0 0,-1 0,1 1,-1-1,0 0,1 0,-1 1,0-1,1 1,-1 0,0-1,1 1,-1 0,0 0,0 0,0 0,-82 25,75-18,1 1,-1 0,1 1,1 0,-1 0,1 1,1-1,0 2,0-1,1 1,1 0,0 0,0 0,1 0,0 1,1-1,0 1,1 0,1-1,0 11,0-18,0 0,1-1,-1 1,1 0,0-1,0 1,0 0,0-1,1 0,0 1,-1-1,1 0,0 0,1 0,-1 0,1 0,-1 0,1-1,0 1,0-1,0 0,0 0,0 0,0 0,1 0,1 0,17 5</inkml:trace>
  <inkml:trace contextRef="#ctx0" brushRef="#br0" timeOffset="4802.331">16313 9766,'-4'2,"0"-1,0 1,0 0,1 1,-1-1,1 1,-1-1,1 1,0 0,0 0,0 0,1 1,-1-1,1 1,0-1,-1 1,2 0,-1 0,0 0,1 0,0 0,0 0,0 1,0-1,1 0,-1 0,1 1,0-1,1 0,-1 1,1-1,0 0,0 0,0 0,0 0,1 0,0 0,0 0,0 0,0 0,3 2,11 10,-11-12,0 0,-1 0,1 0,-1 0,0 1,-1-1,1 1,-1 0,0 0,0 1,-1-1,1 1,-1-1,0 1,-1 0,2 4,-2-4,0 0,0 1,-1-1,0 1,0-1,0 1,-1-1,1 1,-2-1,1 0,-1 1,0-1,0 0,-1 0,0 0,0 0,0-1,0 1,-1-1,0 0,0 0,-1 0,0-1,1 1,-1-1,-1 0,-1 0,1 1,0-1,-1 0,1-1,-1 0,0 0,0 0,0-1,-1 0,1 0,0-1,-1 0,1 0,-1-1,1 1,-1-2,-5 0,-4-4</inkml:trace>
  <inkml:trace contextRef="#ctx0" brushRef="#br0" timeOffset="15316.098">17103 9879,'0'5,"0"-4,0-6,-4-2,-3-6,1-4,1-5,-3 2,-1 4</inkml:trace>
  <inkml:trace contextRef="#ctx0" brushRef="#br0" timeOffset="19505.031">16736 9907,'-45'-6,"111"11,112-21,-65 4,-110 10,0 1,0-1,0 1,-1-1,1 0,0 0,-1-1,1 1,-1 0,0-1,0 1,0-1,0 0,0 0,-1 0,1 0,-1 0,0 0,0 0,0 0,0 0,0 0,-1-1,1 1,-1 0,0-1,0 1,0 0,-1-1,1 1,-1 0,0 0,0-1,0 1,0 0,0 0,-1 0,0-1,-2-23,-19-204,12-78,-16 166,26-308,1-1209,28 1426,-26-254,24 264,-7 40,-10 91,-4 1,-7-87,0 49,2-853,29 722,-30-66,-27 72,29-45,54-63,-44 287,-4 41,-2 1,-1-2,-2 1,-2 0,0 0,-3-1,-5-23,-62-242,37 112,34-420,10 439,24 1,-21 105,-3-1,-3 0,-1-51,3-25,-2 87,-2 0,-2 1,-3-1,-3-5,2 22,0 35,1 1,-1 0,1-1,-1 1,1 0,-1 0,1 0,-1-1,0 1,0 0,0 0,0-1,0 1,0 0,0 0,0-1,0 1,0 0,-1 0,1-1,0 1,-1 0,1 0,-1 0,1 0,-1-1,0 1,0 0,1 0,-1 0,0 0,0 1,0-1,0 0,0 0,0 1,0-1,0 0,0 1,-1-1,1 1,0-1,0 1,0 0,-1-1,1 1,0 0,0 0,-1 0,1 0,0 0,-1 0,1 0,0 1,0-1,-1 1,-161 83,28-25,134-58,0-1,0 0,0 1,0-1,0 1,1-1,-1 1,0-1,0 1,0 0,0-1,1 1,-1 0,0 0,1 0,-1-1,0 1,1 0,-1 0,1 0,0 0,-1 0,1 0,0 0,-1 0,1 0,0 0,0 0,0 0,0 0,0 0,0 0,0 1,0-1,0 0,1 0,-1 0,0 0,1 0,-1 0,1-1,-1 1,1 0,-1 0,1 0,0 0,-1 0,1-1,0 1,0 0,0-1,-1 1,1 0,0-1,0 1,0-1,0 0,0 1,0-1,0 0,1 1,67 20,-47-19,0-1,0-1,1-1,-1-1,0-2,10-2,63-6,104-18,-199 30,1 1,0-1,-1 0,1 1,0-1,-1 0,1 1,0-1,0 0,-1 0,1 0,0 0,-1 0,1 0,0 0,0 0,-1 0,1 0,0 0,0 0,-1-1,1 1,0 0,-1 0,1-1,0 1,-1-1,1 1,-1 0,1-1,0 1,-1-1,1 1,-1-1,1 0,-1 1,0-1,1 1,-1-1,0 0,1 1,-1-1,0 0,0 0,1 1,-1-1,0 0,0 1,0-1,0 0,0 0,0 1,0-1,0 0,-1 0,1 1,0-1,0 0,0 1,-1-1,1 0,-1 1,1-1,-89-55,-66 7,168 57,0 3</inkml:trace>
  <inkml:trace contextRef="#ctx0" brushRef="#br0" timeOffset="34659.607">8806 452,'56'-17,"148"6,-67 10,60-26,29 28,-29 27,188-29,-114-27,-199 28,105-11,-114 1,1 3,0 3,0 2,40 6,15-2,700-2,-594-29,-78 18,131-7,-54-9,-82 16,-77 1,1 3,0 3,0 2,29 6,22-2,173-13,-214 2,-1 3,1 4,16 4,128-5,26-26,236 30,-388 13,-81-10,0-1,0-1,0 0,1 0,-1-2,1 1,-1-2,11-1,231-24,-85 38,55 8,-50 5,-136-24,0-1,1-2,-2-2,28-7,242-1,-165-15,81 25,-81-24,-21 7,-87 14,0 0,0 3,1 1,-1 1,3 2,105-2,55-28,-46 45,-113-10,0-2,1-2,-1-2,1-1,7-2,36 0,199 1,-84-27,28 2,-56-3,26 29,-90 14,70-57,-52 25,-50 8,-51 9</inkml:trace>
  <inkml:trace contextRef="#ctx0" brushRef="#br0" timeOffset="49784.488">13491 11149,'-18'233,"-16"104,34-332,-1 1,1-1,-1 1,0-1,0 0,0 1,-1-1,0 0,0 0,-1 0,1 0,-1 0,0-1,0 1,0-1,-1 0,0 0,1 0,-2 0,1-1,0 1,-1-1,1 0,-1-1,0 1,0-1,0 0,0 0,0 0,-1-1,1 0,0 0,-1 0,1-1,-1 0,1 0,-1 0,-2-1,4 0,-1-1,1 0,0 1,-1-2,1 1,0 0,1-1,-1 0,0 0,1 0,-1 0,1-1,0 1,0-1,1 0,-1 0,1 0,0 0,0 0,0 0,0-1,1 1,-1-1,1 1,1-1,-1 1,0-2,0-8,0-1,0 1,2 0,0 0,0-1,1 1,1 0,2-6,9-19,2 1,1 0,2 1,2 2,1-1,2 2,1 2,28-29,-31 37,1 0,1 1,2 2,0 0,1 2,0 1,2 1,0 1,1 2,3-1,-29 13,0 0,0 1,0-1,0 1,0-1,1 1,-1 0,0 1,1-1,-1 1,0 0,1 0,-1 0,0 1,1-1,-1 1,0 0,0 0,1 1,-1-1,0 1,0 0,-1 0,1 0,0 1,-1-1,1 1,-1 0,0 0,0 0,0 0,0 1,-1-1,1 1,-1 0,0 0,0 0,0 0,0 0,-1 0,0 0,0 1,0 11,0 0,-2 0,0 0,-1 0,0 0,-1 0,-1 0,-1-1,0 0,-1 0,0 0,-1 0,-1-1,0-1,-1 1,-1-1,0-1,-1 0,0 0,-1-1,-12 10,18-16,0-1,0 1,-1-1,1 0,-1-1,0 0,0 0,0 0,0-1,0 0,-1 0,1-1,-1 0,1 0,-1-1,0 0,1 0,-3-1,-15-4</inkml:trace>
  <inkml:trace contextRef="#ctx0" brushRef="#br0" timeOffset="50416.715">13998 11488,'35'-17,"-1"-2,-2-1,0-1,-1-2,-1-1,-1-2,-1-1,-17 18,-1 0,-1 0,0-1,0-1,-1 1,0-1,-1-1,0 0,-1 0,0 0,-1 0,0-1,-1 0,-1 0,0 0,0 0,-2-1,1 1,-2-1,0 1,-1-12,0 22,0 0,0 0,0 0,0 0,0 1,-1-1,1 0,-1 0,0 1,0-1,0 1,0 0,0 0,0-1,-1 1,1 1,-1-1,1 0,-1 1,0-1,0 1,0 0,0 0,0 0,0 0,0 0,0 1,0-1,0 1,0 0,0 0,0 0,0 0,0 1,-1-1,1 1,0 0,0 0,1 0,-1 0,0 0,0 1,-1 0,-8 5,-1 0,2 0,-1 2,1-1,0 2,1-1,0 1,0 1,1 0,1 0,0 1,0 0,1 0,1 1,0 0,1 0,0 0,-2 12,6-22,1 0,-1 0,1 0,0 0,0 0,1 1,-1-1,1 0,-1 0,1 0,0 0,0 0,0 0,1-1,-1 1,1 0,-1 0,1-1,0 1,0-1,0 0,0 0,1 1,-1-1,0-1,1 1,0 0,-1 0,1-1,0 0,0 0,0 1,0-2,0 1,0 0,0 0,1-1,122 2,-124-2,31-5,0-2,-1-2,-1 0,1-3,-1 0,-1-2,-1-1,9-7,-45 55,0-14,2 0,0 0,1 0,1 1,0 0,2-1,1 1,0 0,2 11,-1 3,-2-30,1-1,0 0,0 1,0-1,0 1,0-1,1 1,-1-1,1 0,0 1,0-1,0 0,1 0,-1 0,1 0,-1 0,1 0,0 0,1-1,-1 1,0 0,1-1,-1 0,1 0,2 2,12 3</inkml:trace>
  <inkml:trace contextRef="#ctx0" brushRef="#br0" timeOffset="50861.238">14732 11402,'21'-5,"0"-2,-1 0,0-1,-1-1,1-1,-2-1,0 0,0-2,-1 0,0 0,-1-2,-1 0,7-9,-20 21,0 1,0-1,0 1,0-1,-1 1,1-1,-1 0,0 0,1 0,-1 0,-1 0,1 0,0 0,-1 0,1 0,-1 0,0 0,0 0,-1-1,1 1,0 0,-1 0,0 0,0 0,0 0,0 0,0 0,-1 1,1-1,-1 0,1 1,-1-1,0 1,0-1,-1 1,1 0,0 0,-1 0,1 0,-1 0,1 1,-1-1,0 1,0 0,0 0,0 0,0 0,0 0,0 0,0 1,0 0,0-1,-3 1,-3 3,0-1,0 1,1 0,-1 1,1 0,0 0,0 1,0 0,1 0,-1 1,1 0,1 0,-1 1,1 0,0 0,1 1,-1-1,1 1,1 0,0 0,0 1,1-1,-1 4,-44 136,47-143,0-1,0 1,1-1,0 1,0 0,0-1,0 1,1 0,0-1,0 1,0-1,0 1,1-1,-1 1,1-1,1 0,-1 0,0 0,1 0,0-1,0 1,0-1,0 1,1-1,-1 0,1 0,0-1,0 1,0-1,0 0,4 2,1-1,0-1,0 0,0-1,0 0,0 0,1-1,-1 0,0-1,0 0,0 0,0-1,0 0,3-1,13-4</inkml:trace>
  <inkml:trace contextRef="#ctx0" brushRef="#br0" timeOffset="51209.858">15240 11092,'-6'51,"1"-23,1-1,1 1,1 0,2 0,0 0,2 0,1 0,2-1,1 1,6 19,-11-44,0-1,0 1,0-1,0 1,0-1,1 0,-1 0,1 1,-1-1,1 0,0 0,0-1,0 1,0 0,0-1,0 1,1-1,-1 1,0-1,1 0,-1 0,1 0,-1-1,1 1,0 0,-1-1,1 0,0 1,-1-1,1 0,0-1,-1 1,1 0,-1-1,1 0,0 1,-1-1,1 0,-1 0,0 0,1-1,-1 1,0 0,0-1,1 0,-1 1,-1-1,1 0,0 0,0 0,-1-1,10-14,0-2,-2 0,0 0,-1-1,-1 0,-1 0,-1 0,-1-1,0 0,-2 0,0-10,3-108,-6 127</inkml:trace>
  <inkml:trace contextRef="#ctx0" brushRef="#br0" timeOffset="51450.29">15636 11149,'4'38,"3"18,4-1,0-10</inkml:trace>
  <inkml:trace contextRef="#ctx0" brushRef="#br0" timeOffset="51713.384">15663 10923,'0'0</inkml:trace>
  <inkml:trace contextRef="#ctx0" brushRef="#br0" timeOffset="51961.013">16059 11008,'-19'24,"1"1,2 0,0 2,2 0,1 1,1 0,1 0,-7 30,17-54,-1 1,1-1,0 1,0-1,0 1,1 0,-1-1,1 1,0-1,0 1,1 0,0-1,-1 1,2-1,-1 1,0-1,1 1,0-1,0 0,0 0,0 0,1 0,0 0,0-1,0 1,0-1,0 1,1-1,-1 0,1-1,0 1,0-1,0 1,0-1,0 0,1-1,-1 1,0-1,4 1,-3-1,0-1,1 1,-1-1,1 0,-1 0,0-1,1 1,-1-1,0 0,0-1,1 0,-1 1,0-1,-1-1,1 1,0-1,-1 0,1 0,-1 0,0-1,0 1,0-1,0 0,-1 0,0-1,0 1,0-1,0 1,0-4,4-6,0 0,-2 0,0-1,0 0,-2 0,0-1,0 1,-2-1,0-10,-9-159,-25 135,17 42</inkml:trace>
  <inkml:trace contextRef="#ctx0" brushRef="#br0" timeOffset="52196.112">16284 11149,'6'17,"1"0,0 0,1-1,1 0,1 0,0-1,1 0,1 1,-8-12,0 1,0-1,0 0,1 0,-1 0,1-1,0 1,0-1,0 0,0-1,1 1,-1-1,1 0,0-1,-1 1,1-1,0 0,0 0,0-1,0 0,0 0,0 0,-1-1,1 0,0 0,3-1,1-3,0-1,-1 0,0-1,0 0,-1 0,1 0,-1-1,-1-1,0 1,0-1,-1-1,0 1,0-1,-1 0,0 0,-1 0,-1-1,1 0,-1 1,-1-1,0 0,2-18,-2 4</inkml:trace>
  <inkml:trace contextRef="#ctx0" brushRef="#br0" timeOffset="52513.818">17160 10838,'-12'4,"0"1,0 0,1 0,0 1,0 1,0 0,1 0,0 1,1 1,-1-1,2 1,-1 1,-4 6,12-12,0 0,1 0,-1 0,1 1,-1-1,1 0,0 0,1 0,-1 0,1 0,0 0,0 0,0 0,0 0,1 0,0 0,0-1,0 1,0 0,0-1,1 0,-1 0,1 1,0-2,0 1,0 0,0 0,1-1,-1 0,1 0,-1 0,1 0,0 0,0-1,0 0,1 1,18 13,-8-4,0 1,-1 0,0 1,-1 0,-1 1,0 1,7 11,-16-22,0 1,-1-1,1 1,-1 0,0 0,0 0,0 0,-1 0,0 0,0 1,0-1,-1 0,1 1,-1-1,0 0,-1 1,0-1,0 0,0 0,0 1,-1-1,1 0,-1 0,-1 0,1-1,-1 1,0-1,-2 4,1-3,0 0,0 0,-1 0,0-1,0 0,0 1,-1-2,1 1,-1-1,0 1,0-2,0 1,0-1,-1 0,1 0,-1 0,1-1,-6 0,-12 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20.2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882 74,'-35'7,"0"1,1 2,0 1,0 1,1 2,1 2,1 1,-19 13,8-5,1 3,1 1,1 1,2 3,1 1,2 1,1 2,2 1,2 2,1 1,3 1,1 1,2 1,2 1,2 1,2 1,1 0,4 1,1 0,1 7,7-38,1-1,0 1,2 0,-1-1,2 1,0-1,2 1,-1-1,2 0,0 0,1-1,0 1,2-1,0-1,0 1,1-1,1-1,0 0,1 0,0-1,5 3,3-1,1-1,1 0,0-2,0 0,1-1,1-2,0 0,0-1,0-1,1-2,18 2,11-1,0-2,0-3,0-2,47-8,12-10,-1-4,-1-6,-1-4,-2-5,-2-5,-1-4,9-12,-69 37,-1-3,-1-1,-1-2,-2-1,-1-3,-2-1,20-24,-42 41,0 0,-1-1,-1 0,-1-1,0 0,-2-1,0 0,-1-1,-1 0,-1 0,-1 0,-1-1,-1 1,0-1,-2 0,-1 0,0 0,-3-9,0 10,-2-1,-1 1,0-1,-1 1,-2 1,0 0,-1 0,-1 1,0 0,-2 1,0 0,-1 1,-1 1,0 0,-2 1,1 0,-2 2,0 0,-3-1,-18-10,-1 2,-1 2,-1 2,0 1,-1 3,-1 1,0 2,-41-4,13 9,0 3,-1 3,1 4,0 2,0 4,1 3,0 3,1 3,1 3,1 3,2 2,0 4,2 3,1 2,-45 36,47-26</inkml:trace>
  <inkml:trace contextRef="#ctx0" brushRef="#br0" timeOffset="334.039">882 441,'-5'24,"-6"13,-1 4,6-4,4-8</inkml:trace>
  <inkml:trace contextRef="#ctx0" brushRef="#br0" timeOffset="588.117">1362 412,'0'5,"0"6,-5 7,-1 4,-5 4,0 2,-4 1,2-5</inkml:trace>
  <inkml:trace contextRef="#ctx0" brushRef="#br0" timeOffset="1000.039">628 921,'72'104,"-61"-83,1 0,1-1,1 0,0-1,1 0,1-2,1 0,1 0,0-2,1 0,0-1,2-1,-1-1,1-1,1-1,0 0,17 3,-27-9,1-1,0 0,0-1,0-1,0 0,1-1,-1 0,0-1,0 0,0-1,0-1,0 0,-1-1,1 0,-1-1,0 0,0-1,0 0,-1-1,0 0,0-1,-1 0,0-1,-1 0,0-1,0 1,-1-2,0 1,6-11,19-91,-30 88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4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7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0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875 286,'-191'382,"-36"139,218-500,87-122,359-552,-341 488,-96 165,1 1,-1-1,0 0,0 1,0-1,0 0,1 1,-1-1,0 0,0 1,0-1,1 0,-1 0,0 1,1-1,-1 0,0 0,1 0,-1 1,0-1,1 0,-1 0,0 0,1 0,-1 0,0 0,1 0,-1 0,0 0,1 0,-1 0,1 0,-1 0,0 0,1 0,-1 0,0 0,1 0,-1 0,0 0,1-1,-1 1,0 0,1 0,-1 0,0-1,1 1,-5 41,-34 295,35-321,0-3,0-1,1 0,0 1,0-1,2 1,-1-1,1 1,1-1,0 1,1-1,0 1,1-1,0 0,0 0,2 0,-1 0,1-1,4 6,-7-14,1 0,-1 1,1-1,0 0,0 0,0 0,0-1,0 1,1-1,-1 0,0 0,1 0,-1 0,1 0,-1-1,1 0,-1 0,1 0,-1 0,1 0,-1 0,0-1,1 0,-1 0,1 0,-1 0,0 0,0-1,0 1,1-1,84-67,-35 3,-3-2,-3-3,23-49,38-59,-82 153,-11 48,-37 188,4-101,-1 85,18-190,1 1,0-1,0 0,0 0,1 0,0 0,-1 0,1 1,1-1,-1-1,1 1,-1 0,1 0,0 0,0-1,1 1,-1-1,1 0,0 0,0 0,0 0,0 0,0 0,0-1,1 0,0 0,-1 0,1 0,0 0,0-1,0 1,0-1,0 0,0 0,0-1,0 1,0-1,1 0,-1 0,1-1,12-4</inkml:trace>
  <inkml:trace contextRef="#ctx0" brushRef="#br0" timeOffset="281.83">2116 653,'-22'29,"1"0,1 1,1 1,2 1,1 0,2 1,1 1,2 0,-1 10,10-41,1 0,0 0,0 1,0-1,0 0,0 0,1 0,0 1,-1-1,1 0,1 1,-1-1,0 0,1 1,-1-1,1 0,0 0,0 0,0 0,1 0,-1 0,1 0,0 0,-1 0,1 0,1-1,-1 1,0-1,0 0,1 0,0 0,-1 0,1 0,0 0,0-1,0 1,0-1,2 1,8-2,0-1,0-1,-1 0,1 0,-1-1,1-1,-1 0,0-1,0 0,-1-1,0 0,0-1,0 0,-1 0,0-2,0 1,-1-1,0 0,-1-1,3-4,-3 6,-1 0,0 0,0-1,-1-1,0 1,-1-1,0 0,-1 0,1 0,-2 0,0-1,0 0,-1 0,0 0,-1 0,0 0,-1 0,0 0,-1 0,0 0,0 0,-1 0,-1 1,0-1,-1 0,1 1,-2 0,0 0,0 0,-1 1,0-1,-5-5,-36-13,24 22</inkml:trace>
  <inkml:trace contextRef="#ctx0" brushRef="#br0" timeOffset="747.145">2456 1020,'172'-316,"-151"290,-11 48,-13 40,1-49,1 0,0 0,1 0,1 1,0-1,0 0,2 0,-1 0,3 3,-3-13,0 1,1-1,-1 0,1 0,0-1,0 1,0-1,0 1,0-1,1 0,-1 0,1 0,-1-1,1 1,0-1,0 0,-1 0,1 0,0-1,0 1,0-1,0 0,0 0,0 0,0 0,0-1,0 0,-1 0,1 0,0 0,0 0,-1-1,1 0,-1 0,1 0,-1 0,0 0,0-1,0 1,0-1,0 0,-1 0,1 0,0-1,4-4,0 0,-1-1,0 0,0 0,-1 0,0-1,-1 0,0 0,0 0,-1-1,0 1,-1-1,0 0,5-38,-1 31</inkml:trace>
  <inkml:trace contextRef="#ctx0" brushRef="#br0" timeOffset="1200.047">3528 653,'-20'3,"1"1,0 1,0 0,1 2,0 0,0 1,0 1,1 0,-13 10,23-14,0 0,0 1,0 0,0 0,1 1,0 0,0 0,1 0,0 1,0 0,1 0,0 0,0 0,1 1,0-1,1 1,0 0,0 0,0 0,1 0,1 9,0-12,1 0,0 0,1 0,-1 0,1 0,1 0,-1-1,1 1,0-1,0 1,0-1,1 0,0-1,0 1,0 0,0-1,1 0,0 0,-1 0,2-1,-1 0,0 0,1 0,-1 0,2-1,4 3,0-1,0 0,1-1,-1 0,1-1,-1 0,1-1,0 0,0-1,-1-1,1 1,11-4,-8 0,0-1,0 0,0-2,-1 0,0 0,0-1,-1-1,0 0,0-1,-1 0,0-1,-1-1,-1 1,9-14,4-6,-2-1,-1-2,-2 0,-1 0,7-25,-7 11,-1 0,-3-1,-2-1,-2 0,-2 0,-3-1,-2 0,-2-2,0 35,-1 0,-1 1,-1-1,-1 1,0-1,-2 1,-5-14,9 26,0 1,0-1,0 1,-1-1,1 1,-1 0,0 0,-1 0,1 1,-1-1,1 1,-1 0,0-1,0 2,0-1,-1 0,1 1,-1 0,1 0,-1 0,0 1,0 0,0 0,0 0,0 0,0 1,0-1,0 2,-4-1,-5 5,-1 0,1 1,1 1,0 0,0 1,0 0,1 1,0 0,0 1,1 0,1 1,0 0,0 1,1 0,0 0,1 1,1 0,0 1,-1 3,-3 2,0 0,1 1,1 0,0 1,2 0,1 0,0 0,1 1,2 0,0 0,1 0,2 0,0 1,1-1,1 0,1 0,1-1,1 1,1-1,1 1,1-2,9 18,-4-19,0 0,2 0,1-1,0-1,1-1,13 10,-5-5</inkml:trace>
  <inkml:trace contextRef="#ctx0" brushRef="#br0" timeOffset="2595.7">4515 540,'-18'0,"0"0,0 1,0 0,1 2,-1 0,0 1,1 1,0 0,0 1,0 1,1 1,0 1,1 0,-1 0,2 2,-1 0,2 1,0 0,-9 10,9-7,0 0,1 1,1 0,1 1,0 0,1 1,1 0,0 0,2 1,-4 15,10-29,0 0,1 0,0 0,-1 0,2 0,-1 0,1 0,-1-1,1 1,1-1,-1 1,1-1,-1 1,1-1,0 0,1-1,-1 1,1 0,0-1,-1 0,1 0,1 0,-1 0,0-1,1 0,-1 0,1 0,0 0,0-1,0 1,0-1,0 0,0-1,0 0,0 1,0-1,0-1,0 1,0-1,0 0,0 0,0 0,-1-1,1 0,0 0,-1 0,4-2,20-12,0-1,-1-1,0-2,-2-1,0 0,-2-2,0-1,-2 0,-1-2,0 0,-2-2,-1 0,2-9,-18 38,-1 0,0-1,1 1,-1 0,0-1,1 1,-1 0,1-1,-1 1,1-1,-1 1,1-1,-1 1,1-1,-1 0,1 1,0-1,-1 1,1-1,0 0,-1 0,1 1,0-1,0 0,-1 0,1 0,0 0,0 0,-1 0,1 0,0 0,-1 0,1 0,0 0,0-1,-1 1,1 0,0 0,-1-1,1 1,0-1,-1 1,1 0,-1-1,1 1,-1-1,1 1,-1-1,1 0,-1 1,1-1,-1 1,1-1,-1 0,0 1,0-1,1 0,-1 1,0-1,0 0,1 98,-3-86,1 0,0 0,0 0,1 0,0 0,1 0,1 0,0 0,0 0,1 0,0 0,1-1,0 0,1 1,0-2,0 1,1 0,0-1,8 7,-10-11,0-1,0 0,1 0,-1 0,1-1,0 0,0 0,0 0,1 0,-1-1,1 0,-1 0,1 0,0-1,-1 0,1 0,0 0,0-1,0 0,0 0,0 0,0-1,0 0,-1 0,1-1,0 1,-1-1,1-1,-1 1,1-1,-1 0,0 0,2-2,17-18,-2-2,0 0,-2-1,-1-2,0 0,-3 0,0-2,-2 0,5-15,9-16,-22 49,0 0,0 0,-2-1,1 0,-2 0,1 0,-2 0,0-1,0 1,-2-2,1 15,-1-1,0 1,0-1,0 1,1-1,-1 1,0-1,0 1,0 0,0-1,0 1,0-1,0 1,0-1,0 1,0-1,0 1,0-1,0 1,0-1,-1 1,1-1,0 1,0 0,-1-1,1 1,0-1,0 1,-1 0,1-1,0 1,-1 0,1-1,0 1,-1 0,1 0,-1-1,1 1,-1 0,1 0,0 0,-1-1,1 1,-1 0,1 0,-1 0,1 0,-1 0,1 0,-1 0,1 0,-1 0,1 0,-1 0,1 1,0-1,-1 0,1 0,-1 0,1 1,-1-1,1 0,-1 0,-17 27,11-11,3-10,0 0,1 0,0 0,0 0,1 1,0-1,0 1,0-1,1 1,0 0,0-1,1 1,-1 0,2 0,-1 0,1-1,0 1,0 0,1-1,0 1,0-1,0 1,1-1,0 0,1 0,0 0,-1 1,1-1,-1 0,0 1,0 0,-1 0,0-1,0 1,0 1,-1-1,0 0,-1 0,0 0,0 1,0-1,-2 7,5 51,21 5,-24-69,1 1,0 0,0 0,0 0,1-1,-1 1,0-1,1 1,-1-1,1 1,-1-1,1 0,0 0,-1 0,1 0,0 0,0 0,0 0,0-1,0 1,0-1,0 1,0-1,0 0,0 1,0-1,0 0,0-1,0 1,0 0,0-1,0 1,1-1,8-6,0-1,-1 0,0-1,0 0,-1 0,0-1,-1-1,0 1,0-1,-1 0,-1-1,0 0,-1 0,0 0,2-10,4-1,110-303,-109 281,-22 62,-27 156,37-140,0 0,2 0,2 1,0-1,3-1,0 1,13 29,-6-11,37 117,-30-111,-4 1,-1 1,-3 0,-3 1,0 31,-9-83,-1-1,1 1,-1-1,-1 1,0-1,0 1,0-1,-1 1,0-1,0 0,-1 0,0 0,0 0,-1 0,0-1,0 0,-1 0,1 0,-1 0,0 0,-1-1,1 0,-1 0,0-1,-1 0,1 0,-1 0,1-1,-1 0,0 0,-1 0,1-1,0 0,-1-1,1 0,0 0,-1 0,0-1,1 0,-1 0,-6-2,7 0,-1-1,1 1,-1-1,1-1,0 1,1-1,-1-1,0 1,1-1,0 0,0 0,1-1,0 0,-1 0,2 0,-1-1,1 1,0-1,0 0,1 0,0-1,1 1,-1-1,1 1,-1-9,0 0,1-1,1 0,0 0,1-1,1 1,0 0,2 1,0-1,0 0,2 1,4-11,1-1,2 0,0 1,2 1,1 1,1 0,1 0,2 2,0 0,1 1,1 2,1 0,1 1,1 1,0 1,14-6,56-3,-68 24</inkml:trace>
  <inkml:trace contextRef="#ctx0" brushRef="#br0" timeOffset="3047.881">0 1471,'442'-49,"697"-36,-487 53,593 50,-22 46,-995-66,0-9,93-22,-276 28,-9 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41.3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1074,'1'10,"0"-1,1 0,0 1,1-1,0 0,0 0,1 0,0 0,0-1,1 0,0 0,1 0,0 0,0-1,1 0,-1 0,1-1,1 0,-1 0,1 0,0-1,1-1,-1 1,1-1,0-1,0 1,1-1,-4-4,0 1,1-1,-1-1,0 1,0-1,0 0,0 0,0-1,0 0,-1 0,1 0,-1-1,0 1,0-1,0 0,-1-1,1 1,-1-1,0 0,2-4,61-113,-50 80,-1 0,-3-2,-2 0,-1 0,-3-1,-1 0,-2-25,-1 45,-2 1,0-1,-2 1,0-1,-2 1,-1 0,-1 0,-1 0,-1 0,-1 1,-1 0,-1 1,-1 0,-1 0,-1 1,-14-18,24 37,0-1,0 0,0 1,0 0,-1-1,1 1,-1 0,1 1,-1-1,0 1,1 0,-1 0,0 0,0 0,0 0,0 1,0 0,0 0,0 0,0 0,0 1,0 0,0-1,0 1,0 1,1-1,-1 0,0 1,1 0,-1 0,1 0,0 0,-1 1,1-1,0 1,1 0,-1 0,0 0,1 0,-1 0,1 1,-8 9,1 0,1 0,0 1,0 0,2 1,0 0,0 0,2 0,0 0,0 1,1 0,1-1,1 1,1 0,0 0,0 0,2 3,2 12,1 1,2 0,0-1,3-1,0 1,2-1,1-1,3 2,-5-11,1 0,1-2,0 1,2-1,0-1,1-1,0 0,1-1,1-1,1 0,18 9,-6-6</inkml:trace>
  <inkml:trace contextRef="#ctx0" brushRef="#br0" timeOffset="528.315">790 707,'0'38,"5"13,1 3,5-9,1-6,2-10,-1-15,-7-10,-4-10,-4-4</inkml:trace>
  <inkml:trace contextRef="#ctx0" brushRef="#br0" timeOffset="778.071">677 30,'0'0</inkml:trace>
  <inkml:trace contextRef="#ctx0" brushRef="#br0" timeOffset="1029.088">1072 707,'46'-31,"-2"-3,-2-1,0-2,-3-2,-1-1,7-14,-17-6,-28 59,0 0,0-1,0 1,0-1,0 1,0-1,0 1,0 0,0-1,-1 1,1 0,-1-1,1 1,-1 0,1-1,-1 1,0 0,0 0,1-1,-1 1,0 0,0 0,0 0,0 0,0 0,-1 1,1-1,0 0,0 0,-1 1,1-1,0 1,-1-1,1 1,0-1,-1 1,1 0,-1 0,1 0,0 0,-1 0,0 0,-9 1,1 1,-1 1,1 0,-1 0,1 1,0 1,0-1,1 2,-1-1,1 1,0 1,1-1,-1 2,1-1,1 1,0 0,0 1,-1 1,0 0,1 1,0 0,0 1,1 0,0 0,1 0,1 1,0 0,1-1,0 1,1 1,0-1,1 0,0 0,2 1,-1-1,3 13,-1-19,0 1,1-1,0 0,0 0,0 0,1-1,0 1,0-1,1 0,0 0,0 0,0-1,1 1,-1-1,1-1,1 1,-1-1,0 0,1-1,0 1,0-1,0-1,0 1,1-1,-1 0,1-1,-1 0,1 0,-1-1,1 0,0 0,-1 0,1-1,-1-1,1 1,-1-1,0 0,0-1,4-1,89-46,-73 33</inkml:trace>
  <inkml:trace contextRef="#ctx0" brushRef="#br0" timeOffset="1299.512">1947 1,'-37'21,"2"2,1 1,0 2,2 1,-14 17,43-42,0-1,0 1,1 0,-1 0,1 1,0-1,-1 0,1 1,0 0,0-1,1 1,-1 0,1 0,-1 0,1 0,0 0,0 0,0 0,0 1,1-1,-1 0,1 0,0 1,0-1,0 0,1 1,-1-1,1 0,-1 0,1 1,0-1,0 0,1 0,-1 0,1 0,-1-1,1 1,0 0,0 0,0-1,0 0,2 2,17 7,1 0,0-2,0-1,1 0,0-2,0 0,0-2,10 0,-3 2,1-1,-16-4,-1 1,0 0,1 1,-1 1,0 0,-1 0,1 2,-1 0,0 0,-1 1,1 1,-1 0,8 8,-18-13,-1 1,0 0,0-1,0 1,-1 0,1 0,-1 0,0 0,0 0,0-1,-1 1,1 0,-1 0,0 0,0-1,0 1,-1 0,1-1,-1 1,0-1,0 0,0 1,0-1,0 0,-1 0,0-1,1 1,-1 0,0-1,0 0,-1 0,1 1,0-2,-1 1,1 0,-2-1,-4 7,-254 169,218-150,27-17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40.5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0,'-10'131,"6"1,5-1,6 1,16 73,-23-200,4 27,1-1,2 1,1-2,1 1,9 17,-18-46,1-1,-1 0,1 1,0-1,0 0,-1 0,1 0,0 0,0 0,0 0,0 0,0 0,0 0,1 0,-1 0,0-1,0 1,1-1,-1 1,0-1,1 1,-1-1,0 0,1 1,-1-1,1 0,-1 0,0 0,1 0,-1 0,1 0,-1-1,0 1,1 0,-1-1,0 1,1-1,-1 1,0-1,0 0,1 0,-1 1,0-1,0 0,52-48,-46 41,56-61,2 2,4 4,2 2,2 4,21-10,-66 50,146-72,-173 88,0 0,0 0,0 0,0 0,0 1,1-1,-1 0,0 1,1-1,-1 1,0 0,0-1,1 1,-1 0,1 0,-1 0,0 0,1 0,-1 0,0 0,1 0,-1 0,1 1,-1-1,0 1,0-1,1 1,-1-1,0 1,0 0,0 0,1-1,-1 1,0 0,0 0,0 0,-1 0,1 0,0 0,0 1,0-1,-1 0,1 0,-1 1,1-1,-1 0,1 0,-1 1,0-1,0 1,0-1,1 0,-1 1,-1-1,1 0,0 1,0-1,0 1,-1-1,1 0,-1 0,1 1,-1-1,0 1,-14 22,0 0,-2-1,-1-1,-1-1,-1 0,0-1,-2-2,0 0,-10 5,19-13,-58 45,-3-3,-2-3,-9 0,50-32,5-5</inkml:trace>
  <inkml:trace contextRef="#ctx0" brushRef="#br0" timeOffset="298.005">1032 395,'0'11,"2"0,-1 1,2-1,-1 0,2-1,-1 1,1-1,1 1,0-1,0 0,1-1,1 1,-1-1,1-1,1 1,0-1,0 0,0-1,1 0,0 0,0-1,6 3,-5-9,-1 0,1 0,-1-1,1 0,-1-1,1 0,-1 0,0-1,0 0,0-1,0 0,-1 0,1-1,-1 0,0 0,0-1,-1 0,0 0,0-1,0 0,-1 0,0-1,2-3,-4 5,0 1,0-1,0 0,-1 0,0 0,0 0,-1-1,1 1,-1-1,-1 0,1 1,-1-1,0 0,-1 0,0 0,0 0,0 0,-1 0,0 1,0-1,-1 0,0 0,0 1,0-1,-1 1,0 0,0 0,-1 0,0 0,0 0,0 1,-1 0,1 0,-1 0,0 0,-1 1,1 0,-1 0,0 0,0 1,0 0,0 0,-1 1,-6-3,5 4,1-1,-1 2,0-1,0 1,0 0,1 0,-1 1,0 0,0 1,1-1,-1 1,1 1,0 0,-1 0,-17 10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33.9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125 648,'10'44,"2"75,1 34,-4 3,-2-8,-7-17,-4-15,-2-19,-3-15,-2-12,3-14,-4-7,2-6,1-16,8-16,4-16,1-7</inkml:trace>
  <inkml:trace contextRef="#ctx0" brushRef="#br0" timeOffset="316.455">633 761,'-102'90,"5"3,-34 47,106-112,-10 9,-7 6,2 2,2 1,2 2,2 1,2 3,30-49,-1 0,1 0,0 0,1 0,-1 0,1 0,-1 0,1 1,0-1,0 1,0-1,0 0,1 1,0 0,0-1,0 1,0-1,0 1,0-1,1 1,0-1,0 1,0-1,0 1,0-1,1 0,-1 0,1 0,0 0,1 1,9 3,2 0,-1 0,1-1,-1-1,2-1,-1 0,0 0,1-2,0 1,-1-2,1 0,0-1,0-1,4 0,0 1,87-2,-69-1,-1 2,1 2,-1 1,1 2,-1 1,21 7,-51-10,0 0,1 0,-1 0,0 1,-1 0,1 0,0 1,-1-1,0 1,0 0,0 1,0-1,-1 1,0 0,0 0,0 0,0 1,-1 0,0-1,0 1,-1 0,1 0,-1 1,-1-1,1 3,6 25,-7-24,1 1,0-1,1 0,0 0,0 0,1-1,0 1,1-1,0 0,6 8,-9-16,0 1,0-1,0 1,0-1,0 0,0 0,0 0,0 0,1 0,-1-1,0 1,1-1,-1 1,0-1,1 0,-1 0,1 0,-1 0,0 0,1-1,-1 1,0-1,1 0,-1 1,0-1,0 0,1 0,-1 0,0-1,0 1,17-10</inkml:trace>
  <inkml:trace contextRef="#ctx0" brushRef="#br0" timeOffset="3645.604">1226 3414,'-34'37,"1"1,2 2,2 1,1 1,3 2,1 0,3 2,-5 17,-6 76,32-136,0 1,-1-1,1 1,1-1,-1 1,0-1,1 1,0-1,0 0,0 1,0-1,0 0,1 0,-1 0,1 0,0 0,0 0,0 0,0 0,1-1,-1 1,1-1,-1 0,1 0,0 0,0 0,0 0,0-1,0 1,0-1,1 0,-1 1,0-2,1 1,-1 0,1-1,-1 0,3 1,8-3,-1-1,1-1,-1 1,1-2,-1 0,-1-1,1 0,-1-1,0 0,0-1,-1 0,0-1,-1 0,1 0,-2-1,0-1,0 0,-1 0,5-9,2-2,-1-1,-2-1,0 0,-1 0,-2-1,0-1,-2 0,0 0,-2 0,-1-1,-2 1,0-16,-2 28,0 0,-2 0,1 0,-2 0,0 0,-1 1,0-1,-1 1,0 0,-1 0,-1 1,0 0,0 0,-2 0,5 6,-1 0,0 0,0 1,0 0,-1 0,0 0,0 1,0-1,0 1,-1 1,1-1,-1 1,0 1,0-1,0 1,-1 0,1 1,0-1,-1 2,1-1,-1 1,1 0,-1 0,1 1,-1 0,-5 2,3 0,1 0,0 1,-1 1,2-1,-1 1,0 1,1-1,0 1,0 1,1 0,0 0,0 0,1 1,0 0,0 0,0 1,1-1,1 1,-1 0,2 1,-1-1,1 1,0-1,1 5,1-11,0 0,1 1,0-1,0 0,0 1,0-1,0 0,1 1,-1-1,1 0,0 0,0 1,0-1,1 0,-1 0,1 0,-1 0,1-1,0 1,0 0,0-1,1 1,-1-1,1 0,-1 0,1 0,0 0,-1 0,1 0,0-1,0 0,0 1,1-1,-1 0,0-1,3 2,5 0,0-1,1 0,-1 0,0-1,1-1,-1 0,0 0,0-1,0 0,6-3,29-14,-1-1,-1-3,-1-1,-1-3,-1-1,-1-2,-2-2,-1-1,-2-2,-1-1,-2-2,-1-1,-3-1,-1-2,17-35,-18 29,-2-2,-3 0,-1-2,-3 0,-2-1,-2-1,0-16,-2 152,16 585,-11 93,-21-618,-7 0,-6-1,-6-1,-18 46,7-56,35-130,0 0,0 0,-1 0,1-1,0 1,0 0,0 0,0 0,0 0,-1 0,1 0,0-1,0 1,0 0,-1 0,1 0,0 0,0 0,0 0,-1 0,1 0,0 0,0 0,0 0,-1 0,1 0,0 0,0 0,0 0,-1 0,1 0,0 0,0 0,0 0,-1 1,1-30,13-73,5 0,4 1,4 1,13-22,13-57,29-129,-62 228</inkml:trace>
  <inkml:trace contextRef="#ctx0" brushRef="#br0" timeOffset="4579.089">3174 3387,'0'313,"-18"-230,19-116,25-91,6 1,6 2,12-17,-10 23,56-102,-81 210,-12 31,-2-4</inkml:trace>
  <inkml:trace contextRef="#ctx0" brushRef="#br0" timeOffset="4835.416">3822 3189,'0'43,"-5"24,-1 6,5-11,7-15,8-20,1-20,3-11,-2-10,-3-2</inkml:trace>
  <inkml:trace contextRef="#ctx0" brushRef="#br0" timeOffset="5023.837">3709 2907,'0'0</inkml:trace>
  <inkml:trace contextRef="#ctx0" brushRef="#br0" timeOffset="5315.928">4415 2963,'-30'6,"-1"1,1 2,1 1,0 1,0 2,1 1,1 1,0 1,1 1,1 2,1 0,0 2,-8 10,28-26,-1 0,1 1,-1 0,1 0,1 0,0 0,-1 1,2-1,-1 1,1 0,0 0,1 0,-1 0,1 0,1 0,-1 0,1 0,0 0,1 1,0-1,0 0,1 0,-1 0,2 0,-1-1,1 1,0-1,0 1,0-1,1 0,0 0,1 0,-1-1,1 0,0 0,0 0,1 0,-1-1,1 0,0 0,0 0,1-1,3 2,0-3,0 0,0 0,0-1,0-1,0 1,1-2,-1 0,0 0,0 0,0-1,0-1,0 0,-1 0,1-1,-1 0,0-1,0 0,0 0,0-1,11-9,-1 0,-1 0,0-2,-2 0,0-2,-1 1,8-13,111-165,-134 194,1 0,0 0,-1-1,1 1,0 0,0 0,1 0,-1 0,0 0,1 0,-1 1,1-1,-1 0,1 1,0-1,0 1,0 0,0-1,0 1,0 0,0 0,0 0,0 1,0-1,0 0,1 1,-1 0,0-1,1 1,-1 0,0 0,1 0,-1 0,0 1,0-1,1 1,-1-1,0 1,0 0,0 0,0 0,5 8,-2 1,1 1,-2-1,1 1,-1-1,-1 1,0 0,-1 1,0-1,0 0,-1 1,-1-1,0 6,4 30,10 81,-5 1,-7 0,-11 99,1-141,-5-1,-3-1,-21 62,-13-22,49-125,0-1,0 1,0 0,1 0,-1 0,0-1,0 1,1 0,-1-1,0 1,1 0,-1-1,0 1,1-1,-1 1,1-1,-1 0,0 1,1-1,0 0,-1 1,1-1,-1 0,1 1,0-1,-1 0,1 0,0 1,0-1,0 0,0 0,0 0,-1 1,1-1,1 0,-1 0,0 0,0 1,0-1,0 0,0 0,1 1,-1-1,0 0,1 0,-1 1,1-2,-1 2,18-293,-12 248</inkml:trace>
  <inkml:trace contextRef="#ctx0" brushRef="#br0" timeOffset="5547.259">4979 3020,'-4'38,"-3"22,6 7,7-10,8-13,6-14,-1-18,2-11,-2-5</inkml:trace>
  <inkml:trace contextRef="#ctx0" brushRef="#br0" timeOffset="5799.517">4810 2653,'0'0</inkml:trace>
  <inkml:trace contextRef="#ctx0" brushRef="#br0" timeOffset="6047.554">5487 2653,'-35'67,"4"1,2 2,3 1,-5 31,20-7,11-92,0 0,0 0,0 0,1 0,-1 0,1 0,0 0,0 0,0-1,0 1,0 0,1 0,-1-1,1 1,0-1,0 1,0-1,0 0,0 1,0-1,1-1,-1 1,1 0,-1 0,1-1,0 1,-1-1,3 1,4 0,-1-1,1 1,-1-1,1-1,-1 0,1 0,0-1,-1 0,1 0,-1-1,0 0,1 0,-1-1,0 0,0-1,-1 0,1 0,-1 0,0-1,0 0,0-1,1-2,14-12,-1-1,-1-2,-1 0,-1 0,12-22,-4-6,-2 0,-2-2,-2 0,-3-1,-2-1,-3-1,-2 0,-1-11,-1 21,-1 9,-1-1,-1 0,-3 0,-1 0,-2 0,-1 0,-2 0,-4-14,7 46,0 0,0 0,0 0,-1 1,0-1,0 1,0-1,-1 1,1 0,-1-1,-1 2,1-1,-1 0,0 1,0-1,0 1,0 0,-1 0,0 1,1 0,-1-1,-1 2,1-1,0 1,-1-1,1 1,-1 1,0-1,0 1,1 0,-1 0,0 1,0 0,0 0,0 0,0 1,0 0,1 0,-4 1,-5 6,0 1,1 1,-1 0,2 1,0 0,0 1,1 1,0-1,1 2,1 0,0 0,1 0,0 1,1 0,1 1,0-1,1 1,1 1,1-1,0 0,0 17,-2 5,2-1,2 1,1 0,2-1,2 1,1-1,2 0,1 0,5 9,-7-27,2 1,0-2,0 1,2-1,0 0,1-1,1 0,1-1,0-1,1 0,1 0,0-1,1-1,0-1,1 0,0-2,16 8,-4-5,0-2,1-1,0-1,0-2,1-1,23 2,-15-5</inkml:trace>
  <inkml:trace contextRef="#ctx0" brushRef="#br0" timeOffset="566.015">1367 1411,'-24'38,"-8"23,1 5,7-8</inkml:trace>
  <inkml:trace contextRef="#ctx0" brushRef="#br0" timeOffset="843.403">1197 734,'0'0</inkml:trace>
  <inkml:trace contextRef="#ctx0" brushRef="#br0" timeOffset="1013.958">1620 1552,'77'-166,"-43"86,4 1,36-52,-46 96,-27 34,-1 1,1-1,-1 1,1-1,0 1,-1-1,1 1,-1 0,1-1,0 1,-1 0,1 0,0-1,-1 1,1 0,0 0,-1 0,1 0,0 0,0 0,-1 0,1 0,0 0,-1 0,1 0,0 1,-1-1,1 0,0 0,-1 1,1-1,0 0,-1 1,1-1,-1 1,1-1,-1 1,1-1,-1 1,1-1,-1 1,1-1,-1 1,0 0,1-1,-1 1,0 0,0-1,1 1,-1 0,0-1,0 1,0 0,0-1,0 1,0 0,0 0,0 0,16 135,-15-130,31 105,-30-107,-1-1,1 0,0 1,0-1,0 0,1 0,-1-1,1 1,-1 0,1-1,0 0,0 1,0-1,0 0,1-1,-1 1,0-1,1 1,-1-1,1 0,0 0,-1 0,1-1,0 1,-1-1,1 0,0 0,0 0,1-1,5-3,-1 0,0 0,-1-1,1-1,-1 1,0-1,0-1,-1 1,0-1,0-1,0 1,-1-1,0 0,-1-1,0 1,0-1,-1 0,3-7,-1 6,61-118,-57 114</inkml:trace>
  <inkml:trace contextRef="#ctx0" brushRef="#br0" timeOffset="1510.875">2440 1298,'24'-27,"-1"0,-2-1,0-2,-2 0,-2-1,0-1,-2 0,0-8,-13 38,-1 0,1-1,-1 1,0-1,0 1,0-1,0 1,0-1,-1 0,1 1,-1-1,0 0,0 1,0-1,0 0,0 0,-1 1,1-1,-1 0,1 1,-1-1,0 1,0-1,0 1,-1-1,1 1,-1 0,1-1,-1 1,0 0,1 0,-1 0,0 0,-1 1,1-1,0 1,0-1,-1 1,1-1,-1 1,1 0,-1 0,1 1,-1-1,0 0,1 1,-1 0,0-1,-1 1,-4 3,0 0,-1 0,2 0,-1 1,0 1,1-1,0 1,0 0,0 1,1 0,-1 0,2 0,-1 1,1-1,-1 1,2 1,-1-1,1 1,0 0,1 0,0 0,0 0,0 5,1-5,0 0,1 1,0-1,0 1,1-1,0 1,1-1,-1 0,2 1,-1-1,1 0,1 1,-1-1,1 0,1-1,-1 1,1-1,1 1,-1-1,1 0,1-1,-1 1,1-1,0 0,1-1,-1 1,1-1,0 0,0-1,1 0,-1 0,1-1,0 1,0-2,4 2,3 0,0-1,0 0,0 0,0-2,0 0,0-1,1 0,-1-1,0-1,0 0,0-2,0 1,0-2,-1 0,1 0,-2-2,1 1,0-2,-1 0,3-4,11-7,-2-2,0-1,-2-1,0-1,-2-1,0 0,-2-2,-1-1,-1-1,20-30,-3-2,-3-2,-2 0,-4-2,-2-1,-3-1,-3 0,-3-1,-3-1,2-56,-13 108,0 0,-1 0,0-1,-2 1,0 0,-1 1,0-1,-2 1,0 0,-1 0,-2-3,7 16,0 0,0 0,-1 0,0 1,1-1,-1 1,0 0,0 0,0 0,0 0,-1 1,1-1,0 1,-1-1,1 1,-1 0,1 1,-1-1,0 1,1-1,-1 1,0 0,1 1,-1-1,0 0,1 1,-1 0,1 0,-1 0,1 0,-1 1,1-1,0 1,0 0,0 0,0 0,0 0,0 1,0-1,1 1,-1 0,1-1,0 1,0 0,0 1,0-1,0 0,1 0,0 1,-1 1,-11 23,1 1,1 1,2 0,0 0,3 1,0 0,2 0,2 0,0 1,2-1,2 0,4 29,-1-2,3-2,2 1,2-1,3-1,2-1,3 0,2-1,2-1,4 2,-19-36,0 0,2-1,0 0,0-1,2 0,0 0,1-2,0 0,1 0,1-1,4 2,-18-14,-1 1,1-1,0 0,0 0,0 0,0 0,0 0,0 0,0 0,0-1,0 1,0-1,0 0,0 1,0-1,1 0,-1 0,0 0,0 0,0-1,0 1,0-1,0 1,0-1,0 0,0 0,0 0,0 0,0 0,0 0,0 0,-1-1,1 1,0-1,-1 1,1-1,-1 1,0-1,0 0,0 0,1 0,-2 0,1 0,0 0,0 0,-1 0,1 0,-1 0,1 0,-1 0,3-24,-2 2</inkml:trace>
  <inkml:trace contextRef="#ctx0" brushRef="#br0" timeOffset="1683.933">2778 648,'53'15,"26"4,11 0,-2-5,-10-3,-9-9,-7-5,-4-2,-7-5,-8 0,-6 1,-9 2</inkml:trace>
  <inkml:trace contextRef="#ctx0" brushRef="#br0" timeOffset="1850.317">3822 761,'5'39,"2"12</inkml:trace>
  <inkml:trace contextRef="#ctx0" brushRef="#br0" timeOffset="2013.002">3766 338,'0'0</inkml:trace>
  <inkml:trace contextRef="#ctx0" brushRef="#br0" timeOffset="2181.912">4189 451,'-23'78,"10"-42,8-28,0 1,1 0,0 0,1 0,0 0,0 0,1 1,0 0,1-1,0 1,1 0,0-1,0 1,1 0,0 0,0-1,2 1,-1-1,1 0,0 1,1-1,0 0,0 0,0-5,0-1,1 1,-1-1,0 0,1 0,0 0,0 0,0-1,0 0,0 0,0 0,0-1,1 0,-1 0,0 0,1 0,-1-1,1 0,-1 0,1-1,-1 1,3-2,115-37,-60-5,-50 29</inkml:trace>
  <inkml:trace contextRef="#ctx0" brushRef="#br0" timeOffset="2698.526">4923 141,'-1'4,"-1"1,1-1,-1 0,0 0,0 1,0-1,-1 0,1-1,-1 1,0 0,0-1,-1 0,1 1,-1-1,1-1,-1 1,0 0,0-1,0 0,0 0,-1 0,1 0,-3 0,-26 17,22-12,0 0,1 1,0 0,0 1,1 0,0 1,1 0,0 0,0 1,-4 9,11-18,0 0,1 0,-1 0,1 0,0 0,-1 1,1-1,0 0,0 0,1 0,-1 0,0 0,1 0,-1 0,1 0,0 0,0 0,-1 0,1 0,0-1,1 1,-1 0,0 0,0-1,1 1,-1-1,1 0,-1 1,1-1,0 0,0 0,-1 0,1 0,0 0,0 0,0 0,0-1,0 1,0-1,1 1,84 14,-50-15,-24-1,0 1,0 0,0 0,0 2,0-1,0 2,-1-1,1 2,-1 0,1 0,-1 1,-1 1,1 0,2 2,-11-4,0 0,0 0,0 0,0 0,-1 1,0-1,0 1,0 0,-1-1,1 1,-1 0,0 0,0 0,-1 0,0-1,0 1,0 0,0 0,-1 0,1 0,-1 0,-1 0,1 0,-1-1,1 1,-2-1,1 1,0-1,-1 0,0 0,0 0,0 0,0 0,0 0,-1-1,0 0,0 0,0 0,0 0,0-1,0 1,-1-1,1 0,-2 0,-6 6,-1-1,0-1,0 0,-1-1,0 0,0-1,0 0,0-1,-1-1,1 0,-11-1,0-1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59.7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371 56,'-18'30,"-216"591,116-355,199-421,-39 54,-5-2,-4 0,-4-3,8-72,-36 169,-1 3,0 1,1-1,0 0,0 0,0 1,1-1,0 1,0-1,0 1,0 0,1 0,0 0,0 0,1 0,2-2,17 35,-22-24,36 199,26 112,-35-261,-27-53,0 0,0 0,0 0,0 0,0-1,0 1,0 0,0-1,1 1,-1-1,0 1,0-1,1 0,-1 1,0-1,1 0,-1 0,0 0,1 0,-1 0,0 0,1 0,-1 0,0-1,0 1,1 0,-1-1,0 1,0-1,1 0,-1 1,0-1,0 0,0 0,0 1,0-1,0 0,0 0,0 0,0 0,0-1,15-19,0-1,-2-1,0 0,-2 0,0-2,-2 1,0-1,-2-1,-1 0,3-19,-6 29,48-221,-50 213</inkml:trace>
  <inkml:trace contextRef="#ctx0" brushRef="#br0" timeOffset="350.754">879 649,'32'-15,"-1"-1,-1-1,-1-1,0-2,-2-1,0-1,22-25,-10-13,-38 58,-1 1,1-1,-1 1,0-1,1 1,-1-1,0 1,0-1,0 1,0-1,0 1,-1-1,1 1,0-1,-1 1,1-1,-1 1,0-1,1 1,-1 0,0-1,0 1,0 0,0 0,0 0,0-1,0 1,0 0,0 0,0 1,-1-1,1 0,0 0,-1 1,1-1,-1 0,1 1,0 0,-1-1,1 1,-1 0,-1-1,-5 0,0 0,0 0,-1 0,1 1,0 1,-1-1,1 1,0 0,0 1,-1 0,1 1,1-1,-1 1,0 1,1 0,0 0,-1 0,2 1,-1 0,0 0,1 0,0 1,0 0,1 1,-1 0,-6 8,1 0,1 1,0 0,1 0,0 1,2 1,0-1,1 1,0 0,-1 14,5-25,0-1,0 1,0 0,1 0,0 0,1 0,0 0,0 0,0 0,1 0,0-1,0 1,1 0,0 0,0 0,0-1,1 1,0-1,0 0,1 0,0 0,0 0,0-1,1 0,-1 0,1 0,1 0,-1-1,1 1,-1-1,1-1,0 1,5 1,6-3,-1-1,0-1,1 0,-1-1,1-1,-1 0,0-1,0-1,0-1,-1 0,1-1,-1-1,-1 0,10-6,67-44,-67 36</inkml:trace>
  <inkml:trace contextRef="#ctx0" brushRef="#br0" timeOffset="1129.591">1387 592,'7'-1,"18"-3,0 0,-1-2,0 0,0-2,0-1,-1 0,-1-2,1-1,-2 0,0-2,0-1,12-11,-31 25,-1 0,1-1,0 1,-1-1,1 1,-1-1,1 1,-1-1,0 0,0 0,0 0,0 1,0-1,0 0,0 0,-1-1,1 1,-1 0,1 0,-1 0,0 0,0 0,0-1,0 1,0 0,0 0,-1 0,1 0,-1 0,1 0,-1 0,0 0,0 0,0 0,0 0,0 0,0 0,-1 1,1-1,-1 0,1 1,-1-1,1 1,-1 0,-1-1,-3 0,0 0,0 0,0 1,0 0,0 0,0 0,0 1,0 0,0 0,0 1,0-1,0 1,0 1,0-1,0 1,0 0,0 0,1 1,-1 0,1 0,0 0,0 1,0-1,0 1,-6 6,-1 0,2 0,0 1,0 0,1 1,0 0,1 1,0-1,-1 7,-39 119,47-134,0 1,1-1,0 1,-1 0,1-1,1 1,-1-1,1 1,0 0,0-1,0 1,1-1,-1 0,1 1,0-1,1 0,-1 0,1 0,-1-1,1 1,0-1,0 1,1-1,-1 0,1 0,0 0,-1-1,1 1,3 1,1-1,1 0,-1-1,0 0,1 0,-1-1,1 0,-1 0,1-1,0 0,-1 0,1-1,-1 0,1-1,-1 0,0 0,1-1,-1 0,0 0,-1-1,3-1,148-100,-148 97,212-172,-185 129,-38 50,-1 1,0 0,1 0,-1 0,0 0,1 0,-1 0,0 1,1-1,-1 0,1 1,-1 0,0-1,1 1,-1 0,1-1,0 1,-1 0,1 0,0 0,-1 1,1-1,0 0,0 0,0 1,0-1,0 1,-12 9,0 0,2 1,-1 0,1 1,1 0,1 0,-1 2,2-1,0 1,1 0,1 0,0 1,1 0,0 0,2 0,0 1,-1 13,4-27,0 1,0-1,1 0,0 1,-1-1,1 0,0 1,1-1,-1 0,0 0,1 0,0 0,0 0,0-1,0 1,0 0,0-1,1 1,-1-1,1 0,0 0,-1 0,1 0,0-1,0 1,0-1,1 0,-1 1,0-1,0-1,1 1,-1 0,0-1,1 0,-1 0,0 0,1 0,-1 0,2-1,9 0,-1-1,0 0,0-1,0 0,0-1,-1-1,1 0,-1 0,7-6,-1-2,-1-2,-1 0,0-1,-2 0,0-1,0-1,-2 0,0-1,-1 0,-1-1,-1 0,0-2,6-10,-1 0,-2-1,-1-1,-2 0,-1-1,-2 1,-1-1,-2 0,-1-18,-3 43,0 0,0 0,-1 0,0 1,-1-1,0 1,-1-1,0 1,0 0,-1 0,-2-3,5 9,0 0,0 0,0 1,0-1,-1 1,1 0,0-1,-1 1,0 0,0 0,1 1,-1-1,0 0,0 1,-1 0,1 0,0 0,0 0,-1 0,1 1,0-1,-1 1,1 0,0 0,-1 0,1 1,0-1,-1 1,1 0,0 0,0 0,0 0,-1 0,-1 2,-3 2,1 0,-1 0,1 1,0 0,0 0,1 1,-1 0,2 0,-1 0,1 1,0 0,0 0,1 0,0 1,1-1,0 1,0 0,1 0,-1 8,-1 4,1 0,1 1,1-1,1 1,1-1,1 0,0 1,3 3,-2-8,0 1,2 0,0-1,1 0,1 0,0 0,2-1,-1 0,2-1,0 0,1 0,1-1,0-1,1 0,0 0,2-1,-1-1,1-1,0-1,0 0,1-1,1-1,-1 0,1-2,0 0,0 0,0-2,1 0,0-1,9 0,-2-2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01.9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1,'0'29,"0"38,0 17,0 0,0-11,0-7,0-10,0-11,0-7,0-6,0-3,0-2,0 0,0-11,0-7</inkml:trace>
  <inkml:trace contextRef="#ctx0" brushRef="#br0" timeOffset="254.915">1 424,'43'0,"29"0,7-5,-1-1,-8 0,-12 1,-5-3,-8-1,-6 2,-6 2,-7-4,-4 1,-1 1,-4 2</inkml:trace>
  <inkml:trace contextRef="#ctx0" brushRef="#br0" timeOffset="493.612">764 227,'-12'19,"1"1,1 0,0 1,2 0,1 0,0 1,2 0,0 0,1 0,2 1,0-1,2 1,1 15,0-35,0 1,0-1,0 0,0 0,1 1,0-1,-1 0,1 0,0 0,1-1,-1 1,0 0,1-1,0 0,-1 1,1-1,0 0,0-1,0 1,0 0,0-1,1 0,-1 1,0-1,1 0,-1-1,1 1,-1-1,1 0,-1 1,1-2,-1 1,1 0,-1-1,4 0,4-1,1 0,0 0,-1-2,0 1,0-1,0-1,0 0,-1-1,0 0,3-2,-8 4,0 0,0 0,-1 0,0-1,0 1,0-1,0 0,-1 0,0 0,0-1,0 1,0-1,-1 0,0 0,-1 1,1-1,-1 0,0-1,0 1,-1 0,0 0,0 0,0 0,-1 0,0-1,0 1,-1 0,1 1,-1-1,-1 0,1 0,-1 1,0-1,0 1,0 0,-1 0,0 0,-3-2,0 1,0-1,0 1,-1 1,0 0,0 0,-1 0,1 1,-1 0,0 1,0 0,-2 0,-15-3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04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234 537,'-8'0,"0"-1,-1 1,1 0,0 1,0 0,0 1,0-1,0 1,0 1,1-1,-1 1,1 1,0 0,-1 0,2 0,-1 1,0-1,1 2,0-1,0 1,-4 5,2 1,0 1,0 0,1 0,0 1,1 0,1 0,1 0,0 1,0 0,2 0,-1 0,2 0,0 0,1 0,1 0,0 0,1 0,1 0,-3-9,0-1,1 0,0 0,0 0,1-1,-1 1,1 0,0 0,0-1,0 1,1-1,0 0,0 0,0 0,0 0,1 0,-1-1,1 1,0-1,0 0,0 0,1 0,-1-1,1 0,-1 0,1 0,0 0,-1-1,1 1,0-1,0-1,0 1,0-1,0 1,1-1,-1-1,0 1,0-1,1 0,9-5,1-1,-1-1,-1 0,1-1,-1 0,-1-1,0-1,0 0,-1 0,-1-2,0 1,0-1,-1-1,-1 0,0 0,-1-1,-1 0,0-1,-1 1,-1-3,-1 11,-2 0,1 0,-1 0,0-1,-1 1,0-1,0 1,0-1,-1 1,0-1,-1 0,0 1,0-1,-1 1,1-1,-1 1,-1 0,0 0,0 0,0 0,-1 0,0 1,0 0,-1 0,1 0,-1 0,-1 0,1 1,-1 0,0 0,-3-1,1 0,-1 1,0 0,0 1,0 0,0 0,0 1,-1 0,0 1,1 0,-1 0,-3 1,-12-1</inkml:trace>
  <inkml:trace contextRef="#ctx0" brushRef="#br0" timeOffset="533.683">431 57,'15'101,"-5"1,-5-1,-5 61,0-148,-12 242,12-255,0-1,-1 0,1 1,0-1,-1 1,1-1,0 1,0 0,0-1,-1 1,1-1,0 1,0-1,0 1,0-1,0 1,0 0,0-1,0 1,0-1,0 1,1-1,-1 1,0-1,0 1,0-1,1 1,-1-1,0 1,0-1,1 1,-1-1,1 1,-1-1,0 0,1 1,-1-1,1 1,-1-1,1 0,-1 0,1 1,-1-1,1 0,-1 0,1 0,-1 1,1-1,0 0,-1 0,1 0,-1 0,1 0,-1 0,1 0,-1 0,1-1,0 1,-1 0,1 0,-1 0,1-1,-1 1,1 0,0-1,37-24,-31 20,4-4,17-12,1 1,0 1,1 1,1 2,7-2,-24 12,72-19,-83 25,-1 0,1 0,0 0,0 1,-1-1,1 1,0-1,-1 1,1 0,-1 0,1 0,-1 0,1 0,-1 1,1-1,-1 1,0 0,0-1,0 1,0 0,0 0,0 0,-1 1,1-1,-1 0,1 1,-1-1,0 0,0 1,0 1,2 4,0 1,-1-1,-1 1,1 0,-1-1,-1 1,0 0,0-1,0 1,-1 0,-1 0,1-1,-1 1,-1-1,0 0,0 0,0 0,-1 0,0 0,-1-1,0 1,0-1,0 0,-1-1,0 1,-4 3,0 0,0-1,-1 0,0-1,0 0,-1 0,0-2,-1 1,1-1,-1-1,0-1,-1 0,1 0,-1-1,-7 0,15-1,1-1,-1-1,0 1,0-1,0 0,0 0,0 0,0-1,0 0,0 0,1-1,-1 0,0 0,1 0,-1 0,1-1,0 0,0 0,0 0,0-1,1 0,-1 0,0-1,0-1,1-1,0 1,1-1,-1 1,1-1,1 0,-1 0,1 0,0-1,1 1,0 0,0-1,1 1,-1-1,2 1,-1-1,1 1,0 0,1-1,-1 1,1 0,1 0,0 0,3-6,5-6</inkml:trace>
  <inkml:trace contextRef="#ctx0" brushRef="#br0" timeOffset="1012.58">1165 57,'0'44,"5"32,1 14,0-4,-6-12,-3-8,-1-11,1-11,0-2,1-4,0-4,2-2,-1-2,-3-2,-3 0,2-1,0-4</inkml:trace>
  <inkml:trace contextRef="#ctx0" brushRef="#br0" timeOffset="1270.336">826 622,'43'-5,"34"-1,13-5,-4-1,-7 3,-12 2,-12 2,-12 2,-7 2,-6-4,-3-1,-1 1,-5 0</inkml:trace>
  <inkml:trace contextRef="#ctx0" brushRef="#br0" timeOffset="2766.312">1758 481,'-64'51,"3"3,2 2,-5 10,61-63,0 0,0 0,0 0,0 1,0-1,1 1,0-1,-1 1,1 0,1 0,-1 0,0 0,1 0,0 0,0 0,0 0,1 1,-1-1,1 0,0 1,0-1,0 0,1 0,0 1,0-1,0 0,0 0,0 0,1 0,0 0,0 0,0 0,0-1,1 1,-1-1,1 1,0-1,0 0,0 0,3 1,1-3,1-1,0 0,0 0,-1-1,1 0,0 0,-1-1,1 0,-1 0,0-1,1 0,-1 0,-1-1,1 0,0 0,-1 0,0-1,0 0,0 0,4-5,-3 4,199-194,-206 199,1 1,-1-1,0 1,0-1,1 1,-1-1,1 1,-1 0,0-1,1 1,-1 0,1-1,-1 1,1 0,-1 0,1-1,-1 1,1 0,-1 0,1 0,-1 0,1 0,-1 0,1-1,0 1,-1 1,1-1,-1 0,1 0,-1 0,1 0,-1 0,1 0,-1 1,1-1,-1 0,1 0,-1 1,1-1,-1 0,1 1,-1-1,0 0,1 1,-1-1,0 1,1-1,-1 1,0-1,1 0,-1 1,0-1,0 1,0 0,1-1,-1 1,0-1,0 1,0-1,0 1,0-1,0 1,0-1,0 1,0 0,2 48,-2-35,-1-8,1 0,0 0,1 0,0 0,0 0,0 0,0 0,1 0,0-1,0 1,1-1,-1 1,1-1,0 0,1 0,-1 0,1 0,0-1,0 1,1-1,-1 0,1-1,0 1,0-1,0 0,0 0,1 0,-1-1,1 0,0 0,-1 0,1-1,0 0,0 0,0 0,0-1,0 0,0 0,0 0,2-1,10-7,1 0,-1-1,-1-1,0-1,0 0,-1-1,-1-1,0 0,-1-1,0-1,-1 0,-1-1,0 0,-1-1,-1 0,0 0,4-15,10-19,-20 72,-26 67,9-42,11-41,-1 1,1 0,0-1,0 1,1 0,-1 0,1 0,1 0,-1 0,1 0,0 0,0 0,1 0,0 0,0 0,0 0,1-1,0 1,0 1,1-5,-1 0,1 0,0 0,-1 0,1 0,0-1,0 1,0-1,0 0,0 0,1 0,-1 0,0-1,0 1,1-1,-1 0,0 0,0 0,1 0,-1 0,0-1,0 0,1 0,-1 0,0 0,0 0,0 0,0-1,0 1,0-1,-1 0,1 0,0 0,-1 0,0-1,1 1,-1 0,0-1,0 0,-1 0,1 1,1-4,48-92,-44 82,0-1,2 1,-1 0,2 0,0 1,1 1,0 0,1 0,14-11,-23 22,0 0,0 1,0 0,0 0,1 0,-1 0,1 0,-1 1,1-1,0 1,0 0,-1 0,1 1,0-1,0 1,0-1,0 1,0 1,0-1,0 0,0 1,-1 0,1 0,0 0,0 0,-1 1,1 0,-1-1,1 1,-1 0,0 1,0-1,0 1,0-1,0 1,0 0,-1 0,1 0,-1 0,0 0,0 1,0-1,0 1,-1-1,0 1,1 0,-1 0,-1-1,1 1,0 0,-1 0,0 0,0 0,0 0,0 0,-1 0,0 0,-63 162,67-143,20-41,21-41,-31 38,1 1,0 0,2 2,0 0,1 0,1 1,0 2,1 0,1 0,7-2,-26 17,0-1,1 0,-1 0,0 0,1 1,-1-1,1 0,-1 1,1 0,-1-1,1 1,-1 0,1 0,-1-1,1 1,-1 1,1-1,0 0,-1 0,1 0,-1 1,1-1,-1 1,0-1,1 1,-1 0,1 0,-1-1,0 1,0 0,1 0,-1 0,0 0,0 0,0 1,0-1,0 0,0 0,0 1,-1-1,1 1,0-1,-1 1,1-1,-1 0,0 1,1 0,4 80,-5-74,-1 0,1-1,0 1,0-1,1 1,0-1,0 0,1 1,0-1,0 0,1 0,0 0,0 0,1 0,-1-1,2 1,-1-1,1 0,-1-1,2 1,-1-1,1 0,-1 0,6 3,-9-6,1 1,-1-1,1 1,0-1,-1 0,1 0,0 0,0-1,0 1,1-1,-1 1,0-1,0 0,1-1,-1 1,1 0,-1-1,1 0,-1 0,1 0,-1 0,1 0,-1-1,0 1,1-1,-1 0,0 0,1-1,-1 1,0-1,0 1,0-1,0 0,0 0,-1 0,1-1,0 1,-1 0,0-1,0 0,1 0,-1-1,9-17</inkml:trace>
  <inkml:trace contextRef="#ctx0" brushRef="#br0" timeOffset="3065.578">2322 1,'-9'19,"-9"7,-1 3,3-8,9-7,10-12,5-5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0.2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734 0,'-20'62,"-3"0,-2-2,-3-1,-3-2,-2-1,-30 38,48-76,-1 0,0-2,-1 0,-1-1,-1 0,0-2,0 0,-2-1,1-1,-1-1,-1-1,0-1,0-1,-1-1,0-1,0 0,-10-1,27-3,1-1,-1 0,1 0,0 0,-1-1,1 1,-1-1,1-1,0 1,0-1,0 0,0 0,0 0,0-1,1 0,-1 0,1 0,-1 0,1-1,0 1,1-1,-1 0,0 0,1-1,0 1,0-1,1 0,-1 1,1-1,0 0,0-1,1 1,-1 0,1 0,0-1,1 1,-1 0,1-1,0 1,1-1,0-2,4-9,1 0,1 1,0 0,2 0,0 1,0 0,1 1,1 0,0 0,1 2,1-1,0 1,1 1,0 0,2 0,-9 4,1 1,0 0,0 1,0-1,1 2,0-1,0 1,0 0,0 1,1 0,-1 1,1 0,0 0,-1 1,1 0,0 1,0 0,0 0,0 1,0 1,-1-1,1 2,-1-1,1 1,-1 1,0 0,0 0,0 1,-1 0,1 0,-1 1,-1 0,4 3,57 62,4-3,63 46,-26-41,-92-66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2.0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1 223,'79'-19,"0"4,2 3,-1 4,62 3,-83-5,-88-9,-180-70,134 51,63 30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2.6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237 0,'-19'39,"-12"21,-4 7,3-5,2-7,7-8,2-8,4-5,1-4,3-7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3.4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30 380,'6'23,"0"0,-1 0,-2 1,0 0,-2-1,0 1,-2 0,0-1,-4 17,-35 75,32-139,12-17,1 0,3 1,1-1,1 2,3 0,1 0,2 1,1 1,2 1,2 0,1 1,18-21,105-127,-144 181,-1 1,1 0,-1 0,1 0,-1 0,1 0,0 0,-1 0,1 0,0 0,0 0,-1 1,1-1,0 0,0 0,0 1,0-1,0 1,0-1,1 1,-1-1,0 1,0-1,0 1,0 0,0 0,1 0,-1 0,0 0,0 0,0 0,1 0,-1 0,0 0,0 1,0-1,0 0,0 1,0-1,0 1,1-1,-1 1,0 0,-1-1,1 1,0 0,0 0,0 0,0 0,-1-1,1 1,0 0,-1 0,1 1,10 102,-6-78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73,'-191'247,"182"-237,15-21,16-21,160-179,-168 195,-11 10,2 1,-1-1,0 1,1 0,0 1,0-1,1 1,-1 0,1 0,0 1,0-1,3 0,-6 5,1 0,-1 0,0 0,0 1,0-1,-1 1,1 0,0 0,-1 0,1 0,-1 0,1 1,-1-1,0 1,0-1,0 1,-1 0,1 0,-1-1,1 1,-1 1,0-1,0 0,0 0,0 0,-1 0,0 1,1 2,2 6,69 175,-71-186,0-1,0 1,0 0,-1-1,1 1,0 0,0 0,-1 0,1-1,0 1,-1 0,1 0,-1 0,1 0,-1 0,0 0,1 0,-1 1,0-1,0 0,0 0,0 0,0 0,0 0,0 0,0 0,0 0,0 0,-1 1,1-1,0 0,-1 0,1 0,-1 0,1 0,-1 0,1-1,-1 1,0 0,0 0,1 0,-1 0,0-1,0 1,0 0,0-1,0 1,0-1,0 1,0-1,0 1,0-1,0 0,-15-1,0-2,0 0,0-1,1 0,0-1,0-1,0 0,0-1,-9-7,-89-32,88 41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276 1,'-34'38,"-20"27,-2 8,10-4,7-14,11-11,9-14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247 0,'-32'18,"0"2,1 1,1 1,1 1,1 2,-6 9,31-33,1 1,0 0,0-1,0 1,0 0,0 0,0 0,0 0,1 1,-1-1,1 0,0 1,0-1,0 1,0-1,0 1,0 0,0-1,1 1,0 0,-1-1,1 1,0 0,0 0,1-1,-1 1,0 0,1-1,0 1,-1 0,1-1,0 1,1-1,-1 1,0-1,1 0,-1 1,1-1,0 0,-1 0,1 0,0 0,0-1,1 1,-1 0,0-1,0 1,1-1,-1 0,1 0,10 2,0-1,0-1,0 0,0-1,0-1,0 1,0-2,0 0,0-1,0 0,-1-1,1 0,-1-1,0 0,5-4,6-3,-6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5.3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0 251,'328'-26,"-277"12,-50 13,-1 0,0 1,0-1,0 0,0 0,0 0,0 0,0 1,0-1,0 0,0 0,0 0,0 0,-1 1,1-1,0 0,-1 0,1 0,-1 1,1-1,-1 0,1 1,-1-1,1 0,-1 1,1-1,-1 1,0-1,1 1,-1-1,0 1,0 0,1-1,-1 1,0 0,0-1,0 1,0 0,-1-2,-270-150,228 128,24 17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6.2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404 30,'44'-29,"-63"30,-292 162,194-104,117-57,0-1,0 1,0-1,0 0,0 1,0-1,0 1,0-1,1 0,-1 1,0-1,1 0,-1 1,1-1,-1 0,1 0,0 1,0-1,0 0,-1 0,1 0,0 0,0 0,0 0,0 0,1 0,-1-1,0 1,0 0,1-1,-1 1,0-1,0 1,1-1,-1 1,1-1,-1 0,0 0,1 0,-1 0,1 0,-1 0,0 0,1 0,-1 0,0-1,1 1,-1-1,2 0,7 3,184 17,-98-15,-94-4,-1 0,0 0,1 0,-1 0,0 0,1 0,-1 0,0 0,1 1,-1-1,0 0,1 1,-1-1,0 1,0-1,0 1,1 0,-1 0,0-1,0 1,0 0,0 0,0 0,0 0,-1 0,1 0,0 0,0 1,-1-1,1 0,-1 0,1 0,-1 1,1-1,-1 0,0 1,0-1,0 0,0 1,0-1,0 0,0 1,0-1,0 0,0 1,-1-1,1 0,-1 1,1-1,-1 0,1 0,-1 0,0 1,1-1,-1 0,0 0,0 0,0 0,0 0,-1 0,-8 12,-1-1,-1 0,0 0,-1-1,0-1,-1 0,0-1,-10 4,-39 30,53-36,-2 0,1 1,0 0,0 1,1 0,0 1,0 0,1 1,0 0,1 0,0 0,1 1,1 1,-1-1,0 6,6-14,1-1,0 1,-1 0,1-1,1 1,-1 0,1-1,-1 1,1-1,0 1,0 0,0-1,1 0,-1 1,1-1,0 0,0 0,0 0,0 0,1 0,-1 0,1-1,0 1,-1-1,1 0,0 0,1 0,-1 0,0 0,0-1,1 1,-1-1,4 1,5 2,0 0,1-1,-1 0,1-1,0-1,0 0,-1-1,1 0,3-1,-9 0,0 0,-1-1,1 0,0 0,-1-1,1 0,-1 0,0 0,0-1,0 0,0 0,-1 0,0-1,0 1,0-2,0 1,-1 0,0-1,0 0,0 0,2-6,4-8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6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0,'1'609,"24"-308,6-26,-31-273,-1 3,1 0,0 1,0-1,0 0,1 0,-1 0,1 0,0 0,1 0,0 0,-1 0,1 0,1-1,-1 1,1-1,0 1,0-1,0 0,0 0,1 0,1 1,11 2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7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1 631,'41'3,"0"-2,1-2,-1-2,0-1,36-10,-54 9,0-2,0 0,-1-2,0-1,-1 0,0-1,0-2,-1 0,-1-1,0-1,-1-1,-1 0,0-1,-2-1,0-1,-1 0,0-1,2-7,-10 17,0-1,-1 0,-1 0,0 0,-1 0,0-1,0 1,-1-1,-1 0,0 0,0 0,-1 0,-2-8,2 18,0 0,0 0,0 0,-1 0,1 0,0 1,-1-1,0 0,1 0,-1 0,0 1,0-1,0 0,0 1,0-1,0 1,-1-1,1 1,0 0,-1 0,1-1,-1 1,0 0,1 0,-1 0,0 1,1-1,-1 0,0 1,0-1,0 1,1-1,-1 1,0 0,0 0,0 0,0 0,0 0,0 0,0 1,1-1,-1 1,0-1,0 1,0-1,1 1,-1 0,0 0,1 0,-1 0,1 0,-1 1,1-1,-1 0,1 1,0-1,-1 2,-7 5,0 1,1 0,0 0,1 1,0 0,0 1,1-1,1 1,0 0,0 1,1-1,0 1,1 0,1 0,0 0,0 0,1 1,1-1,0 0,1 0,0 1,0-1,2 0,0 3,2-7,-1 0,1-1,1 1,0-1,0 0,0-1,0 0,1 0,0 0,1 0,-1-1,1-1,0 1,0-1,1-1,-1 1,1-1,0-1,0 0,0 0,0 0,0-1,0-1,0 0,0 0,0 0,0-1,0-1,0 0,7-2,20-7,-1-2,0-1,-1-2,-1-1,0-2,-2-1,0-2,-1 0,-1-3,-2 0,0-1,12-18,-33 37,0 1,-1-1,0 1,0-1,0-1,-1 1,0-1,-1 0,0 0,0 0,0 0,-1 0,-1 0,1-1,-1 1,-1-1,1 1,-2-1,1 1,-1-2,1 9,-1-1,1 0,-1 1,0-1,1 1,-1 0,0-1,0 1,0 0,0-1,0 1,0 0,0 0,0 0,-1 0,1 0,0 0,-1 0,1 0,0 0,-1 1,1-1,-1 1,0-1,1 1,-1-1,1 1,-1 0,1 0,-1 0,0 0,1 0,-1 0,0 0,1 1,-1-1,1 0,-1 1,1 0,-1-1,0 1,-53 43,46-32,1 1,1 0,1 0,-1 0,2 1,0 0,1 0,0 1,1-1,1 1,0 0,1-1,0 1,1 0,2 8,0-13,0 0,1 1,1-1,0 0,0 0,1-1,0 1,1-1,-1 0,2-1,-1 1,2-1,-1-1,1 1,0-1,0-1,1 1,0-1,0-1,0 0,1 0,-1-1,1 0,1 0,-1-1,0-1,1 0,-1 0,1-1,0 0,-1-1,12-1,-5 1,1 0,-1-1,0-1,1-1,-1 0,0-1,0-1,-1-1,0 0,0-1,0-1,-1-1,0 0,0-1,-1 0,4-4,3-6,0 0,-1-2,-1 0,-1-1,-1-1,-2 0,0-1,-1-1,-2 0,0-1,-2-1,-1 1,-1-1,1-18,-8 44,0-1,0-1,-1 1,1 0,-1 0,1-1,-1 1,0 0,0-1,-1 1,1 0,-1-1,0 1,1 0,-1 0,-1 0,1 0,0 0,-2-2,1 5,1 0,-1 0,1 1,-1-1,1 1,0-1,-1 1,1 0,-1-1,1 1,0 0,0 0,-1 0,1 0,0 0,0 0,0 0,0 0,0 1,0-1,1 0,-1 0,0 1,1-1,-1 1,1-1,-1 1,1-1,-1 1,1 0,-4 10,0 1,1-1,0 1,1 0,1 0,0-1,1 1,0 0,1 0,0 0,1 0,1 0,0-1,0 1,1-1,1 0,0 0,1-1,0 1,1-1,0 0,0-1,1 0,9 9,-9-11,-6-5,0 0,0 0,0 0,1-1,-1 1,1-1,-1 1,1-1,0 0,0 0,0 0,0 0,0 0,1-1,-1 0,0 1,1-1,-1-1,1 1,-1 0,1-1,-1 0,1 1,0-1,-1-1,1 1,-1-1,1 1,0-1,5-9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20.4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1 164,'29'-8,"0"2,0 1,1 1,0 1,-1 2,10 1,163 26,200-25,-326 10,-121-20,20-3,1 0,1-2,0 0,1-2,1 0,1-2,0 0,-3-5,0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2.6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91 363,'108'-25,"-34"9,0-3,-1-4,-1-3,9-7,-67 27,0-1,-1-1,0-1,0 0,-1 0,0-1,0-1,-1 0,-1 0,0-1,0 0,-2-1,1 0,5-14,-9-11,-5 38,0-1,0 0,0 1,0-1,0 1,0-1,0 1,-1-1,1 1,0-1,0 1,0-1,-1 0,1 1,0-1,0 1,-1 0,1-1,0 1,-1-1,1 1,-1 0,1-1,-1 1,1-1,-1 1,1 0,-1 0,1-1,-1 1,1 0,-1 0,1 0,-1 0,1 0,-1-1,1 1,-1 0,0 0,1 0,-1 1,1-1,-1 0,1 0,-1 0,1 0,-1 0,0 1,1-1,-1 0,1 0,0 1,-1-1,1 0,-1 1,1-1,-1 1,1-1,0 0,-1 1,1-1,0 1,-11 10,1 1,0 1,1-1,1 1,0 1,1 0,0 0,1 0,1 1,0 0,0 6,1-11,-12 50,2 1,3 0,-3 60,-17 98,19-165,-3-1,-1-1,-3 0,-2-2,-3 0,-1-1,-28 38,46-74,-1-1,-1 0,0 0,0-1,-1 0,-1 0,0-1,0-1,-1 0,0 0,-1-1,0-1,0 0,0-1,-1 0,0-1,0-1,0 0,-13 1,21-5,0-1,1-1,-1 1,1-1,-1 0,1 0,0 0,-1-1,1 0,1 0,-1 0,0 0,1-1,0 0,-1 0,1 0,1-1,-1 1,1-1,0 0,0 0,0 0,1 0,-1 0,1-1,1 1,-1-1,1 1,0-1,0 0,0 1,1-1,0 0,0 0,1 1,-1-1,1 0,1 1,-1-1,2-2,4-21,2 1,1 0,1 0,2 1,0 1,2 0,1 1,1 0,1 2,1 0,1 1,1 1,1 1,0 0,2 2,0 1,1 1,1 1,0 1,1 2,0 0,2 2,-4-1,-15 6,0 0,1 0,-1 1,1 0,0 1,0 0,1 1,-1 1,0-1,1 2,-1 0,9 0,-3 6</inkml:trace>
  <inkml:trace contextRef="#ctx0" brushRef="#br0" timeOffset="687.122">882 533,'-19'29,"1"1,2 1,1 0,2 1,0 1,-5 27,-18 51,48-147,1 1,2 0,2 1,0 1,2 1,2 0,1 2,1 0,2 2,1-1,38-9,-62 39,0 0,-1 1,1-1,-1 1,1 0,-1-1,0 1,0 0,0 0,0 0,0 0,0 0,0 0,-1 0,1 0,-1 0,1 0,-1 0,0 1,0-1,0 0,0 0,0 0,-1 0,1 0,-1 2,1 1,0 22,-1-2</inkml:trace>
  <inkml:trace contextRef="#ctx0" brushRef="#br0" timeOffset="1037.857">1305 561,'-18'17,"1"0,0 2,1 0,1 1,1 0,1 1,1 1,1 0,0 1,10-19,0 0,0 1,0-1,0 1,1-1,0 0,0 1,0-1,0 1,1-1,0 1,0-1,0 0,0 0,1 1,0-1,-1 0,2 0,-1 0,0-1,1 1,-1 0,1-1,0 0,1 0,-1 0,0 0,1 0,-1-1,1 1,0-1,0 0,0 0,0 0,0-1,1 1,-1-1,0 0,1-1,-1 1,1-1,-1 1,1-1,-1-1,2 1,2-1,0 0,-1 0,1-1,0 0,-1-1,1 1,-1-1,0-1,0 0,0 1,-1-2,1 1,-1-1,0 0,0-1,0 1,-1-1,0 0,0 0,-1-1,0 0,2-3,3-7,0 0,-2 0,0-1,-1 0,-1 0,-1 0,0-1,-1 1,-1-2,-2 14,1-1,0 1,-1-1,-1 1,1-1,-1 1,0-1,0 1,-1-1,0 1,0 0,0 0,-1 0,0 0,0 0,-1 1,1-1,-1 1,-3-3,-10-4</inkml:trace>
  <inkml:trace contextRef="#ctx0" brushRef="#br0" timeOffset="1604.13">1616 900,'177'-242,"-129"195,-47 46,0 0,0 0,0 0,0 0,0 0,0 1,0-1,0 0,1 1,-1-1,0 1,0 0,1-1,-1 1,0 0,1 0,-1-1,0 1,1 0,-1 1,0-1,1 0,-1 0,0 0,0 1,1-1,-1 1,0-1,0 1,1-1,-1 1,0 0,0 0,0-1,0 1,0 0,0 0,0 0,0 0,-1 0,1 0,0 0,0 1,-1-1,1 0,-1 1,12 43,-13-42,1 1,0-1,0 0,0 1,0-1,1 0,-1 1,1-1,0 0,0 1,0-1,0 0,0 0,1 0,0 0,-1 0,1-1,0 1,0 0,1-1,-1 0,0 1,1-1,0 0,-1 0,1 0,0-1,0 1,0-1,0 1,0-1,0 0,1 0,-1 0,0-1,1 1,2-1,3-2,0-1,0 0,0-1,0 0,-1 0,1-1,-1 0,0-1,-1 0,0 0,1 0,0-2,31-24,10 9,-48 22,0 1,0 0,0 0,0 0,0 0,0 0,0 0,0 0,0 0,0 0,0 1,0-1,-1 0,1 1,0-1,0 1,0-1,0 1,0-1,0 1,-1-1,1 1,0 0,0-1,-1 1,1 0,-1 0,1 0,-1 0,1-1,-1 1,1 0,-1 0,0 0,1 0,-1 0,0 0,0 0,0 0,0 0,0 0,0 0,0 0,0 0,0 0,0 0,0 0,-1 0,1 0,0 0,-1 0,-1 22,0-17,1 1,0-1,1 0,-1 1,1 0,0-1,1 1,0-1,0 0,0 1,1-1,0 0,0 1,0-1,1 0,0-1,0 1,3 3,9 7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7.7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151 338,'-29'34,"-14"11,0 2,8-6</inkml:trace>
  <inkml:trace contextRef="#ctx0" brushRef="#br0" timeOffset="801.799">913 0,'-39'5,"1"2,0 2,1 1,0 2,0 1,2 2,0 2,0 1,-12 10,36-20,0 1,1 0,0 0,1 1,0 0,1 1,0 0,1 0,0 0,0 1,1 0,1 1,0-1,1 1,0 0,1 0,0 0,1 0,0 8,2-16,0 0,1-1,-1 1,1-1,0 1,0-1,0 1,0-1,1 0,0 0,0 0,0 0,0 0,1 0,0 0,-1-1,1 1,1-1,-1 0,0 0,1 0,0 0,-1 0,1-1,0 0,0 0,1 0,-1 0,0-1,1 0,-1 1,0-2,1 1,0 0,-1-1,1 0,4 0,19-7,0-2,-1 0,0-2,-1-1,0-1,0-1,-2-1,0-2,0 0,-2-1,8-9,2 1,-14 12,0-1,-2-1,0 0,-1-1,0 0,-1-2,-1 1,9-20,-7 17,-15 39,0-16,-3 5,0 1,0 0,1 0,0 0,1 0,0 0,0 0,1 0,-1 0,2 1,-1-1,1 0,1 0,-1 0,2 0,-1 0,1 0,0-1,0 1,1-1,2 3,53 47,-41-44</inkml:trace>
  <inkml:trace contextRef="#ctx0" brushRef="#br0" timeOffset="1081.579">1562 170,'-33'24,"-22"17,-5 7,7 0,18-9,14-5,16-9,13-9,11-7,6-5,4-3,2-6,1-3,-1-5,-6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7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0,'7'5,"0"1,-1-1,0 1,0 0,0 1,-1 0,0-1,0 2,-1-1,0 0,0 1,0 1,9 24,-2 1,-1 0,-2 0,-1 1,2 29,-4-27,11 111,-17-147,1 0,0 0,0 0,-1-1,1 1,0 0,0 0,0 0,0 0,0 0,1 0,-1 0,0 0,0 0,1 0,-1 0,0 0,1 0,-1-1,1 1,-1 0,1 0,-1 0,1-1,0 1,-1 0,1-1,0 1,0 0,-1-1,1 1,0-1,0 1,0-1,0 0,0 1,0-1,0 0,0 0,-1 0,1 1,0-1,0 0,0 0,0 0,0-1,0 1,0 0,0 0,0 0,0-1,0 1,0 0,0-1,-1 1,1-1,0 1,0-1,0 0,0 0,7-17,0-1,-1 0,-2-1,0 1,-1-1,2-16,5-25,52-156,-44 191,-10 23</inkml:trace>
  <inkml:trace contextRef="#ctx0" brushRef="#br0" timeOffset="318.865">565 338,'-29'24,"-5"18,4 6,12-5,13-5,12-9,11-9,6-9,4-5,2-4,1-3,-5-5,-2-2,-5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9.7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1,'-14'33,"-10"27,-5 6,2-2,0-8,6-8,6-8,5-10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41.5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407 226,'98'-38,"-159"55,-87 32,-109 44,255-93,1 0,-1 0,1 1,0-1,-1 0,1 0,-1 1,1-1,0 1,-1-1,1 1,0 0,0 0,-1-1,1 1,0 0,0 0,0 0,0 0,0 0,0 0,0 0,1 1,-1-1,0 0,1 0,-1 1,0-1,1 1,0-1,-1 0,1 1,0-1,0 1,0-1,-1 0,2 1,-1-1,0 1,0-1,0 1,1-1,-1 0,1 1,-1-1,1 0,-1 1,1-1,0 0,0 0,-1 1,1-1,0 0,92 23,-50-19,-30-3,-9-2,0-1,0 1,-1 0,1 0,0 1,0-1,0 1,-1-1,1 1,0 1,-1-1,1 0,-1 1,1 0,-1 0,0 0,0 0,0 0,0 1,0-1,0 1,-1 0,1 0,-1 0,1 0,-1 0,-1 0,1 1,0-1,-1 1,1-1,-1 1,0-1,0 1,0 2,-5 7,-1 0,0 0,-1 0,-1-1,0 0,0-1,-1 1,0-1,-1-1,-1 0,1 0,-2-1,1 0,-1-1,-8 5,-63 63,79-74,-1 1,1 0,0-1,0 1,0 1,0-1,0 0,1 1,-1-1,1 1,0 0,0 0,1-1,-1 1,1 1,0-1,0 0,0 0,0 0,1 1,0-1,0 0,0 0,0 1,1-1,-1 0,1 0,0 0,0 1,1-1,-1 0,1 0,0-1,0 1,0 0,1-1,-1 1,1-1,1 1,2-1,0 0,1 0,0 0,-1-1,1 0,0 0,0-1,1 0,-1 0,0 0,0-1,0 0,0-1,1 0,-1 0,4-1,14-5</inkml:trace>
  <inkml:trace contextRef="#ctx0" brushRef="#br0" timeOffset="285.012">153 0,'46'579,"-36"-112,-10-443</inkml:trace>
  <inkml:trace contextRef="#ctx0" brushRef="#br0" timeOffset="946.124">915 283,'-102'448,"78"-282,24-166,0 0,0-1,-1 1,1 0,0-1,0 1,0 0,0-1,0 1,-1 0,1 0,0-1,0 1,-1 0,1 0,0-1,0 1,-1 0,1 0,0 0,-1-1,1 1,0 0,-1 0,1 0,0 0,-1 0,1 0,0 0,-1 0,1 0,0 0,-1 0,1 0,0 0,-1 0,1 0,0 0,-1 0,1 0,0 1,-1-1,1 0,0 0,0 0,-1 1,-2-39,4 1,2 1,1 1,2-1,1 1,2 0,2 0,1 1,1 1,2 0,1 1,2 0,1 1,1 2,2 0,1 1,1 1,1 1,1 1,7-3,-23 20,-1 0,1 0,0 1,1 0,0 1,0 0,1 0,-1 2,1-1,0 1,0 1,0 0,1 1,-1 0,1 1,-1 1,1 0,0 0,-1 1,1 1,-1 0,10 3,-18 0,0-1,0 1,0 0,0 0,-1 0,0 0,0 1,0-1,-1 1,0 0,0 0,0 0,-1 0,0 0,0 0,0 0,-1 1,0-1,0 0,-1 0,1 0,-1 0,-1 1,1-1,-1-1,0 1,0 0,-1 0,0-1,0 2,-10 13,0-1,-1 0,-1 0,-1-2,0 0,-1 0,-1-2,-1 0,0-1,-1-1,0-1,-1-1,0 0,-1-2,0 0,-18 3,-81 43,119-54,-1-1,1 1,0 0,0 0,0 0,0 0,0 0,0 1,0-1,1 0,-1 1,0-1,1 1,-1 0,1 0,-1 0,1-1,0 1,0 0,0 0,0 1,0-1,0 0,1 0,-1 0,1 1,-1-1,1 0,0 0,0 1,0-1,0 0,0 1,1-1,-1 0,1 0,-1 0,1 1,0-1,0 0,0 0,0 0,0 0,1 0,-1 0,0-1,1 1,0 0,-1-1,1 1,0-1,0 1,1 0,189 118,-123-86,-49-32</inkml:trace>
  <inkml:trace contextRef="#ctx0" brushRef="#br0" timeOffset="1315.343">1394 650,'200'6,"-198"-6,0 0,0 0,0 1,0-1,0 0,-1 1,1 0,0-1,0 1,-1 0,1 0,0 0,-1 0,1 0,-1 0,0 1,1-1,-1 1,0-1,0 0,0 1,0 0,0-1,0 1,0 0,0-1,-1 1,1 0,0 0,-1 0,0 0,1-1,-1 1,0 0,0 0,0 0,-1 0,1 0,0 0,-1-1,1 1,-1 0,1 0,-1 0,0-1,0 1,0 0,0-1,0 1,0-1,0 1,-2 0,-34 38,32-37,0 1,0 0,1 0,-1 0,1 1,0-1,0 1,1 0,0 0,0 1,0-1,0 1,1-1,0 1,0 0,0 0,1-1,0 2,3-3,0-1,1 1,-1-1,1 0,0 0,0 0,0-1,0 1,1-1,-1 1,1-1,-1 0,1 0,0-1,-1 1,1-1,0 0,0 0,0 0,0 0,1-1,-1 0,0 0,0 0,0 0,0 0,0-1,0 0,0 0,0 0,5 1,138-21,-123 16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40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256 101,'-68'295,"-55"48,122-340,0 0,0 0,0 1,0-1,0 0,-1 0,1 0,-1 0,0 0,0-1,0 1,0-1,-1 1,1-1,-1 0,1 1,-1-1,0-1,0 1,-1 1,2-5,0 0,0 0,0 0,0 0,1-1,-1 1,1 0,-1-1,1 1,0-1,0 1,0-1,0 0,1 1,-1-1,1 0,-1 0,1 0,0 1,0-1,0 0,1 0,-1-1,0 0,1-17,1 0,1 0,0 0,2 1,1-1,0 1,1 0,1 0,9-12,5-21,-7 16,1 1,3 0,0 2,2 0,2 1,1 1,1 2,2 0,1 2,1 0,10-4,-29 24,0 0,1 1,0 0,0 1,1 1,0 0,-1 0,2 1,-1 0,0 1,1 1,0 0,-1 1,1 0,0 1,0 0,-8 2,0-1,-1 1,0 0,1 1,-1-1,0 1,0 0,0 0,0 0,-1 1,1-1,-1 1,0 0,0 0,-1 0,1 0,-1 0,1 1,-1-1,-1 1,1 0,-1-1,0 1,0 0,0 0,0 0,-1-1,0 1,0 0,0 0,-1 0,0 0,0 0,0 0,0-1,-1 1,1-1,-1 1,-1-1,1 1,0-1,-1 0,0 0,0 0,-1 0,-17 25,-2-2,-1-1,0 0,-2-2,-1-1,-1-1,-1-1,-12 5,-90 44,130-69,-1 0,0-1,1 1,-1 0,1 0,-1 0,1 0,-1 1,1-1,0 0,-1 0,1 1,0-1,0 1,0-1,0 1,0 0,1-1,-1 1,0 0,1-1,-1 1,1 0,0 0,-1 0,1-1,0 1,0 0,0 0,0 0,1 0,-1-1,0 1,1 0,-1 0,1-1,0 1,0 0,-1-1,1 1,0-1,0 1,0-1,1 1,-1-1,0 0,1 1,8 8,2-1,0 0,0-1,0 0,1-1,0 0,0-1,1-1,0 0,4 1,-4-2,-1 0,0 1,0 1,0 0,0 1,-1 0,0 1,-1 1,0-1,0 2,1 1,-2 2</inkml:trace>
  <inkml:trace contextRef="#ctx0" brushRef="#br0" timeOffset="251.09">877 412,'-14'38,"-5"28,0 6,5-3,3-14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10.17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558 198,'-52'88,"4"2,4 2,4 2,-4 25,16-45,-33 98,34-87,-5-2,-3-2,-13 18,15-37,34-61,-1-1,1 1,-1-1,1 1,0 0,-1-1,1 1,0-1,0 0,-1 1,1-1,0 0,0 1,0-1,0 0,-1 0,1 0,0 1,0-1,0 0,0 0,0-1,0 1,-1 0,1 0,0 0,0 0,0-1,0 1,-1 0,1-1,0 1,0-1,-1 1,1-1,0 1,-1-1,1 1,0-1,-1 0,15-9</inkml:trace>
  <inkml:trace contextRef="#ctx0" brushRef="#br0" timeOffset="321.8">1235 198,'-83'96,"5"3,4 4,4 2,-29 65,86-147,0 1,2 1,0 0,2 1,1 0,1 0,1 1,1-1,0 11,5-30,0-1,1 0,0 0,0 0,0 0,0 0,1 0,0 0,1 0,-1 0,1-1,0 1,0-1,1 0,-1 0,1 0,1 0,-1-1,0 0,1 1,0-2,0 1,0 0,1-1,-1 0,1-1,-1 1,1-1,0 0,0 0,6 0,5 2,-1-1,0-1,1-1,-1 0,1-1,0-1,-1-1,1 0,-1-1,0 0,11-5,-13 4,0 0,0 0,0-1,0-1,-1-1,0 1,-1-2,1 0,-2-1,1 0,-1 0,0-1,-1-1,0 0,-1 0,0-1,-1 0,0-1,-1 1,0-2,-6 9,1 0,-1 0,0 0,-1-1,1 1,-1 0,0 0,-1-1,1 1,-1 0,0 0,0 0,0 0,-1 0,0 0,0 0,0 0,-1 0,1 1,-1-1,0 1,-1 0,1 0,-1 0,1 1,-1-1,-5-2,0-2,-1 1,-1 1,1 0,-1 1,0 0,0 0,-1 1,0 1,1 0,-1 0,-9 0,-1 1,0 1,0 1,-1 1,1 1,0 1,0 1,1 1,-1 0,1 2,0 1,1 0,0 1,0 2,1 0,0 1,1 0,0 2,1 0,1 1,0 1,1 0,-1 3,-1 8</inkml:trace>
  <inkml:trace contextRef="#ctx0" brushRef="#br0" timeOffset="567.53">1799 989,'-24'33,"-3"17,8-1,7-9</inkml:trace>
  <inkml:trace contextRef="#ctx0" brushRef="#br0" timeOffset="737.195">2562 1,'-53'86,"-22"44,-3 13,7-3,15-11,13-13,13-16,12-17,9-16,6-21</inkml:trace>
  <inkml:trace contextRef="#ctx0" brushRef="#br1" timeOffset="23239.114">22 1356,'-17'62,"14"-18,1 1,3 0,2-1,3 12,2 52,-4 364,-5-469,0 1,1-1,-1 1,1 0,0-1,-1 1,1 0,1-1,-1 1,1 0,-1-1,1 1,0-1,0 1,1-1,-1 1,1-1,-1 0,1 0,0 0,1 0,-1 0,0 0,1 0,-1-1,1 1,0-1,0 0,0 0,0 0,0 0,1-1,-1 1,0-1,1 0,0 1,123-42,-83 21,99-29,2 7,1 6,119-12,616-79,-180 44,-554 71,-145 11,1-1,-1 0,0 1,1-1,-1 0,0 0,1 0,-1 0,0-1,0 1,0 0,0-1,0 0,0 1,-1-1,1 0,-1 0,1 0,-1 0,1 0,-1 0,0-1,0 1,0 0,0-1,-1 1,1 0,-1-1,1 1,-1-1,0 1,0-1,0 1,0-1,0 1,-1-1,1 1,-1-1,0 1,1 0,-1-1,0 1,0 0,-1 0,0-2,-2-15,-1-25,1-1,3 1,1 0,2-1,2 1,2 0,2 1,2-1,2 2,11-26,26-37,-36 83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0.7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1 187,'12'-17,"118"-21,96 7,-96 20,-89 3,1 2,-1 2,1 1,0 2,37 4,12-1,135-18,-102-14,-90 24,0 2,1 1,-1 1,1 2,16 3,25-1,-38-2,111-11,-149 11,2-1,0 0,1 0,-1 0,1 1,-1-1,0 1,1 0,-1-1,1 1,-1 0,1 0,-1 1,1-1,-1 1,1-1,-1 1,0 0,1-1,-1 1,0 0,1 1,7 8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3.7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41,'7'-5,"-1"1,2-1,-1 1,0 0,1 1,0 0,-1 0,1 0,0 1,1 1,-1-1,0 1,0 1,1-1,-1 1,0 1,1 0,-1 0,0 0,0 1,0 0,0 1,0 0,0 0,-1 1,73 13,-21-13,-1-4,1-1,-1-4,33-6,-89 10,350-11,-269 13,-73-2,-1 2,1-1,0 2,-1-1,1 1,-1 0,1 1,-1 0,0 1,3 1,6 6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5.15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86,'7'-6,"-1"0,1 0,-1 1,1 0,1 0,-1 1,1 0,0 0,0 0,0 1,0 1,1-1,-1 1,1 1,-1-1,1 2,0-1,-1 1,1 0,0 1,-1 0,4 1,-1-2,348-27,190 28,-543-2,0 1,1 0,-1 1,0 0,0 0,1 0,-1 0,0 1,0 0,0 0,0 1,-1 0,1 0,-1 0,8 8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91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38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1 143,'8'-7,"1"1,0 1,1-1,-1 2,1-1,0 1,0 1,0 0,0 0,1 1,-1 0,1 1,0 0,-1 1,1 0,0 1,-1 0,1 1,-1 0,1 0,7 4,64 4,42-27,255-50,-176 37,22 48,28-6,-162 10,-89-22,0 1,-1-1,1 1,0-1,-1 1,1 0,0 0,-1 0,1 0,-1 0,0 0,1 0,-1 1,0-1,0 1,0-1,1 0,-2 1,1 0,0-1,0 1,0 0,-1-1,1 1,-1 0,1-1,-1 1,0 0,0 1,1 15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43.5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811 83,'110'-66,"-110"66,-1 0,1 0,-1 1,1-1,0 0,-1 0,1 0,0 0,-1 0,1 0,-1 0,1-1,0 1,-1 0,1 0,0 0,-1 0,1 0,-1-1,1 1,0 0,0 0,-1 0,1-1,0 1,-1 0,1-1,0 1,0 0,-1 0,1-1,0 1,0 0,0-1,0 1,-1-1,1 1,0 0,0-1,0 1,0 0,0-1,0 1,0-1,0 1,0 0,0-1,0 1,0 0,0-1,1 1,-1-1,0 1,0 0,0-1,0 1,1 0,-1-1,0 1,0 0,1 0,-1-1,0 1,1 0,-36 4,34-4,-240 39,3-17,-85 12,248-24,166-20,216-35,-57 16,-189 17,-94-2,4 13,1 1,-1 2,0 1,0 1,1 2,0 0,0 2,-5 4,-155 29,104-39,84-3,0 1,-1 0,1-1,0 1,0-1,0 1,-1-1,1 1,0-1,0 1,0-1,0 1,0-1,0 1,0-1,0 1,0-1,0 1,0-1,0 1,0-1,0 1,1-1,-1 1,0 0,0-1,1 1,-1-1,0 1,0-1,1 1,-1 0,0-1,1 1,-1 0,1-1,-1 1,0 0,1 0,-1-1,1 1,-1 0,1 0,-1 0,1 0,-1-1,1 1,-1 0,1 0,-1 0,1 0,-1 0,1 0,-1 0,1 0,-1 1,1-1,-1 0,1 0,-1 0,1 1,109-14,-83 13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91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3.8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1733 174,'-39'-14,"-1"2,-1 2,0 2,-1 1,1 2,-1 2,0 2,-12 2,-372 13,205 1,1-9,-3-10,5-27,182 14,35 16,1 1,-1 0,1-1,0 1,-1-1,1 1,-1-1,1 1,0-1,-1 1,1-1,0 1,0-1,-1 1,1-1,0 0,0 1,0-1,0 1,0-1,0 0,0 1,0-1,0 1,0-1,0 0,0 1,0-1,0 1,1-1,-1 0,0 1,0-1,1 1,-1-1,0 1,1-1,-1 1,1-1,-1 1,0 0,1-1,-1 1,1-1,-1 1,1 0,0-1,-1 1,1 0,-1 0,1 0,-1-1,1 1,0 0,-1 0,1 0,-1 0,1 0,0 0,-1 0,1 0,34-11,1 2,-1 1,2 1,-1 3,0 0,14 3,45-7,107-6,1 9,23 9,246 25,-169-2,-510-26,-129 10,-212 7,354 2,190-19,3-2,-1 1,1 0,-1 0,1 0,-1 0,1 0,-1 0,1 0,-1 1,1-1,-1 0,1 1,-1-1,1 1,0 0,-1 0,1-1,0 1,-1 0,1 0,0 0,0 0,0 0,0 0,0 0,0 1,0-1,0 1,6 5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6.4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1309 86,'-39'-13,"0"1,0 1,-1 3,0 1,-23 0,-220-19,-418 55,644-24,49 5,29-4,239 3,-169-10,852-1,-846-1,0-5,-1-3,38-13,-114 19,-41-1,-211 29,-30 0,-105-10,58-13,289 4,8 2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7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1633 57,'-46'-10,"0"2,-1 3,0 1,0 3,0 1,0 3,-20 4,-743 77,406-63,404-21,-1 1,1-1,-1 0,1 1,-1-1,1 1,-1-1,1 0,-1 1,1-1,-1 0,1 0,-1 1,1-1,-1 0,0 0,1 0,-1 0,1 0,-1 0,0 0,1 0,-1 0,1 0,-1 0,0 0,1 0,-1 0,1-1,-1 1,1 0,-1 0,1-1,-1 1,1 0,-1-1,1 1,-1-1,1 1,-1 0,1-1,0 1,-1-1,1 1,0-1,-1 1,1-1,0 0,0 1,0-1,-1 1,1-1,0 1,0-1,0 0,0 1,0-1,0 1,0-1,0 0,0 1,0-1,1 0,22-7,1 0,1 2,-1 1,1 1,0 1,3 0,11-1,735-58,-563 49,201-1,-225 36,-143-6,-86 1,-268 13,-52-5,-258 7,454-33,219 1,-23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91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91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29,'179'-17,"36"6,-184 16,-25 1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29,'58'23,"-38"-22,0 0,0-1,0-1,0-1,0 0,0-2,-1 0,0-1,5-3,112-19,-112 26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0,'68'18,"1"-4,1-3,0-3,0-3,1-3,-1-3,55-9,169-9,-270 19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0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30,'-4'33,"-3"17,1 3,1-1,2-6,-4-9,-1-8,2-3,1-6</inkml:trace>
  <inkml:trace contextRef="#ctx0" brushRef="#br0" timeOffset="489.384">0 58,'4'-1,"39"-13,2 2,-1 2,1 2,1 1,37 2,-81 4,0 1,1 0,-1 0,0 0,0 1,0-1,1 0,-1 1,0-1,0 1,0 0,0 0,0 0,0 0,0 0,0 0,0 1,-1-1,1 0,-1 1,1 0,-1-1,1 1,-1 0,0 0,1-1,-1 1,0 0,-1 0,1 0,0 1,0-1,-1 0,1 0,-1 0,0 0,0 1,0-1,0 0,0 0,0 0,-1 1,1-1,0 0,-1 0,0 0,0 0,1 0,-1 0,-1 0,1 0,0 0,0 0,-1-1,1 1,-1 0,-6 7,-1 0,1-1,-1-1,0 1,-1-1,0-1,0 0,-1 0,1-1,-1 0,-10 2,-51 28,71-34,-1-1,1 1,0 0,0-1,0 1,0 0,0 0,0-1,1 1,-1 0,0 0,0 0,0 0,1 0,-1 0,1 0,-1 1,1-1,-1 0,1 0,-1 0,1 0,0 1,0-1,0 0,0 0,0 1,0-1,0 0,0 0,0 1,1-1,-1 0,0 0,1 0,-1 0,1 1,-1-1,1 0,0 0,-1 0,1 0,0 0,0 0,0 0,-1-1,2 2,55 39,-43-32,-4-3,0-1,0 0,0-1,1 0,0 0,0-1,0-1,0 0,0 0,1-1,-1-1,8 0,5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308 136,'1'-4,"0"-1,0 0,-1 0,0 0,0 0,-1 0,1 0,-1 0,0 0,0 1,-1-1,0 0,1 1,-1-1,-1 1,1 0,-1-1,0 1,0 0,0 1,0-1,0 0,-1 1,0 0,0 0,0 0,0 0,0 1,-1-1,1 1,-1 0,1 1,-1-1,0 1,1 0,-1 0,0 0,0 1,-2-1,-5 4,0 1,0 0,0 0,0 1,1 1,0 0,0 1,1-1,-1 2,1 0,1 0,0 1,0 0,0 0,1 1,-4 7,10-14,0-1,0 1,1-1,-1 1,0 0,1-1,0 1,0 0,0 0,0 0,0 0,0 0,1 0,0 0,-1 0,1 0,0 0,1 1,-1-1,0 0,1 0,0 0,0 0,0 0,0 0,0-1,0 1,1 0,-1 0,1-1,0 1,0-1,0 0,0 1,0-1,1 0,-1 0,1 0,-1-1,1 1,-1-1,1 1,0-1,0 0,0 0,11 2,1-1,-1 0,0-1,0-1,1 0,-1-1,0-1,1 0,-1-1,0 0,-1-1,1-1,-1 0,0-1,0 0,0-1,-1 0,0-1,0-1,-1 0,0 0,-1-1,2-3,27-10,-39 71,-2-40,1 0,1 0,-1 0,1 0,1 0,0 0,0 0,0 0,1-1,0 1,0 0,1-1,0 1,1-1,0 0,0 0,0 0,5 5,4 1</inkml:trace>
  <inkml:trace contextRef="#ctx0" brushRef="#br0" timeOffset="396.392">760 193,'-8'2,"1"-1,0 2,0-1,0 1,0 0,1 0,-1 1,1 0,0 0,0 1,0-1,1 1,-1 0,1 1,0 0,1-1,-1 2,1-1,1 0,-1 1,1-1,0 1,0 0,1 0,0 1,0-1,0 5,2-10,0 0,0 0,0-1,0 1,0 0,1-1,-1 1,0 0,1-1,-1 1,1 0,0-1,0 1,-1-1,1 1,0-1,0 0,0 1,0-1,1 0,-1 0,0 0,1 1,-1-1,0 0,1-1,-1 1,1 0,0 0,-1-1,1 1,-1-1,1 1,0-1,-1 0,1 0,0 0,0 0,-1 0,1 0,0 0,-1 0,2-1,77-16,-9-6,-49 19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2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6,-1 6,-1 6,-2 2,-1-7,0-6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7,'2'2,"0"-1,0 0,0 1,-1 0,1-1,0 1,-1 0,0 0,1 0,-1 0,0 0,0 0,0 0,0 0,0 0,-1 1,1-1,-1 0,1 1,-1-1,0 0,0 1,0-1,0 0,0 1,0 0,3 366,-8-262,-1-89</inkml:trace>
  <inkml:trace contextRef="#ctx0" brushRef="#br0" timeOffset="555.008">0 177,'8'-13,"-1"1,1-1,1 2,0-1,1 1,0 1,1 0,0 0,0 1,1 1,0 0,1 0,-1 1,2 1,-1 0,1 1,0 0,0 1,0 0,0 2,1-1,-4 3,-1 0,1 1,-1 0,0 1,1 0,-1 0,0 1,0 0,0 1,0 1,-6-4,-1 1,0-1,0 1,0 0,0 0,0 1,0-1,0 1,-1-1,1 1,-1 0,0 0,1 0,-2 0,1 0,0 0,-1 1,1-1,-1 0,0 1,0 0,0-1,-1 1,1-1,-1 1,0 0,0-1,0 1,0 0,-1 0,-3 7,-1 0,0-1,0 0,-1 0,-1 0,0-1,0 0,-1 0,0-1,0 0,-1 0,0-1,0 0,-1-1,1 0,-2 0,1-1,-1 0,-5 1,-31 20,46-26,0 0,0 1,0-1,0 1,-1-1,1 1,0-1,0 1,0 0,0 0,0-1,0 1,0 0,1 0,-1 0,0 0,0 0,1 0,-1 0,0 0,1 0,-1 0,1 1,0-1,-1 0,1 0,0 0,0 1,0-1,-1 0,1 0,1 1,-1-1,0 0,0 0,0 0,1 1,-1-1,0 0,1 0,-1 0,1 0,0 0,-1 0,1 0,0 0,0 0,-1 0,1 0,0 0,0 0,0 0,1 0,152 108,-135-96</inkml:trace>
  <inkml:trace contextRef="#ctx0" brushRef="#br0" timeOffset="935.272">508 374,'39'-1,"-29"-1,0 1,0 1,1-1,-1 2,0-1,0 2,0-1,0 1,0 1,-1 0,1 0,5 3,-13-3,-1-1,0 1,0 0,0-1,0 1,0 0,-1 0,1 0,-1-1,0 1,0 0,0 0,0 0,-1 0,1-1,-1 1,1 0,-1 0,0-1,0 1,0 0,0-1,-1 1,1-1,-1 1,0-1,1 0,-1 0,0 0,0 0,0 0,-1 0,1 0,-3 1,-4 8,0 1,6-10,0 1,-1-1,2 1,-1 0,0 0,1 0,-1 1,1-1,0 0,0 1,0 0,1-1,-1 1,1 0,0 0,0 0,0 0,0 0,1 0,0 0,0 0,0 0,0 0,0 0,1 0,0 0,0 0,0 0,0 0,3-3,-1 0,1 0,-1 0,1 0,0-1,-1 0,1 0,0 0,-1 0,1 0,0-1,-1 1,1-1,-1 0,1 0,-1-1,0 1,1-1,-1 1,0-1,0 0,0 0,0-1,0 0,14-10,-4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1 127,'9'-9,"4"-9,4 0,-1-3,2 3,-2 0,0 2,-1 9,0 6,-1 8,-4 7,2 1,-2 3,3-1,-1 1,-3-3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1,'16'26,"-1"1,-2 0,0 2,-2-1,-1 1,-1 1,-2 0,-1 0,-1 0,-1 1,-2-1,-2 1,0 0,-2 0,-1-1,-2 1,-1-1,-3 7,-60 101,52-114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27,'21'-6,"0"0,1 1,-1 1,1 2,-1 0,15 1,-34 0,0 1,0 0,0 0,1 0,-1 1,0-1,0 1,0-1,0 1,0-1,0 1,0 0,0 0,0 0,0 0,-1 0,1 1,0-1,-1 0,1 1,-1-1,1 1,-1 0,0-1,0 1,1 0,-1 0,-1 0,1 0,0 0,0 0,-1 0,1 0,-1 0,1 0,-1 0,0 0,0 1,0-1,0 0,-1 0,1 0,0 0,-1 0,1 0,-1 0,0 0,0 0,0 0,0 0,0 0,-1 1,-65 90,59-85,-1 0,2 1,-1 0,1 1,1-1,0 1,0 1,1-1,0 1,1 0,0 0,1 0,0 0,1 1,0 2,2-11,0 1,0-1,1 0,-1 0,1 0,0 0,-1 0,2 0,-1-1,0 1,0 0,1 0,0-1,-1 1,1-1,0 1,0-1,0 0,1 0,-1 0,0 0,1 0,0 0,-1-1,1 1,0-1,0 0,0 0,-1 0,1 0,0 0,3-1,99-1,6-39,-93 29</inkml:trace>
  <inkml:trace contextRef="#ctx0" brushRef="#br0" timeOffset="264.305">0 253,'34'-5,"15"-1,5 0,-2 1,-6-4,-5 1,-10 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9,'0'1,"0"-1,-1 0,1 0,-1 1,1-1,0 0,-1 0,1 0,-1 1,1-1,-1 0,1 0,-1 0,1 0,-1 0,1 0,-1 0,1 0,0 0,-1 0,1 0,-1 0,1 0,-1 0,1-1,-1 1,1 0,-1 0,1 0,0-1,-1 1,1 0,0-1,-1 1,1 0,0-1,-1 1,1 0,0-1,-1 1,1-1,0 1,0 0,0-1,-1 1,1-1,0 1,0-1,0 1,0-1,0 1,0-1,0 1,-12 13,2 1,-1 0,2 1,0 0,0 1,2 0,0 0,1 0,-1 6,-1-3,0 11,1-1,1 1,1 1,2-1,1 1,1-1,2 1,1 1,-1 9,0-19,1 1,1-1,1 1,1-1,2-1,2 9,28 20,-21-41</inkml:trace>
  <inkml:trace contextRef="#ctx0" brushRef="#br0" timeOffset="331.742">259 404,'29'0,"14"0,5-5,-1-1,-4 0,-5 1,-8 2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1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29 313,'-7'37,"3"-22,0 0,1 1,1-1,0 1,1-1,1 1,0-1,1 1,1-1,0 1,1-1,1 0,0 0,3 3,-6-15,0-1,0 0,0 1,1-1,-1 0,1 0,0 0,-1 0,1 0,0 0,0 0,0-1,0 1,1-1,-1 0,0 1,1-1,-1 0,1 0,-1-1,1 1,-1 0,1-1,-1 1,1-1,0 0,-1 0,1 0,0 0,-1-1,1 1,-1-1,1 1,-1-1,1 0,-1 0,3-1,73-65,4-49,-81 115,1 0,-1-1,0 1,0 0,1 1,-1-1,0 0,1 0,-1 0,1 1,-1-1,1 1,-1-1,1 1,0 0,-1 0,1-1,-1 1,1 0,0 0,-1 1,1-1,-1 0,1 0,0 1,-1-1,1 1,-1 0,1-1,-1 1,0 0,1 0,-1 0,0 0,1 0,-1 0,0 0,0 0,0 0,0 1,0-1,0 0,0 2,29 67,-25 129,-8-113,-14 37,13-103,5-17,-1 0,0 0,0 0,0 0,-1 0,1-1,-1 1,1 0,-1 0,0 0,0 0,0-1,-1 1,1 0,-1-1,1 1,-1-1,0 0,0 1,0-1,0 0,0 0,-1 0,1-1,0 1,-1 0,0-1,1 0,-1 1,0-1,1 0,-1-1,0 1,0 0,-1-1,-2 0,1-1,-1 0,1 0,-1-1,1 0,0 0,-1 0,1 0,0-1,1 0,-1 0,0 0,1-1,-2-1,-11-10</inkml:trace>
  <inkml:trace contextRef="#ctx0" brushRef="#br0" timeOffset="473.04">0 144,'177'-137,"-175"136,0 0,0 0,0 1,0-1,0 0,0 1,1-1,-1 1,0 0,0-1,1 1,-1 0,0 1,0-1,0 0,1 1,-1-1,0 1,0-1,0 1,0 0,0 0,0 0,0 0,0 1,0-1,0 0,-1 1,1-1,0 1,-1 0,1-1,-1 1,0 0,0 0,1 0,38 79,-39-78,27 108,-21-92</inkml:trace>
  <inkml:trace contextRef="#ctx0" brushRef="#br0" timeOffset="1196.982">311 1047,'-5'0,"-1"-5,0-6,1-6,6-1,3-1,6-3,6-2,4-2,5-1,2-1,2-1,0 5,0 2,-4 0,-7 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1,'-5'14,"-2"10,-4 1,0 1,1 0,-1-3,-1-2,-1 1,0 2,-1 1,-4 1,1 1,-1-4,3-1,-1 1,1 0,0-3,2-5</inkml:trace>
  <inkml:trace contextRef="#ctx0" brushRef="#br0" timeOffset="247.696">8 86,'10'10,"3"7,4 2,-1 1,2-2,-3 1,2-3,-3 0,2-2,-2 1,1-1,-2 0,2-1,-2 2,2-2,3-3,-2-3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1 339,'29'-10,"14"-2,4-1,0 4,-4 2,-4 2,-5 3,-2 1,-2 1,-2 0,-1 1,-4 4,-7-3,-6-2</inkml:trace>
  <inkml:trace contextRef="#ctx0" brushRef="#br0" timeOffset="476.878">170 1,'0'284,"-12"-220,9-53,1 0,0-1,0 1,1 0,1 0,0 0,0 0,1 0,0 0,1 2,17 51,-10-48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0 138,'61'109,"30"149,-91-259,0 0,0 0,1 0,-1 0,0 0,1 0,-1 0,1 1,-1-1,1 0,0 0,-1 0,1 1,0-1,0 0,-1 0,1 1,0-1,0 1,0-1,0 1,0-1,0 1,0 0,-1-1,1 1,0 0,0 0,1 0,-1-1,0 1,0 0,0 0,0 1,0-1,0 0,0 0,0 0,0 1,0-1,0 0,-1 1,1-1,0 1,0-1,0 1,0 0,0-1,-1 1,1 0,0-1,-1 1,1 0,0 0,-1 0,1 0,-1 0,1 0,-1-1,0 1,1 0,-1 0,0 0,0 0,0 0,0 0,0 1,0-1,0 0,0 0,60-155,-45 103,51-205,-47 205,-14 51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45,'1'-1,"0"1,0-1,-1 0,1 0,0 1,0-1,-1 0,1 0,-1 0,1 0,-1 0,1 0,-1 0,0 0,1 0,-1 0,0 0,0 0,0 0,0 0,0 0,0 0,0-1,0 1,0 0,0 0,-1 0,1 0,0 0,-1 0,1 0,-1 0,1 0,-1 0,1 0,-1 1,0-1,1 0,-1 0,0 0,0 1,0-1,1 0,-1 1,0-1,0 1,0-1,0 1,0 0,0-1,0 1,0 0,0 0,-1-1,1 1,0 0,0 0,0 0,0 0,0 0,0 1,0-1,0 0,0 0,0 1,0-1,0 1,0-1,-1 1,-2 0,-1 1,0-1,1 1,-1 0,1 0,0 0,0 1,0-1,0 1,0 0,0 1,1-1,-1 0,1 1,0 0,0 0,1 0,-1 0,1 0,0 0,0 1,0-1,0 1,1 0,0-1,0 1,0 0,1 0,-1-1,1 1,0 0,1 0,-1 0,1 0,0-1,0 1,0 0,1-1,-1 1,1-1,1 1,-1-1,0 0,1 0,0 0,0 0,0-1,1 1,-1-2,0 0,0 0,0 0,0-1,1 0,-1 1,0-1,1 0,-1-1,0 1,1-1,-1 1,1-1,-1 0,1 0,-1-1,1 1,-1-1,1 0,-1 0,0 0,1 0,21-9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30,'0'-1,"0"1,-1 0,1-1,0 1,-1-1,1 1,0-1,0 1,-1-1,1 1,0-1,0 0,0 1,0-1,0 1,0-1,0 1,0-1,0 1,0-1,0 0,0 1,0-1,0 1,0-1,1 1,-1-1,0 1,0-1,1 1,-1-1,0 1,1-1,-1 1,0-1,1 1,-1 0,1-1,-1 1,1 0,-1-1,1 1,-1 0,1 0,-1-1,1 1,-1 0,1 0,-1 0,1 0,-1 0,1 0,0 0,-1 0,1 0,-1 0,1 0,-1 0,1 0,40-5,-41 5,3-1,0 0,0 1,0-1,0 1,0 0,0 0,0 0,0 1,0-1,0 1,0-1,0 1,0 0,-1 0,1 0,0 0,-1 1,1-1,0 1,-1 0,0 0,1-1,-1 1,0 1,0-1,0 0,0 0,-1 1,1-1,-1 1,1 0,-1-1,0 1,0 0,0 0,0 0,-1 0,1 0,-1 0,0 0,0 0,0 0,0-1,0 3,-44 128,43-130,0 0,0 0,0 0,0 1,1-1,-1 0,1 0,0 1,0-1,1 0,-1 0,0 1,1-1,0 0,0 0,0 0,0 0,0 0,1 0,-1 0,1 0,0 0,0-1,0 1,0-1,0 1,1-1,-1 0,1 0,-1 0,1 0,0 0,0-1,0 1,0-1,0 0,0 0,0 0,0 0,0-1,1 1,-1-1,0 1,0-1,1-1,-1 1,0 0,0-1,1 1,-1-1,1 0,17-5,-2-1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1 114,'49'0,"-2"2,1-3,0-1,0-3,-1-2,26-8,161-42,-93 30,-118 25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56,'0'24,"0"13,0 5,0-1,0-1,0-3,0-4,0-2,0-1,-5-2,-1 0,0-5</inkml:trace>
  <inkml:trace contextRef="#ctx0" brushRef="#br0" timeOffset="473.986">0 141,'15'-13,"1"1,0 0,0 2,1-1,0 2,1 0,0 2,1 0,-1 0,1 2,0 0,1 2,-1 0,1 1,-1 0,9 2,-26 0,0 0,0 0,0 0,-1 0,1 0,0 1,0-1,0 1,-1-1,1 1,0-1,-1 1,1 0,0 0,-1 0,1 0,-1 0,1 0,-1 0,0 1,0-1,1 0,-1 1,0-1,0 1,0-1,0 1,-1 0,1-1,0 1,-1 0,1 0,-1-1,1 1,-1 0,0 0,0 0,0-1,0 1,0 0,0 0,-1 0,1-1,-1 1,1 0,-1 0,0 0,-46 77,-12-28,-26 35,84-84,-1 1,1 0,0 0,0-1,0 1,0 0,0 0,1 0,-1 0,1 0,0 0,0 0,0 0,0 0,1 0,-1 0,1 0,0 0,-1 0,1 0,1 0,-1-1,0 1,1 0,-1-1,1 1,0-1,0 1,0-1,0 0,0 0,0 0,1 0,-1 0,1 0,99 47,-52-41,-27-6</inkml:trace>
  <inkml:trace contextRef="#ctx0" brushRef="#br0" timeOffset="4426.853">509 339,'0'4,"0"7,0 7,0 4,0 4,-5-3,-1-1,0 2,1 0,1 2,-3-4,0-1,0 1,2-3</inkml:trace>
  <inkml:trace contextRef="#ctx0" brushRef="#br0" timeOffset="5050.163">537 56,'60'-47,"24"38,-82 9,0 1,1-1,-1 0,0 1,0-1,0 1,0 0,0-1,0 1,0 0,0 1,0-1,0 0,0 0,-1 1,1-1,-1 1,1-1,-1 1,1 0,-1 0,0-1,0 1,0 0,0 0,0 0,0 0,-1 0,1 1,0-1,-1 0,0 0,0 0,1 0,-1 1,-1 0,-19 60,17-61,1 1,-1 0,1 0,0 1,0-1,0 0,1 1,-1-1,1 1,0 0,0-1,0 1,0 0,1 0,-1-1,1 1,0 0,0 0,1 0,-1-1,1 1,0 0,0 0,0-1,0 1,0-1,1 1,0-1,0 1,0-1,0 0,0 0,1 0,-1 0,4 2,0-3,1-1,-1 0,0 0,1-1,0 0,-1 0,1 0,-1-1,1 0,-1 0,0-1,1 1,-1-1,0-1,0 1,0-1,0 0,-1-1,1 1,-1-1,0 0,2-2,13-9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4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198 122,'-13'31,"2"1,2 0,1 1,1 0,2 0,1 1,1-1,2 1,2 0,1-1,1 1,2-1,5 15,31 239,-41-263</inkml:trace>
  <inkml:trace contextRef="#ctx0" brushRef="#br0" timeOffset="566.199">0 178,'7'-12,"-1"0,1 0,1 1,0 0,1 0,0 1,0 0,1 1,1 0,0 0,0 1,0 1,1 0,0 0,0 1,1 1,0 0,0 0,0 2,9-2,10 2,0 2,-1 2,1 1,-1 1,15 4,-40-7,1 1,-1-1,0 1,0 1,0-1,-1 1,1 0,0 1,-1-1,1 1,-1 0,0 0,0 1,0 0,0 0,-1 0,1 0,-1 1,0-1,0 1,-1 0,0 0,0 1,0-1,0 1,-1-1,0 1,0 0,0 0,-1 0,0 0,0 0,0 5,-2-1,-1 1,0-1,-1 1,0-1,0 0,-1 0,0-1,-1 1,0-1,-1 0,0 0,0 0,-1-1,0 0,0 0,-7 4,-141 99,23-37,130-74,0 1,0 0,0 0,0-1,0 1,1 0,-1 1,0-1,1 0,-1 0,1 1,-1-1,1 1,-1-1,1 1,0 0,0-1,0 1,0 0,0 0,0 0,1 0,-1 0,1 0,-1 0,1 0,0 0,0 0,-1 0,1 0,1 0,-1 0,0 0,0 0,1 0,-1 0,1 0,0 0,0-1,-1 1,1 0,0 0,1 0,-1 0,87 91,-77-76,2-1,0-1,1 0,0-1,1-1,1 0,0-1,1-1,0 0,11 4,-9-7</inkml:trace>
  <inkml:trace contextRef="#ctx0" brushRef="#br0" timeOffset="1070.897">678 715,'34'-1,"-25"0,0 0,1 0,-1 1,1 0,-1 1,0 0,1 0,-1 1,0 0,0 1,0 0,0 1,-1-1,3 3,-10-4,0 1,0-1,0 1,0-1,0 1,-1-1,1 1,-1 0,0-1,0 1,0 0,0-1,0 1,0-1,-1 1,1 0,-1-1,0 1,0-1,0 1,0-1,0 1,0-1,-1 0,1 0,-1 0,0 0,0 0,1 0,-1 0,0 0,0-1,-1 1,0 0,-4 6,-14 16,16-20,1 0,-1 0,1 0,0 0,1 0,-1 1,1 0,0 0,0 0,0 0,1 0,-1 0,1 1,1-1,-1 1,1 0,0-1,0 1,0 0,1 4,3-6,0-1,0 0,1 0,-1 0,1 0,0 0,-1-1,1 0,0 0,0 0,1 0,-1 0,0-1,1 0,-1 0,0 0,1-1,0 1,-1-1,1 0,-1 0,1-1,-1 1,1-1,-1 0,0 0,1-1,-1 1,0-1,0 0,0 0,3-2,48-30,-43 21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30 199,'11'-2,"0"-1,0 0,0 0,-1-1,1-1,-1 0,0 0,0-1,-1 0,1 0,-1-1,-1-1,7-6,2 0,75-91,-90 104,-1 1,0-1,1 1,-1 0,1 0,-1-1,1 1,-1 0,1 0,-1 1,0-1,1 0,-1 0,1 1,-1-1,0 1,1-1,-1 1,0 0,1-1,-1 1,0 0,0 0,0 0,0 0,0 0,0 0,0 0,0 0,0 1,0-1,-1 0,1 0,0 1,-1-1,1 0,-1 1,1-1,-1 1,0-1,0 0,0 1,0-1,0 1,0-1,0 1,0-1,0 1,-1 0,4 5,1 6,2 0,0 0,0-1,1 1,1-2,0 1,0-1,1 0,1-1,0 0,0 0,1-1,1 0,27 7,-19-12</inkml:trace>
  <inkml:trace contextRef="#ctx0" brushRef="#br0" timeOffset="-782.984">114 453,'138'-10,"-47"13,-88-3,-1 1,1 0,-1-1,1 1,-1 0,0 0,1 0,-1 1,0-1,0 0,0 1,0 0,0-1,0 1,0 0,-1 0,1 0,0 0,-1 0,0 0,0 1,1-1,-1 0,-1 1,1-1,0 1,0-1,-1 1,0-1,1 1,-1-1,0 1,0 0,-3 11,-1 0,0 0,-1-1,0 0,-1 1,0-2,-1 1,-1-1,0 0,0-1,-8 8,-12 20,-42 91,69-127,0-1,0 1,1-1,0 1,-1-1,1 1,0-1,0 1,0 0,1-1,-1 1,1-1,-1 1,1-1,0 1,0-1,0 0,0 1,0-1,1 0,-1 0,1 0,-1 0,1 0,0 0,0 0,0 0,0-1,0 1,0-1,0 0,0 1,1-1,-1 0,0 0,1 0,-1-1,3 1,99 18,-27-31,-59 6</inkml:trace>
  <inkml:trace contextRef="#ctx0" brushRef="#br0" timeOffset="-560.007">1 735,'29'5,"14"1,5 0,-1-1,-4-1,-5-2,-3-1,-3-1,-3 0,-5-5,-3-1,-5 0</inkml:trace>
  <inkml:trace contextRef="#ctx0" brushRef="#br0" timeOffset="1289.327">1017 537,'-103'139,"-55"134,143-255,1-5</inkml:trace>
  <inkml:trace contextRef="#ctx0" brushRef="#br0" timeOffset="1541.77">678 594,'10'9,"2"9,6 5,-2 4,2-2,2-1,-1 0,0 1,1 1,-1 1,-1-5,3-5,-3-1,0-4,2-3,-2 1,0 0,-2-3</inkml:trace>
  <inkml:trace contextRef="#ctx0" brushRef="#br0" timeOffset="2386.627">1554 115,'-222'109,"215"-105,0 0,1 1,-1 0,2 0,-1 0,0 1,1 0,0 0,0 0,1 0,0 1,0 0,0 0,1 0,0 0,0 1,1-1,0 1,0-1,1 1,0 0,0 0,1 0,0-1,1 4,2 328,-17-271,11-59,0 1,1 0,0 0,0 0,1 0,1 1,-1-1,2 0,-1 0,1 0,2 5,-1-11,0 1,0-2,0 1,1 0,0 0,0-1,0 1,0-1,0 0,1 0,-1 0,1-1,0 1,0-1,0 0,0 0,0 0,0 0,0-1,1 0,-1 0,1 0,-1 0,4-1,2 2,1-1,-1-1,0 0,0 0,1-1,-1-1,0 0,0 0,0-1,7-2,5-6,-2-1</inkml:trace>
  <inkml:trace contextRef="#ctx0" brushRef="#br0" timeOffset="6563.648">1779 566,'1'-1,"0"-1,0 1,0 0,0 0,1 0,-1 0,0 0,1 1,-1-1,0 0,1 0,-1 1,1-1,-1 1,1 0,-1-1,1 1,0 0,-1 0,1 0,-1 0,1 0,-1 0,1 0,-1 1,1-1,0 0,-1 1,1 0,-1-1,0 1,1 0,0 0,9 1,211-24,-221 21,0 1,0 0,0 0,0 0,0 0,0 0,0 0,0 0,0 0,0 0,0 1,0-1,0 0,0 1,0-1,0 0,0 1,0 0,0-1,0 1,0-1,0 1,-1 0,1 0,0-1,-1 1,1 0,0 0,-1 0,1 0,-1 0,0 0,1 0,-1 0,0 0,1 0,-1 0,0 0,0 0,0 0,0 0,0 0,0 0,0 0,0 0,0 0,-1 0,1 0,0 0,-1 0,1 0,-1 0,1 0,-1 0,1 0,-1 0,1-1,-1 1,0 0,-45 55,42-52,-21 21,0 1,1 2,2 0,1 1,1 1,2 1,-4 11,10-17,8-19,0 0,1 0,0 0,0 1,1 0,0-1,0 1,0 0,1 0,0 0,0 0,1 2,2-6,1 0,-1 0,1-1,0 1,0-1,0 0,0 1,0-2,0 1,1 0,-1 0,1-1,-1 0,1 0,-1 0,1 0,0-1,0 1,-1-1,1 0,0 0,0 0,-1 0,1-1,3-1,1 2,127-14,-116 7</inkml:trace>
  <inkml:trace contextRef="#ctx0" brushRef="#br0" timeOffset="6841.084">1695 848,'33'0,"17"0,3 0,-1-4,-5-3,-6 1,-6 1,-3 1,-2 2,-2 1,-6-4,-1-2,-4 2</inkml:trace>
  <inkml:trace contextRef="#ctx0" brushRef="#br0" timeOffset="7370.294">1751 340,'146'-97,"-123"81,-21 12,0 1,1 0,0 0,-1 0,1 0,0 1,0-1,1 1,-1 0,0 0,1 0,0 0,-1 0,1 1,0 0,0 0,0 0,-1 0,1 0,0 1,0 0,0 0,0 0,0 0,0 0,0 1,0 0,0 0,0 0,0 0,0 1,-1-1,1 1,-1 0,1 0,-1 0,3 3,3 8,-2 0,0 1,0 0,-1 0,-1 0,-1 1,0 0,0 4,2 6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330 508,'-26'32,"18"-16,-13 33,-2 0,-3-2,-1-1,-2-1,-13 12,-75 78,106-120</inkml:trace>
  <inkml:trace contextRef="#ctx0" brushRef="#br0" timeOffset="341.749">20 537,'0'19,"0"11,5 6,6 1,6-1,5-2,4-6,2-4,1 0,1-1,-6 2,-6 1,-6 0,-6-3</inkml:trace>
  <inkml:trace contextRef="#ctx0" brushRef="#br0" timeOffset="1216.081">556 453,'1'282,"-2"-279,1-1,0 1,-1-1,1 1,0-1,0 1,1-1,-1 1,0-1,1 1,-1-1,1 1,0-1,0 0,0 1,0-1,0 0,1 0,-1 0,1 0,-1 0,1 0,0 0,0 0,0-1,0 1,0-1,0 1,0-1,0 0,0 0,1 0,-1 0,1 0,-1-1,0 1,1-1,-1 1,1-1,-1 0,1 0,-1 0,1 0,-1-1,1 1,1-1,7-8,-2 0,1 0,-1-1,-1 0,1-1,-2 0,0 0,0-1,0-1,32-48,-38 59,0 0,0-1,1 1,-1 1,1-1,-1 0,1 0,0 0,-1 1,1-1,0 1,0-1,0 1,0 0,0 0,1 0,-1 0,0 0,1 1,-1-1,0 1,1-1,-1 1,0 0,1 0,-1 0,1 0,-1 0,0 1,1-1,-1 1,0-1,1 1,-1 0,0 0,0 0,0 0,0 0,0 1,0-1,0 0,0 1,0 0,0-1,-1 1,1 0,-1 0,0 0,1 0,9 22,0-1,-2 2,0-1,-2 1,-1 1,-1-1,-1 2,-1-12,3 24,-1 1,-3 0,-1 0,-2 0,-3 15,3-48,-1 0,1-1,-1 1,0-1,-1 1,0-1,0 0,0 0,-1 0,1 0,-1-1,-1 1,1-1,-1 0,0-1,0 1,0-1,-1 0,0 0,-3 2,-131 53,132-57,1 1,0 0,-1-1,1 0,-1 0,0-1,0 0,1 0,-1-1,0 0,0 0,0-1,-3 0,9-1,1 0,0 1,0-1,0 0,0 0,0 1,0-1,1 0,-1 0,0 0,1 0,0 0,-1 0,1 0,0 0,0 0,0 0,0 0,1 0,-1 0,0 0,1 0,0 0,-1 0,1 0,0 0,0 0,0 0,0 1,0-1,0 0,1 1,-1-1,1 1,-1-1,1 1,0-1,2-4,137-196,-124 177</inkml:trace>
  <inkml:trace contextRef="#ctx0" brushRef="#br0" timeOffset="1722.966">500 226,'163'-129,"-110"87,-27 83,-18-21,-3-5,0 0,2 0,-1-1,2 1,0-1,0-1,2 0,-1 0,2-1,0 0,0-1,7 6,4-5</inkml:trace>
  <inkml:trace contextRef="#ctx0" brushRef="#br0" timeOffset="2488.249">923 0,'255'31,"-252"-31,-1 0,1 1,0-1,-1 1,1 0,-1 0,1 0,-1 0,1 0,-1 0,1 1,-1-1,0 1,0-1,0 1,0 0,0 0,0 0,0 0,-1 0,1 0,-1 1,0-1,1 1,-1-1,0 1,0-1,-1 1,1-1,0 2,1 86,-4-67,-29 179,47 41,-4 22,13-123,-26-139,0 1,0-1,0 0,0 0,0 0,-1 0,1 0,-1-1,0 1,0 0,0-1,0 1,0-1,0 0,-1 0,1 0,-1 0,0 0,1 0,-1-1,0 1,0-1,0 0,0 0,0 0,0 0,-1-1,1 1,0-1,0 1,-1-1,1 0,0-1,0 1,0-1,-1 1,0-1,-31 5,-36 10,49-11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6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0 280,'367'1,"-193"22,-173-23,0 1,0-1,0 0,0 0,1 1,-1-1,0 0,0 0,0 0,0-1,0 1,0 0,0 0,0 0,1-1,-1 1,0-1,0 1,0-1,-1 1,1-1,0 1,0-1,0 0,0 0,0 1,-1-1,1 0,0 0,-1 0,1 0,-1 0,1 0,-1 0,1 0,-1 0,1 0,-1 0,0 0,0 0,0 0,0 0,0-1,0 1,0 0,0 0,0 0,0 0,0 0,-1 0,1 0,0 0,-1 0,1 0,-1 0,1 0,-1 0,0 0,1 0,-1 0,0 0,0 1,1-1,-1 0,0 1,0-1,0 0,-153-103,138 93,0 0,0-2,1 0,1-1,0 0,1-1,1-1,-7-10,8 5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1 256,'10'0,"7"0,7 0,3 0,2 0,1 0,0 0,0 0,-6-5,-1-1,0-1,0 2,2 2,1 1,-8 0,-8 2</inkml:trace>
  <inkml:trace contextRef="#ctx0" brushRef="#br0" timeOffset="263.505">142 1,'-5'38,"-1"18,0 4,1-3,2-7,5-7,3-6,1-4,-1-4,-2-1,5-1,-1 0,0 0,-2-4</inkml:trace>
  <inkml:trace contextRef="#ctx0" brushRef="#br0" timeOffset="767.277">961 30,'-42'-1,"16"-1,0 2,1 0,-1 1,0 2,0 0,1 2,0 1,0 1,0 1,-21 10,35-10,0 1,1 0,0 0,0 1,1 0,1 1,0 0,0 1,1-1,0 1,1 1,1-1,0 1,0 0,2 0,-1 1,1 2,1-9,1-1,0 1,0 0,1 0,-1-1,2 1,-1 0,1 0,0-1,0 1,0 0,1-1,0 1,1-1,0 0,-1 0,2 0,-1 0,1 0,0-1,0 1,0-1,1 0,0 0,0-1,0 0,1 0,-1 0,1 0,0-1,0 0,0 0,1-1,-1 1,1-1,-1-1,1 1,0-1,-1 0,1-1,0 0,4 0,6-5,0-1,0 0,0-2,-1 1,-1-2,1 0,-1-1,-1-1,0 0,-1-1,10-11,2 2,151-151,-155 151,-17 39,-8-9,0 0,1 1,0-1,0 1,1 0,1 0,-1 0,2 0,-1 0,1 0,1 0,0-1,0 1,1 0,0 0,1 0,0-1,1 0,-1 1,2-1,-1-1,2 1,-1-1,2 3,7-1</inkml:trace>
  <inkml:trace contextRef="#ctx0" brushRef="#br0" timeOffset="1039.05">1469 340,'-34'24,"-10"13,1 4,9 1,14-7,16-9,13-10,10-7,7-5,3-3,2-7,0-3,0-3,-1-1,-5-3,-2 2,-5 3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3">1945 603,'-14'38,"-5"23,1 5,8-8,11-14,4-20,8-13,0-9</inkml:trace>
  <inkml:trace contextRef="#ctx0" brushRef="#br0" timeOffset="1330.67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3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4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4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2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91">2034 0,'-5'39,"-1"31,0 9,1-4,1-10,2-12,1-9,0-8,1-5,5-3,2-2,0 0,-7-4,-3-7</inkml:trace>
  <inkml:trace contextRef="#ctx0" brushRef="#br0" timeOffset="1596.682">1836 283,'38'0,"23"5,5 1,-8 5,-9 0,-9-1,-10 2,-11-1</inkml:trace>
  <inkml:trace contextRef="#ctx0" brushRef="#br0" timeOffset="1828.202">2259 650,'0'10,"0"2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7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5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01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3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3">682 537,'878'0,"-829"-5,-31-1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9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6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2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6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3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6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81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6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6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4">418 1,'-55'196,"-22"150,-27 74,33-168,64-225,-1-2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5">2 1,'9'33,"14"22,7 0,-2-4,0-10,-6-8,0-9,-6-4,1-6,-4 1,-3-4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91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29,'179'-17,"36"6,-184 16,-25 1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29,'58'23,"-38"-22,0 0,0-1,0-1,0-1,0 0,0-2,-1 0,0-1,5-3,112-19,-112 26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0,'68'18,"1"-4,1-3,0-3,0-3,1-3,-1-3,55-9,169-9,-270 19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0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30,'-4'33,"-3"17,1 3,1-1,2-6,-4-9,-1-8,2-3,1-6</inkml:trace>
  <inkml:trace contextRef="#ctx0" brushRef="#br0" timeOffset="489.384">0 58,'4'-1,"39"-13,2 2,-1 2,1 2,1 1,37 2,-81 4,0 1,1 0,-1 0,0 0,0 1,0-1,1 0,-1 1,0-1,0 1,0 0,0 0,0 0,0 0,0 0,0 0,0 1,-1-1,1 0,-1 1,1 0,-1-1,1 1,-1 0,0 0,1-1,-1 1,0 0,-1 0,1 0,0 1,0-1,-1 0,1 0,-1 0,0 0,0 1,0-1,0 0,0 0,0 0,-1 1,1-1,0 0,-1 0,0 0,0 0,1 0,-1 0,-1 0,1 0,0 0,0 0,-1-1,1 1,-1 0,-6 7,-1 0,1-1,-1-1,0 1,-1-1,0-1,0 0,-1 0,1-1,-1 0,-10 2,-51 28,71-34,-1-1,1 1,0 0,0-1,0 1,0 0,0 0,0-1,1 1,-1 0,0 0,0 0,0 0,1 0,-1 0,1 0,-1 1,1-1,-1 0,1 0,-1 0,1 0,0 1,0-1,0 0,0 0,0 1,0-1,0 0,0 0,0 1,1-1,-1 0,0 0,1 0,-1 0,1 1,-1-1,1 0,0 0,-1 0,1 0,0 0,0 0,0 0,-1-1,2 2,55 39,-43-32,-4-3,0-1,0 0,0-1,1 0,0 0,0-1,0-1,0 0,0 0,1-1,-1-1,8 0,5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308 136,'1'-4,"0"-1,0 0,-1 0,0 0,0 0,-1 0,1 0,-1 0,0 0,0 1,-1-1,0 0,1 1,-1-1,-1 1,1 0,-1-1,0 1,0 0,0 1,0-1,0 0,-1 1,0 0,0 0,0 0,0 0,0 1,-1-1,1 1,-1 0,1 1,-1-1,0 1,1 0,-1 0,0 0,0 1,-2-1,-5 4,0 1,0 0,0 0,0 1,1 1,0 0,0 1,1-1,-1 2,1 0,1 0,0 1,0 0,0 0,1 1,-4 7,10-14,0-1,0 1,1-1,-1 1,0 0,1-1,0 1,0 0,0 0,0 0,0 0,0 0,1 0,0 0,-1 0,1 0,0 0,1 1,-1-1,0 0,1 0,0 0,0 0,0 0,0 0,0-1,0 1,1 0,-1 0,1-1,0 1,0-1,0 0,0 1,0-1,1 0,-1 0,1 0,-1-1,1 1,-1-1,1 1,0-1,0 0,0 0,11 2,1-1,-1 0,0-1,0-1,1 0,-1-1,0-1,1 0,-1-1,0 0,-1-1,1-1,-1 0,0-1,0 0,0-1,-1 0,0-1,0-1,-1 0,0 0,-1-1,2-3,27-10,-39 71,-2-40,1 0,1 0,-1 0,1 0,1 0,0 0,0 0,0 0,1-1,0 1,0 0,1-1,0 1,1-1,0 0,0 0,0 0,5 5,4 1</inkml:trace>
  <inkml:trace contextRef="#ctx0" brushRef="#br0" timeOffset="396.392">760 193,'-8'2,"1"-1,0 2,0-1,0 1,0 0,1 0,-1 1,1 0,0 0,0 1,0-1,1 1,-1 0,1 1,0 0,1-1,-1 2,1-1,1 0,-1 1,1-1,0 1,0 0,1 0,0 1,0-1,0 5,2-10,0 0,0 0,0-1,0 1,0 0,1-1,-1 1,0 0,1-1,-1 1,1 0,0-1,0 1,-1-1,1 1,0-1,0 0,0 1,0-1,1 0,-1 0,0 0,1 1,-1-1,0 0,1-1,-1 1,1 0,0 0,-1-1,1 1,-1-1,1 1,0-1,-1 0,1 0,0 0,0 0,-1 0,1 0,0 0,-1 0,2-1,77-16,-9-6,-49 19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2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6,-1 6,-1 6,-2 2,-1-7,0-6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7,'2'2,"0"-1,0 0,0 1,-1 0,1-1,0 1,-1 0,0 0,1 0,-1 0,0 0,0 0,0 0,0 0,0 0,-1 1,1-1,-1 0,1 1,-1-1,0 0,0 1,0-1,0 0,0 1,0 0,3 366,-8-262,-1-89</inkml:trace>
  <inkml:trace contextRef="#ctx0" brushRef="#br0" timeOffset="555.008">0 177,'8'-13,"-1"1,1-1,1 2,0-1,1 1,0 1,1 0,0 0,0 1,1 1,0 0,1 0,-1 1,2 1,-1 0,1 1,0 0,0 1,0 0,0 2,1-1,-4 3,-1 0,1 1,-1 0,0 1,1 0,-1 0,0 1,0 0,0 1,0 1,-6-4,-1 1,0-1,0 1,0 0,0 0,0 1,0-1,0 1,-1-1,1 1,-1 0,0 0,1 0,-2 0,1 0,0 0,-1 1,1-1,-1 0,0 1,0 0,0-1,-1 1,1-1,-1 1,0 0,0-1,0 1,0 0,-1 0,-3 7,-1 0,0-1,0 0,-1 0,-1 0,0-1,0 0,-1 0,0-1,0 0,-1 0,0-1,0 0,-1-1,1 0,-2 0,1-1,-1 0,-5 1,-31 20,46-26,0 0,0 1,0-1,0 1,-1-1,1 1,0-1,0 1,0 0,0 0,0-1,0 1,0 0,1 0,-1 0,0 0,0 0,1 0,-1 0,0 0,1 0,-1 0,1 1,0-1,-1 0,1 0,0 0,0 1,0-1,-1 0,1 0,1 1,-1-1,0 0,0 0,0 0,1 1,-1-1,0 0,1 0,-1 0,1 0,0 0,-1 0,1 0,0 0,0 0,-1 0,1 0,0 0,0 0,0 0,1 0,152 108,-135-96</inkml:trace>
  <inkml:trace contextRef="#ctx0" brushRef="#br0" timeOffset="935.272">508 374,'39'-1,"-29"-1,0 1,0 1,1-1,-1 2,0-1,0 2,0-1,0 1,0 1,-1 0,1 0,5 3,-13-3,-1-1,0 1,0 0,0-1,0 1,0 0,-1 0,1 0,-1-1,0 1,0 0,0 0,0 0,-1 0,1-1,-1 1,1 0,-1 0,0-1,0 1,0 0,0-1,-1 1,1-1,-1 1,0-1,1 0,-1 0,0 0,0 0,0 0,-1 0,1 0,-3 1,-4 8,0 1,6-10,0 1,-1-1,2 1,-1 0,0 0,1 0,-1 1,1-1,0 0,0 1,0 0,1-1,-1 1,1 0,0 0,0 0,0 0,0 0,1 0,0 0,0 0,0 0,0 0,0 0,1 0,0 0,0 0,0 0,0 0,3-3,-1 0,1 0,-1 0,1 0,0-1,-1 0,1 0,0 0,-1 0,1 0,0-1,-1 1,1-1,-1 0,1 0,-1-1,0 1,1-1,-1 1,0-1,0 0,0 0,0-1,0 0,14-10,-4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1 127,'9'-9,"4"-9,4 0,-1-3,2 3,-2 0,0 2,-1 9,0 6,-1 8,-4 7,2 1,-2 3,3-1,-1 1,-3-3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1,'16'26,"-1"1,-2 0,0 2,-2-1,-1 1,-1 1,-2 0,-1 0,-1 0,-1 1,-2-1,-2 1,0 0,-2 0,-1-1,-2 1,-1-1,-3 7,-60 101,52-114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27,'21'-6,"0"0,1 1,-1 1,1 2,-1 0,15 1,-34 0,0 1,0 0,0 0,1 0,-1 1,0-1,0 1,0-1,0 1,0-1,0 1,0 0,0 0,0 0,0 0,-1 0,1 1,0-1,-1 0,1 1,-1-1,1 1,-1 0,0-1,0 1,1 0,-1 0,-1 0,1 0,0 0,0 0,-1 0,1 0,-1 0,1 0,-1 0,0 0,0 1,0-1,0 0,-1 0,1 0,0 0,-1 0,1 0,-1 0,0 0,0 0,0 0,0 0,0 0,-1 1,-65 90,59-85,-1 0,2 1,-1 0,1 1,1-1,0 1,0 1,1-1,0 1,1 0,0 0,1 0,0 0,1 1,0 2,2-11,0 1,0-1,1 0,-1 0,1 0,0 0,-1 0,2 0,-1-1,0 1,0 0,1 0,0-1,-1 1,1-1,0 1,0-1,0 0,1 0,-1 0,0 0,1 0,0 0,-1-1,1 1,0-1,0 0,0 0,-1 0,1 0,0 0,3-1,99-1,6-39,-93 29</inkml:trace>
  <inkml:trace contextRef="#ctx0" brushRef="#br0" timeOffset="264.305">0 253,'34'-5,"15"-1,5 0,-2 1,-6-4,-5 1,-10 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9,'0'1,"0"-1,-1 0,1 0,-1 1,1-1,0 0,-1 0,1 0,-1 1,1-1,-1 0,1 0,-1 0,1 0,-1 0,1 0,-1 0,1 0,0 0,-1 0,1 0,-1 0,1 0,-1 0,1-1,-1 1,1 0,-1 0,1 0,0-1,-1 1,1 0,0-1,-1 1,1 0,0-1,-1 1,1 0,0-1,-1 1,1-1,0 1,0 0,0-1,-1 1,1-1,0 1,0-1,0 1,0-1,0 1,0-1,0 1,-12 13,2 1,-1 0,2 1,0 0,0 1,2 0,0 0,1 0,-1 6,-1-3,0 11,1-1,1 1,1 1,2-1,1 1,1-1,2 1,1 1,-1 9,0-19,1 1,1-1,1 1,1-1,2-1,2 9,28 20,-21-41</inkml:trace>
  <inkml:trace contextRef="#ctx0" brushRef="#br0" timeOffset="331.742">259 404,'29'0,"14"0,5-5,-1-1,-4 0,-5 1,-8 2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1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29 313,'-7'37,"3"-22,0 0,1 1,1-1,0 1,1-1,1 1,0-1,1 1,1-1,0 1,1-1,1 0,0 0,3 3,-6-15,0-1,0 0,0 1,1-1,-1 0,1 0,0 0,-1 0,1 0,0 0,0 0,0-1,0 1,1-1,-1 0,0 1,1-1,-1 0,1 0,-1-1,1 1,-1 0,1-1,-1 1,1-1,0 0,-1 0,1 0,0 0,-1-1,1 1,-1-1,1 1,-1-1,1 0,-1 0,3-1,73-65,4-49,-81 115,1 0,-1-1,0 1,0 0,1 1,-1-1,0 0,1 0,-1 0,1 1,-1-1,1 1,-1-1,1 1,0 0,-1 0,1-1,-1 1,1 0,0 0,-1 1,1-1,-1 0,1 0,0 1,-1-1,1 1,-1 0,1-1,-1 1,0 0,1 0,-1 0,0 0,1 0,-1 0,0 0,0 0,0 0,0 1,0-1,0 0,0 2,29 67,-25 129,-8-113,-14 37,13-103,5-17,-1 0,0 0,0 0,0 0,-1 0,1-1,-1 1,1 0,-1 0,0 0,0 0,0-1,-1 1,1 0,-1-1,1 1,-1-1,0 0,0 1,0-1,0 0,0 0,-1 0,1-1,0 1,-1 0,0-1,1 0,-1 1,0-1,1 0,-1-1,0 1,0 0,-1-1,-2 0,1-1,-1 0,1 0,-1-1,1 0,0 0,-1 0,1 0,0-1,1 0,-1 0,0 0,1-1,-2-1,-11-10</inkml:trace>
  <inkml:trace contextRef="#ctx0" brushRef="#br0" timeOffset="473.04">0 144,'177'-137,"-175"136,0 0,0 0,0 1,0-1,0 0,0 1,1-1,-1 1,0 0,0-1,1 1,-1 0,0 1,0-1,0 0,1 1,-1-1,0 1,0-1,0 1,0 0,0 0,0 0,0 0,0 1,0-1,0 0,-1 1,1-1,0 1,-1 0,1-1,-1 1,0 0,0 0,1 0,38 79,-39-78,27 108,-21-92</inkml:trace>
  <inkml:trace contextRef="#ctx0" brushRef="#br0" timeOffset="1196.982">311 1047,'-5'0,"-1"-5,0-6,1-6,6-1,3-1,6-3,6-2,4-2,5-1,2-1,2-1,0 5,0 2,-4 0,-7 3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1,'-5'14,"-2"10,-4 1,0 1,1 0,-1-3,-1-2,-1 1,0 2,-1 1,-4 1,1 1,-1-4,3-1,-1 1,1 0,0-3,2-5</inkml:trace>
  <inkml:trace contextRef="#ctx0" brushRef="#br0" timeOffset="247.696">8 86,'10'10,"3"7,4 2,-1 1,2-2,-3 1,2-3,-3 0,2-2,-2 1,1-1,-2 0,2-1,-2 2,2-2,3-3,-2-3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1 339,'29'-10,"14"-2,4-1,0 4,-4 2,-4 2,-5 3,-2 1,-2 1,-2 0,-1 1,-4 4,-7-3,-6-2</inkml:trace>
  <inkml:trace contextRef="#ctx0" brushRef="#br0" timeOffset="476.878">170 1,'0'284,"-12"-220,9-53,1 0,0-1,0 1,1 0,1 0,0 0,0 0,1 0,0 0,1 2,17 51,-10-48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0 138,'61'109,"30"149,-91-259,0 0,0 0,1 0,-1 0,0 0,1 0,-1 0,1 1,-1-1,1 0,0 0,-1 0,1 1,0-1,0 0,-1 0,1 1,0-1,0 1,0-1,0 1,0-1,0 1,0 0,-1-1,1 1,0 0,0 0,1 0,-1-1,0 1,0 0,0 0,0 1,0-1,0 0,0 0,0 0,0 1,0-1,0 0,-1 1,1-1,0 1,0-1,0 1,0 0,0-1,-1 1,1 0,0-1,-1 1,1 0,0 0,-1 0,1 0,-1 0,1 0,-1-1,0 1,1 0,-1 0,0 0,0 0,0 0,0 0,0 1,0-1,0 0,0 0,60-155,-45 103,51-205,-47 205,-14 51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45,'1'-1,"0"1,0-1,-1 0,1 0,0 1,0-1,-1 0,1 0,-1 0,1 0,-1 0,1 0,-1 0,0 0,1 0,-1 0,0 0,0 0,0 0,0 0,0 0,0 0,0-1,0 1,0 0,0 0,-1 0,1 0,0 0,-1 0,1 0,-1 0,1 0,-1 0,1 0,-1 1,0-1,1 0,-1 0,0 0,0 1,0-1,1 0,-1 1,0-1,0 1,0-1,0 1,0 0,0-1,0 1,0 0,0 0,-1-1,1 1,0 0,0 0,0 0,0 0,0 0,0 1,0-1,0 0,0 0,0 1,0-1,0 1,0-1,-1 1,-2 0,-1 1,0-1,1 1,-1 0,1 0,0 0,0 1,0-1,0 1,0 0,0 1,1-1,-1 0,1 1,0 0,0 0,1 0,-1 0,1 0,0 0,0 1,0-1,0 1,1 0,0-1,0 1,0 0,1 0,-1-1,1 1,0 0,1 0,-1 0,1 0,0-1,0 1,0 0,1-1,-1 1,1-1,1 1,-1-1,0 0,1 0,0 0,0 0,0-1,1 1,-1-2,0 0,0 0,0 0,0-1,1 0,-1 1,0-1,1 0,-1-1,0 1,1-1,-1 1,1-1,-1 0,1 0,-1-1,1 1,-1-1,1 0,-1 0,0 0,1 0,21-9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30,'0'-1,"0"1,-1 0,1-1,0 1,-1-1,1 1,0-1,0 1,-1-1,1 1,0-1,0 0,0 1,0-1,0 1,0-1,0 1,0-1,0 1,0-1,0 0,0 1,0-1,0 1,0-1,1 1,-1-1,0 1,0-1,1 1,-1-1,0 1,1-1,-1 1,0-1,1 1,-1 0,1-1,-1 1,1 0,-1-1,1 1,-1 0,1 0,-1-1,1 1,-1 0,1 0,-1 0,1 0,-1 0,1 0,0 0,-1 0,1 0,-1 0,1 0,-1 0,1 0,40-5,-41 5,3-1,0 0,0 1,0-1,0 1,0 0,0 0,0 0,0 1,0-1,0 1,0-1,0 1,0 0,-1 0,1 0,0 0,-1 1,1-1,0 1,-1 0,0 0,1-1,-1 1,0 1,0-1,0 0,0 0,-1 1,1-1,-1 1,1 0,-1-1,0 1,0 0,0 0,0 0,-1 0,1 0,-1 0,0 0,0 0,0 0,0-1,0 3,-44 128,43-130,0 0,0 0,0 0,0 1,1-1,-1 0,1 0,0 1,0-1,1 0,-1 0,0 1,1-1,0 0,0 0,0 0,0 0,0 0,1 0,-1 0,1 0,0 0,0-1,0 1,0-1,0 1,1-1,-1 0,1 0,-1 0,1 0,0 0,0-1,0 1,0-1,0 0,0 0,0 0,0 0,0-1,1 1,-1-1,0 1,0-1,1-1,-1 1,0 0,0-1,1 1,-1-1,1 0,17-5,-2-1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1 114,'49'0,"-2"2,1-3,0-1,0-3,-1-2,26-8,161-42,-93 30,-118 25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56,'0'24,"0"13,0 5,0-1,0-1,0-3,0-4,0-2,0-1,-5-2,-1 0,0-5</inkml:trace>
  <inkml:trace contextRef="#ctx0" brushRef="#br0" timeOffset="473.986">0 141,'15'-13,"1"1,0 0,0 2,1-1,0 2,1 0,0 2,1 0,-1 0,1 2,0 0,1 2,-1 0,1 1,-1 0,9 2,-26 0,0 0,0 0,0 0,-1 0,1 0,0 1,0-1,0 1,-1-1,1 1,0-1,-1 1,1 0,0 0,-1 0,1 0,-1 0,1 0,-1 0,0 1,0-1,1 0,-1 1,0-1,0 1,0-1,0 1,-1 0,1-1,0 1,-1 0,1 0,-1-1,1 1,-1 0,0 0,0 0,0-1,0 1,0 0,0 0,-1 0,1-1,-1 1,1 0,-1 0,0 0,-46 77,-12-28,-26 35,84-84,-1 1,1 0,0 0,0-1,0 1,0 0,0 0,1 0,-1 0,1 0,0 0,0 0,0 0,0 0,1 0,-1 0,1 0,0 0,-1 0,1 0,1 0,-1-1,0 1,1 0,-1-1,1 1,0-1,0 1,0-1,0 0,0 0,0 0,1 0,-1 0,1 0,99 47,-52-41,-27-6</inkml:trace>
  <inkml:trace contextRef="#ctx0" brushRef="#br0" timeOffset="4426.853">509 339,'0'4,"0"7,0 7,0 4,0 4,-5-3,-1-1,0 2,1 0,1 2,-3-4,0-1,0 1,2-3</inkml:trace>
  <inkml:trace contextRef="#ctx0" brushRef="#br0" timeOffset="5050.163">537 56,'60'-47,"24"38,-82 9,0 1,1-1,-1 0,0 1,0-1,0 1,0 0,0-1,0 1,0 0,0 1,0-1,0 0,0 0,-1 1,1-1,-1 1,1-1,-1 1,1 0,-1 0,0-1,0 1,0 0,0 0,0 0,0 0,-1 0,1 1,0-1,-1 0,0 0,0 0,1 0,-1 1,-1 0,-19 60,17-61,1 1,-1 0,1 0,0 1,0-1,0 0,1 1,-1-1,1 1,0 0,0-1,0 1,0 0,1 0,-1-1,1 1,0 0,0 0,1 0,-1-1,1 1,0 0,0 0,0-1,0 1,0-1,1 1,0-1,0 1,0-1,0 0,0 0,1 0,-1 0,4 2,0-3,1-1,-1 0,0 0,1-1,0 0,-1 0,1 0,-1-1,1 0,-1 0,0-1,1 1,-1-1,0-1,0 1,0-1,0 0,-1-1,1 1,-1-1,0 0,2-2,13-9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4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198 122,'-13'31,"2"1,2 0,1 1,1 0,2 0,1 1,1-1,2 1,2 0,1-1,1 1,2-1,5 15,31 239,-41-263</inkml:trace>
  <inkml:trace contextRef="#ctx0" brushRef="#br0" timeOffset="566.199">0 178,'7'-12,"-1"0,1 0,1 1,0 0,1 0,0 1,0 0,1 1,1 0,0 0,0 1,0 1,1 0,0 0,0 1,1 1,0 0,0 0,0 2,9-2,10 2,0 2,-1 2,1 1,-1 1,15 4,-40-7,1 1,-1-1,0 1,0 1,0-1,-1 1,1 0,0 1,-1-1,1 1,-1 0,0 0,0 1,0 0,0 0,-1 0,1 0,-1 1,0-1,0 1,-1 0,0 0,0 1,0-1,0 1,-1-1,0 1,0 0,0 0,-1 0,0 0,0 0,0 5,-2-1,-1 1,0-1,-1 1,0-1,0 0,-1 0,0-1,-1 1,0-1,-1 0,0 0,0 0,-1-1,0 0,0 0,-7 4,-141 99,23-37,130-74,0 1,0 0,0 0,0-1,0 1,1 0,-1 1,0-1,1 0,-1 0,1 1,-1-1,1 1,-1-1,1 1,0 0,0-1,0 1,0 0,0 0,0 0,1 0,-1 0,1 0,-1 0,1 0,0 0,0 0,-1 0,1 0,1 0,-1 0,0 0,0 0,1 0,-1 0,1 0,0 0,0-1,-1 1,1 0,0 0,1 0,-1 0,87 91,-77-76,2-1,0-1,1 0,0-1,1-1,1 0,0-1,1-1,0 0,11 4,-9-7</inkml:trace>
  <inkml:trace contextRef="#ctx0" brushRef="#br0" timeOffset="1070.897">678 715,'34'-1,"-25"0,0 0,1 0,-1 1,1 0,-1 1,0 0,1 0,-1 1,0 0,0 1,0 0,0 1,-1-1,3 3,-10-4,0 1,0-1,0 1,0-1,0 1,-1-1,1 1,-1 0,0-1,0 1,0 0,0-1,0 1,0-1,-1 1,1 0,-1-1,0 1,0-1,0 1,0-1,0 1,0-1,-1 0,1 0,-1 0,0 0,0 0,1 0,-1 0,0 0,0-1,-1 1,0 0,-4 6,-14 16,16-20,1 0,-1 0,1 0,0 0,1 0,-1 1,1 0,0 0,0 0,0 0,1 0,-1 0,1 1,1-1,-1 1,1 0,0-1,0 1,0 0,1 4,3-6,0-1,0 0,1 0,-1 0,1 0,0 0,-1-1,1 0,0 0,0 0,1 0,-1 0,0-1,1 0,-1 0,0 0,1-1,0 1,-1-1,1 0,-1 0,1-1,-1 1,1-1,-1 0,0 0,1-1,-1 1,0-1,0 0,0 0,3-2,48-30,-43 21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30 199,'11'-2,"0"-1,0 0,0 0,-1-1,1-1,-1 0,0 0,0-1,-1 0,1 0,-1-1,-1-1,7-6,2 0,75-91,-90 104,-1 1,0-1,1 1,-1 0,1 0,-1-1,1 1,-1 0,1 0,-1 1,0-1,1 0,-1 0,1 1,-1-1,0 1,1-1,-1 1,0 0,1-1,-1 1,0 0,0 0,0 0,0 0,0 0,0 0,0 0,0 0,0 1,0-1,-1 0,1 0,0 1,-1-1,1 0,-1 1,1-1,-1 1,0-1,0 0,0 1,0-1,0 1,0-1,0 1,0-1,0 1,-1 0,4 5,1 6,2 0,0 0,0-1,1 1,1-2,0 1,0-1,1 0,1-1,0 0,0 0,1-1,1 0,27 7,-19-12</inkml:trace>
  <inkml:trace contextRef="#ctx0" brushRef="#br0" timeOffset="-782.984">114 453,'138'-10,"-47"13,-88-3,-1 1,1 0,-1-1,1 1,-1 0,0 0,1 0,-1 1,0-1,0 0,0 1,0 0,0-1,0 1,0 0,-1 0,1 0,0 0,-1 0,0 0,0 1,1-1,-1 0,-1 1,1-1,0 1,0-1,-1 1,0-1,1 1,-1-1,0 1,0 0,-3 11,-1 0,0 0,-1-1,0 0,-1 1,0-2,-1 1,-1-1,0 0,0-1,-8 8,-12 20,-42 91,69-127,0-1,0 1,1-1,0 1,-1-1,1 1,0-1,0 1,0 0,1-1,-1 1,1-1,-1 1,1-1,0 1,0-1,0 0,0 1,0-1,1 0,-1 0,1 0,-1 0,1 0,0 0,0 0,0 0,0-1,0 1,0-1,0 0,0 1,1-1,-1 0,0 0,1 0,-1-1,3 1,99 18,-27-31,-59 6</inkml:trace>
  <inkml:trace contextRef="#ctx0" brushRef="#br0" timeOffset="-560.007">1 735,'29'5,"14"1,5 0,-1-1,-4-1,-5-2,-3-1,-3-1,-3 0,-5-5,-3-1,-5 0</inkml:trace>
  <inkml:trace contextRef="#ctx0" brushRef="#br0" timeOffset="1289.327">1017 537,'-103'139,"-55"134,143-255,1-5</inkml:trace>
  <inkml:trace contextRef="#ctx0" brushRef="#br0" timeOffset="1541.77">678 594,'10'9,"2"9,6 5,-2 4,2-2,2-1,-1 0,0 1,1 1,-1 1,-1-5,3-5,-3-1,0-4,2-3,-2 1,0 0,-2-3</inkml:trace>
  <inkml:trace contextRef="#ctx0" brushRef="#br0" timeOffset="2386.627">1554 115,'-222'109,"215"-105,0 0,1 1,-1 0,2 0,-1 0,0 1,1 0,0 0,0 0,1 0,0 1,0 0,0 0,1 0,0 0,0 1,1-1,0 1,0-1,1 1,0 0,0 0,1 0,0-1,1 4,2 328,-17-271,11-59,0 1,1 0,0 0,0 0,1 0,1 1,-1-1,2 0,-1 0,1 0,2 5,-1-11,0 1,0-2,0 1,1 0,0 0,0-1,0 1,0-1,0 0,1 0,-1 0,1-1,0 1,0-1,0 0,0 0,0 0,0 0,0-1,1 0,-1 0,1 0,-1 0,4-1,2 2,1-1,-1-1,0 0,0 0,1-1,-1-1,0 0,0 0,0-1,7-2,5-6,-2-1</inkml:trace>
  <inkml:trace contextRef="#ctx0" brushRef="#br0" timeOffset="6563.648">1779 566,'1'-1,"0"-1,0 1,0 0,0 0,1 0,-1 0,0 0,1 1,-1-1,0 0,1 0,-1 1,1-1,-1 1,1 0,-1-1,1 1,0 0,-1 0,1 0,-1 0,1 0,-1 0,1 0,-1 1,1-1,0 0,-1 1,1 0,-1-1,0 1,1 0,0 0,9 1,211-24,-221 21,0 1,0 0,0 0,0 0,0 0,0 0,0 0,0 0,0 0,0 0,0 1,0-1,0 0,0 1,0-1,0 0,0 1,0 0,0-1,0 1,0-1,0 1,-1 0,1 0,0-1,-1 1,1 0,0 0,-1 0,1 0,-1 0,0 0,1 0,-1 0,0 0,1 0,-1 0,0 0,0 0,0 0,0 0,0 0,0 0,0 0,0 0,0 0,-1 0,1 0,0 0,-1 0,1 0,-1 0,1 0,-1 0,1 0,-1 0,1-1,-1 1,0 0,-45 55,42-52,-21 21,0 1,1 2,2 0,1 1,1 1,2 1,-4 11,10-17,8-19,0 0,1 0,0 0,0 1,1 0,0-1,0 1,0 0,1 0,0 0,0 0,1 2,2-6,1 0,-1 0,1-1,0 1,0-1,0 0,0 1,0-2,0 1,1 0,-1 0,1-1,-1 0,1 0,-1 0,1 0,0-1,0 1,-1-1,1 0,0 0,0 0,-1 0,1-1,3-1,1 2,127-14,-116 7</inkml:trace>
  <inkml:trace contextRef="#ctx0" brushRef="#br0" timeOffset="6841.084">1695 848,'33'0,"17"0,3 0,-1-4,-5-3,-6 1,-6 1,-3 1,-2 2,-2 1,-6-4,-1-2,-4 2</inkml:trace>
  <inkml:trace contextRef="#ctx0" brushRef="#br0" timeOffset="7370.294">1751 340,'146'-97,"-123"81,-21 12,0 1,1 0,0 0,-1 0,1 0,0 1,0-1,1 1,-1 0,0 0,1 0,0 0,-1 0,1 1,0 0,0 0,0 0,-1 0,1 0,0 1,0 0,0 0,0 0,0 0,0 0,0 1,0 0,0 0,0 0,0 0,0 1,-1-1,1 1,-1 0,1 0,-1 0,3 3,3 8,-2 0,0 1,0 0,-1 0,-1 0,-1 1,0 0,0 4,2 6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330 508,'-26'32,"18"-16,-13 33,-2 0,-3-2,-1-1,-2-1,-13 12,-75 78,106-120</inkml:trace>
  <inkml:trace contextRef="#ctx0" brushRef="#br0" timeOffset="341.749">20 537,'0'19,"0"11,5 6,6 1,6-1,5-2,4-6,2-4,1 0,1-1,-6 2,-6 1,-6 0,-6-3</inkml:trace>
  <inkml:trace contextRef="#ctx0" brushRef="#br0" timeOffset="1216.081">556 453,'1'282,"-2"-279,1-1,0 1,-1-1,1 1,0-1,0 1,1-1,-1 1,0-1,1 1,-1-1,1 1,0-1,0 0,0 1,0-1,0 0,1 0,-1 0,1 0,-1 0,1 0,0 0,0 0,0-1,0 1,0-1,0 1,0-1,0 0,0 0,1 0,-1 0,1 0,-1-1,0 1,1-1,-1 1,1-1,-1 0,1 0,-1 0,1 0,-1-1,1 1,1-1,7-8,-2 0,1 0,-1-1,-1 0,1-1,-2 0,0 0,0-1,0-1,32-48,-38 59,0 0,0-1,1 1,-1 1,1-1,-1 0,1 0,0 0,-1 1,1-1,0 1,0-1,0 1,0 0,0 0,1 0,-1 0,0 0,1 1,-1-1,0 1,1-1,-1 1,0 0,1 0,-1 0,1 0,-1 0,0 1,1-1,-1 1,0-1,1 1,-1 0,0 0,0 0,0 0,0 0,0 1,0-1,0 0,0 1,0 0,0-1,-1 1,1 0,-1 0,0 0,1 0,9 22,0-1,-2 2,0-1,-2 1,-1 1,-1-1,-1 2,-1-12,3 24,-1 1,-3 0,-1 0,-2 0,-3 15,3-48,-1 0,1-1,-1 1,0-1,-1 1,0-1,0 0,0 0,-1 0,1 0,-1-1,-1 1,1-1,-1 0,0-1,0 1,0-1,-1 0,0 0,-3 2,-131 53,132-57,1 1,0 0,-1-1,1 0,-1 0,0-1,0 0,1 0,-1-1,0 0,0 0,0-1,-3 0,9-1,1 0,0 1,0-1,0 0,0 0,0 1,0-1,1 0,-1 0,0 0,1 0,0 0,-1 0,1 0,0 0,0 0,0 0,0 0,1 0,-1 0,0 0,1 0,0 0,-1 0,1 0,0 0,0 0,0 0,0 1,0-1,0 0,1 1,-1-1,1 1,-1-1,1 1,0-1,2-4,137-196,-124 177</inkml:trace>
  <inkml:trace contextRef="#ctx0" brushRef="#br0" timeOffset="1722.966">500 226,'163'-129,"-110"87,-27 83,-18-21,-3-5,0 0,2 0,-1-1,2 1,0-1,0-1,2 0,-1 0,2-1,0 0,0-1,7 6,4-5</inkml:trace>
  <inkml:trace contextRef="#ctx0" brushRef="#br0" timeOffset="2488.249">923 0,'255'31,"-252"-31,-1 0,1 1,0-1,-1 1,1 0,-1 0,1 0,-1 0,1 0,-1 0,1 1,-1-1,0 1,0-1,0 1,0 0,0 0,0 0,0 0,-1 0,1 0,-1 1,0-1,1 1,-1-1,0 1,0-1,-1 1,1-1,0 2,1 86,-4-67,-29 179,47 41,-4 22,13-123,-26-139,0 1,0-1,0 0,0 0,0 0,-1 0,1 0,-1-1,0 1,0 0,0-1,0 1,0-1,0 0,-1 0,1 0,-1 0,0 0,1 0,-1-1,0 1,0-1,0 0,0 0,0 0,0 0,-1-1,1 1,0-1,0 1,-1-1,1 0,0-1,0 1,0-1,-1 1,0-1,-31 5,-36 10,49-11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6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0 280,'367'1,"-193"22,-173-23,0 1,0-1,0 0,0 0,1 1,-1-1,0 0,0 0,0 0,0-1,0 1,0 0,0 0,0 0,1-1,-1 1,0-1,0 1,0-1,-1 1,1-1,0 1,0-1,0 0,0 0,0 1,-1-1,1 0,0 0,-1 0,1 0,-1 0,1 0,-1 0,1 0,-1 0,1 0,-1 0,0 0,0 0,0 0,0 0,0-1,0 1,0 0,0 0,0 0,0 0,0 0,-1 0,1 0,0 0,-1 0,1 0,-1 0,1 0,-1 0,0 0,1 0,-1 0,0 0,0 1,1-1,-1 0,0 1,0-1,0 0,-153-103,138 93,0 0,0-2,1 0,1-1,0 0,1-1,1-1,-7-10,8 5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1 256,'10'0,"7"0,7 0,3 0,2 0,1 0,0 0,0 0,-6-5,-1-1,0-1,0 2,2 2,1 1,-8 0,-8 2</inkml:trace>
  <inkml:trace contextRef="#ctx0" brushRef="#br0" timeOffset="263.505">142 1,'-5'38,"-1"18,0 4,1-3,2-7,5-7,3-6,1-4,-1-4,-2-1,5-1,-1 0,0 0,-2-4</inkml:trace>
  <inkml:trace contextRef="#ctx0" brushRef="#br0" timeOffset="767.277">961 30,'-42'-1,"16"-1,0 2,1 0,-1 1,0 2,0 0,1 2,0 1,0 1,0 1,-21 10,35-10,0 1,1 0,0 0,0 1,1 0,1 1,0 0,0 1,1-1,0 1,1 1,1-1,0 1,0 0,2 0,-1 1,1 2,1-9,1-1,0 1,0 0,1 0,-1-1,2 1,-1 0,1 0,0-1,0 1,0 0,1-1,0 1,1-1,0 0,-1 0,2 0,-1 0,1 0,0-1,0 1,0-1,1 0,0 0,0-1,0 0,1 0,-1 0,1 0,0-1,0 0,0 0,1-1,-1 1,1-1,-1-1,1 1,0-1,-1 0,1-1,0 0,4 0,6-5,0-1,0 0,0-2,-1 1,-1-2,1 0,-1-1,-1-1,0 0,-1-1,10-11,2 2,151-151,-155 151,-17 39,-8-9,0 0,1 1,0-1,0 1,1 0,1 0,-1 0,2 0,-1 0,1 0,1 0,0-1,0 1,1 0,0 0,1 0,0-1,1 0,-1 1,2-1,-1-1,2 1,-1-1,2 3,7-1</inkml:trace>
  <inkml:trace contextRef="#ctx0" brushRef="#br0" timeOffset="1039.05">1469 340,'-34'24,"-10"13,1 4,9 1,14-7,16-9,13-10,10-7,7-5,3-3,2-7,0-3,0-3,-1-1,-5-3,-2 2,-5 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0,'480'0,"-455"0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1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0,'40'17,"-24"-14,1 0,-1-2,1 0,0-1,-1 0,1-2,0 0,-1-1,9-2,74-8,122 13,-221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8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400 791,'164'26,"299"-23,76-3,-206-30,-234 20,-81 4</inkml:trace>
  <inkml:trace contextRef="#ctx0" brushRef="#br0" timeOffset="-3701.677">569 227,'-7'-6,"-1"0,0 1,-1 0,1 0,-1 1,0 0,0 0,-1 1,1 0,-1 1,1 0,-1 1,0 0,0 0,1 1,-1 0,0 1,0 0,1 1,-1 0,1 0,-1 1,1 0,0 1,0 0,0 0,0 1,1 0,0 0,-3 3,6-4,-1 0,1 0,0 0,0 0,0 1,0 0,1 0,0 0,0 1,0-1,1 1,0 0,0 0,0 0,1 0,-1 1,2-1,-1 1,1-1,0 1,0-1,1 1,0 0,0-1,0 1,1 0,0-1,2 7,0-7,1 0,0-1,0 1,0-1,1 0,-1 0,1 0,1 0,-1-1,0 0,1 0,0-1,0 0,0 0,0 0,1 0,-1-1,1 0,0-1,-1 1,1-1,0-1,0 1,0-1,-1 0,1-1,0 0,0 0,0 0,-1-1,1 0,-1 0,1 0,-1-1,1-1,186-109,-193 114,0-1,0 1,0-1,0 1,0-1,0 0,0 1,0-1,0 1,0-1,0 1,0-1,0 0,1 1,-1-1,0 1,0-1,1 0,-1 1,0-1,0 0,1 1,-1-1,0 0,1 0,-1 1,0-1,1 0,-1 0,1 0,-1 1,1-1,-1 0,0 0,1 0,-1 0,1 0,-1 0,1 0,-1 0,0 0,1 0,-1 0,1 0,-1 0,1 0,-1 0,0 0,1-1,-1 1,1 0,-1 0,0-1,1 1,-1 0,0 0,1-1,-1 1,0 0,0 9,0 4,1-1,1 0,0 0,1 0,0 0,1 0,0-1,0 1,2-1,-1 0,1 0,1-1,0 0,5 5,0-3</inkml:trace>
  <inkml:trace contextRef="#ctx0" brushRef="#br0" timeOffset="-3296.239">964 396,'-10'0,"-7"5,-1 6,-3 2,3 3,4 3,4 4,4 2,9-2,2-1,7-4,5-6,4-3,4-5,3-2,-4-7,-2-2,-3 0</inkml:trace>
  <inkml:trace contextRef="#ctx0" brushRef="#br0" timeOffset="-1771.169">1274 1,'12'127,"-4"-88,-2 0,-2 0,-2 0,-1 0,-3 28,1-2,-11 19,6-60</inkml:trace>
  <inkml:trace contextRef="#ctx0" brushRef="#br0" timeOffset="-1155.647">1190 114,'56'-17,"-24"11,1 2,0 1,-1 1,1 2,31 4,-61-4,0 0,0-1,-1 1,1 1,0-1,0 0,0 1,0-1,0 1,0 0,-1 0,1 0,0 1,-1-1,1 1,-1-1,1 1,-1 0,0 0,0 0,1 0,-1 0,-1 0,1 0,0 1,-1-1,1 1,-1 0,0-1,0 1,0 0,0 0,0-1,0 1,-1 0,1 0,-1 0,0 0,0 0,0 0,-1 0,1 0,-1 0,1 0,-6 10,0-1,0 1,-2-1,1 0,-1-1,-1 0,0 0,-1-1,0 0,0-1,-1 0,0 0,-1-1,0-1,-5 3,-36 28,50-36,1 0,0 0,0 0,0 0,0 0,0 0,0 0,0 1,1-1,-1 1,1 0,0-1,0 1,0 0,0-1,0 1,0 0,1 0,-1 0,1 0,0 0,0 0,0 0,1 0,-1 0,0-1,1 1,0 0,0 0,0 0,0-1,0 1,1 0,-1-1,1 1,-1-1,1 0,0 1,0-1,0 0,0 0,1 0,-1-1,0 1,2 0,111 86,-69-60,-35-27</inkml:trace>
  <inkml:trace contextRef="#ctx0" brushRef="#br0" timeOffset="-684.4">1670 396,'32'-1,"-24"0,-1 0,0 0,1 1,-1 0,1 0,-1 0,0 1,1 1,-1-1,0 1,0 0,0 1,0-1,0 1,2 2,-8-3,1 1,0-1,-1 0,0 1,0-1,0 0,0 1,0-1,0 1,0 0,-1-1,0 1,1 0,-1-1,0 1,0 0,0-1,-1 1,1 0,-1-1,1 1,-1 0,0-1,0 1,0-1,0 0,-1 1,1-1,0 0,-1 0,0 1,0-1,1-1,-2 2,-18 60,23-60,1 0,-1 0,1-1,0 1,0-1,0 1,0-1,0 0,0 0,1 0,-1-1,0 1,1-1,0 0,-1 0,1 0,0 0,0-1,-1 1,1-1,0 0,0 0,-1 0,1-1,0 1,0-1,-1 0,1 0,0-1,-1 1,1-1,-1 1,1-1,14-9,-3-2</inkml:trace>
  <inkml:trace contextRef="#ctx0" brushRef="#br0" timeOffset="1358.816">1077 1074,'5'9,"1"9,0 5,-1 4,-2 2,0 1,-2 0,-1 0,0 0,0-1,0-1,-1-4</inkml:trace>
  <inkml:trace contextRef="#ctx0" brushRef="#br0" timeOffset="1908.272">964 1102,'36'-21,"0"3,2 1,0 2,0 1,30-5,-59 16,0 1,1 1,0-1,-1 1,1 1,0 0,-1 0,1 1,0 0,-1 1,1 0,-1 1,0-1,0 2,0-1,6 5,-13-7,0 0,0 0,0 1,0-1,0 1,0 0,-1-1,1 1,0 0,-1 0,0 0,1 0,-1 0,0 1,0-1,0 0,-1 0,1 1,-1-1,1 1,-1-1,0 0,1 1,-1-1,0 1,-1-1,1 0,0 1,-1-1,1 1,-1-1,0 0,0 0,0 1,0-1,0 0,-1 1,-64 65,-111 4,176-71,-1-1,0 0,0 0,0 1,1-1,-1 1,0-1,0 1,1 0,-1 0,1 0,-1 0,1 0,-1 0,1 0,-1 0,1 1,0-1,0 0,0 1,0-1,0 1,0 0,0-1,0 1,1 0,-1-1,0 1,1 0,0 0,-1-1,1 1,0 0,0 0,0 0,0 0,0-1,0 1,1 0,-1 0,1-1,-1 1,1 0,0 0,-1-1,2 2,5 7,0-1,1-1,0 1,1-1,0-1,0 0,0 0,1 0,0-1,0-1,0 0,1 0,0-1,0 0,0-1,1-1,8 2,53-4,-55-6</inkml:trace>
  <inkml:trace contextRef="#ctx0" brushRef="#br0" timeOffset="2181.221">1614 1187,'0'19,"0"11,0 5,0 2,4-5,8-9,0-8</inkml:trace>
  <inkml:trace contextRef="#ctx0" brushRef="#br0" timeOffset="4883.752">2178 30,'1'16,"2"1,0-1,0 1,2-1,0 0,0 0,8 13,17 55,-16-34,-3 1,-2 1,-2 0,-2 13,-6 310,-2-331,-1 1,-3-1,-1-1,-3 0,-1 0,-2-1,-2 0,-13 22,-20-2,32-54</inkml:trace>
  <inkml:trace contextRef="#ctx0" brushRef="#br0" timeOffset="5867.643">33 86,'-21'221,"9"1,14 135,0-122,-4-216,2-1,0 1,0 0,2 0,1 0,0-1,1 0,1 1,0-1,2-1,0 1,1-1,1-1,0 1,1-1,11 13,-13-23,-1 1,1-1,0-1,0 0,1 0,0 0,-1-1,2-1,-1 1,0-1,10 1,1-1</inkml:trace>
  <inkml:trace contextRef="#ctx0" brushRef="#br0" timeOffset="8101.004">2742 424,'-41'44,"34"-32,-128 188,-2-36,89-129,35-25</inkml:trace>
  <inkml:trace contextRef="#ctx0" brushRef="#br0" timeOffset="8532.702">2375 481,'1'10,"1"0,0-1,0 1,1 0,0-1,0 1,1-1,1 0,0 0,0-1,0 1,1-1,0 0,1-1,0 1,0-1,0-1,1 1,2 0,-2 1,1 1,0 0,0 1,-1 0,-1 0,0 1,0 0,-1 1,0-1,-1 1,-1 0,1 0,-2 1,1 4,2 8,-6-16,2 0,-1 0,1 0,1-1,0 1,0-1,0 1,1-1,0 0,1-1,0 1,0-1,0 0,4 3,3-4</inkml:trace>
  <inkml:trace contextRef="#ctx0" brushRef="#br0" timeOffset="9194.048">2403 255,'136'-170,"-136"169,0 0,1-1,-1 1,1 0,0-1,-1 1,1 0,0 0,0 0,-1-1,1 1,0 0,0 0,0 0,1 0,-1 1,0-1,0 0,0 0,1 1,-1-1,0 1,1-1,-1 1,0-1,1 1,-1 0,0 0,1 0,-1-1,1 2,-1-1,1 0,-1 0,0 0,1 1,-1-1,1 0,-1 1,0-1,0 1,1 0,-1-1,0 1,0 0,0 0,0 0,1 0,-1 0,-1 0,1 0,0 0,0 0,0 0,-1 1,1-1,0 0,-1 1,1-1,-1 0,1 1,50 144,-43-130,0-5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3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0 658,'5'5,"6"1,6 0,5-1,4-1,2-2,1-1,0-1,1-4,-1-3,0 1,0 1,-1 1,0 2,1 1,-11 0,-12 1,-7 0</inkml:trace>
  <inkml:trace contextRef="#ctx0" brushRef="#br0" timeOffset="299.663">226 432,'-9'24,"-4"13,1 4,2 1,3-2,7-4,4-2,1-3,0-1,-1-2,-1 0,-6-5,-3-6</inkml:trace>
  <inkml:trace contextRef="#ctx0" brushRef="#br0" timeOffset="989.871">847 545,'1'-1,"1"-1,-1 0,0 0,0 0,0 0,0 0,0 0,-1 0,1 0,-1 0,1 0,-1 0,0 0,1 0,-1-1,0 1,-1 0,1 0,0 0,-1 0,1 0,-1-1,1 1,-1 0,0 0,0 0,0 1,0-1,0 0,-1 0,1 1,-1-1,1 0,-1 1,1-1,-1 1,0 0,1 0,-1-1,0 1,0 1,0-1,0 0,0 0,0 1,-2-1,-6 0,0 0,0 1,0 1,0-1,0 2,1-1,-1 1,0 1,0 0,1 0,0 1,0 0,0 1,0 0,0 0,1 1,0 0,0 0,1 1,0 0,0 0,1 1,-1 0,2 0,-1 0,1 1,0 0,1 0,0 0,1 0,0 1,0-1,1 1,0 0,0 0,1 0,1 0,0 0,0 0,1 0,0 0,1 3,0-9,-1 1,0 0,1 0,0-1,0 1,1-1,-1 0,1 0,0 0,0 0,0 0,0-1,1 1,0-1,0 0,0 0,0 0,0 0,0-1,1 0,-1 0,1 0,-1 0,1-1,0 0,0 0,-1 0,1 0,0-1,0 0,0 0,0 0,0-1,0 0,0 1,0-2,-1 1,1 0,1-2,18-7,0-1,-1-1,-1-1,0-1,-1-1,0-1,-2 0,0-2,0 0,-2-2,0 0,10-16,17-42,-63 150,19-64,0 0,1 0,0 0,0 0,0 0,1 0,0 0,1 0,0-1,0 1,1-1,-1 0,2 0,-1 0,4 4,6 3</inkml:trace>
  <inkml:trace contextRef="#ctx0" brushRef="#br0" timeOffset="1344.369">1383 743,'-15'9,"-9"9,-5 5,2 4,6 3,6 0,10-5,12-7,8-5,8-7,3-3,-1-7,-2-3,-3 0</inkml:trace>
  <inkml:trace contextRef="#ctx0" brushRef="#br0" timeOffset="3548.097">1891 319,'-38'82,"-66"74,-27 26,105-139,18-24</inkml:trace>
  <inkml:trace contextRef="#ctx0" brushRef="#br0" timeOffset="3955.893">1496 376,'121'103,"-96"-91,0 1,-1 1,-1 1,0 2,-1 0,-1 1,-1 1,0 1,-2 0,2 4,-7-3,-12-17,0-1,0 1,1 0,-1-1,1 1,0-1,0 0,0 0,0 0,0 0,1 0,-1 0,1 0,0-1,0 1,0-1,0 0,0 0,1 0,-1 0,1-1,-1 1,1-1,-1 0,1 0,0 0,0-1,-1 1,1-1,0 0,0 0,0 0,-1-1,2 1,10-10</inkml:trace>
  <inkml:trace contextRef="#ctx0" brushRef="#br0" timeOffset="4550.579">1552 207,'62'-48,"39"-70,-100 116,-1 0,1 0,-1 0,1 0,0 0,0 0,-1 0,1 0,0 1,1-1,-1 0,0 1,0-1,1 1,-1-1,1 1,-1 0,1 0,0 0,0 0,-1 0,1 0,0 0,0 0,0 1,0-1,0 0,0 1,0 0,0 0,0-1,0 1,0 0,0 1,0-1,0 0,0 1,0-1,0 1,0-1,0 1,-1 0,1 0,0 0,0 0,-1 0,1 0,0 1,-1-1,2 2,75 113,-61-103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4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1 537,'5'0,"6"0,6 0,6-5,2-1,3 0,1 1,1 1,-1 2,0 1,0 0,0 1,-5 0</inkml:trace>
  <inkml:trace contextRef="#ctx0" brushRef="#br0" timeOffset="347.302">170 340,'-4'34,"-3"15,1 5,2-3,0-4,7-6,2-6,0-2,0-4,-1-1,-2 0,0-6</inkml:trace>
  <inkml:trace contextRef="#ctx0" brushRef="#br0" timeOffset="1092.442">791 198,'-1'16,"1"0,1 0,0-1,0 1,2 0,0-1,1 1,1-1,6 15,57 126,-68-155,1 0,-1 0,0 0,0 0,1 0,-1 0,1 0,-1 0,0 0,1 0,0 0,-1-1,1 1,0 0,-1 0,1-1,0 1,0 0,-1-1,1 1,0-1,0 1,0-1,0 1,0-1,0 1,0-1,0 0,0 0,0 0,0 1,0-1,0 0,0 0,0-1,0 1,0 0,0 0,0 0,0-1,0 1,0 0,0-1,0 1,0-1,0 1,0-1,-1 1,1-1,0 0,0 1,0-1,-1 0,1 0,-1 0,1 0,0 1,-1-2,32-99,-22 50,71-151,-72 186</inkml:trace>
  <inkml:trace contextRef="#ctx0" brushRef="#br0" timeOffset="14535.948">1242 481,'-1'-2,"0"0,-1 0,1 1,-1-1,0 1,1-1,-1 1,0-1,0 1,0 0,0 0,0 0,0 0,0 1,0-1,0 0,-1 1,1-1,0 1,0 0,-1 0,1 0,0 0,0 0,-1 0,1 1,0-1,0 1,0 0,-1-1,1 1,0 0,-1 1,-1-1,0 1,0 0,0 0,0 0,0 0,1 1,-1-1,1 1,-1 0,1 0,0 1,0-1,1 0,-1 1,1 0,-1 0,1 0,0 0,0 0,1 0,0 0,-1 0,1 1,0-1,1 0,-1 1,1-1,0 1,0-1,1 1,-1-1,1 0,0 1,0-1,0 0,1 1,-1-1,1 0,0 0,0 0,1-1,-1 1,1 0,0-1,0 0,0 1,1 0,5-1,-1 1,0-2,1 1,0-1,-1-1,1 0,0 0,0 0,0-1,0-1,-1 1,8-3,-4-2,-5-2</inkml:trace>
  <inkml:trace contextRef="#ctx0" brushRef="#br0" timeOffset="15372.625">1328 1,'13'-1,"71"8,-82-6,0 0,-1-1,1 1,0 0,0 0,-1 0,1 0,0 0,-1 0,1 0,-1 1,1-1,-1 1,0-1,0 1,0-1,1 1,-2 0,1-1,0 1,0 0,0 0,-1 0,1 0,-1 0,0 0,1 0,-1-1,0 1,0 0,0 0,0 0,-1 0,1 0,-1 0,1 0,-1 0,1 0,-1 0,0-1,0 1,0 0,-1 0,-51 102,52-102,1 0,-1 1,0-1,1 0,0 0,-1 0,1 0,0 1,0-1,0 0,0 0,1 0,-1 0,1 1,-1-1,1 0,0 0,-1 0,1 0,0 0,1 0,-1-1,0 1,0 0,1 0,-1-1,1 1,-1-1,1 1,0-1,0 0,0 0,-1 0,1 0,0 0,0 0,0 0,1 0,-1-1,0 1,0-1,0 0,1 0,96-4,-26-24,-51 19</inkml:trace>
  <inkml:trace contextRef="#ctx0" brushRef="#br0" timeOffset="17663.928">594 875,'691'0,"-505"-25,-162 23</inkml:trace>
  <inkml:trace contextRef="#ctx0" brushRef="#br0" timeOffset="18054.06">1017 1045,'0'34,"0"15,0 5,0-2,0-6,0-5,0-5,0-4,-5-7,-1-3,0-1,-4-4,0-4</inkml:trace>
  <inkml:trace contextRef="#ctx0" brushRef="#br0" timeOffset="18600.27">904 1129,'38'-13,"-1"2,2 2,-1 1,1 2,17 0,-53 5,-1 0,1 0,0 1,-1-1,1 1,0 0,0 0,-1 0,1 0,0 0,0 1,-1-1,1 1,0-1,-1 1,1 0,-1 0,1 1,-1-1,1 0,-1 1,0-1,0 1,0 0,0 0,0 0,0 0,0 0,0 0,-1 1,1-1,-1 0,0 1,0-1,0 1,0-1,0 1,0 0,-1-1,1 1,-1 0,0 0,0-1,0 1,0 0,0 1,-4 3,-1 0,1-1,-1 0,-1 0,1 0,-1 0,0-1,0 0,0 0,-1-1,0 1,0-1,0-1,-5 2,7-3,0 0,0-1,0 2,0-1,0 0,0 1,1 0,-1 0,1 0,0 1,0 0,0 0,1 0,-1 0,1 0,0 0,0 1,0 0,1 0,-1 0,1 0,1 0,-1 0,1 0,-1 0,2 1,-1-1,0 0,1 1,0 3,3-4,0 1,0-1,0 0,1 1,-1-1,1-1,0 1,1 0,-1-1,1 0,0 0,0-1,0 1,1-1,-1 0,1 0,-1-1,1 0,0 0,0 0,0-1,0 0,1 0,-1 0,0-1,1 0,18 4</inkml:trace>
  <inkml:trace contextRef="#ctx0" brushRef="#br0" timeOffset="18873.668">1469 1242,'-5'29,"-1"14,0 5,1-1,1-9</inkml:trace>
  <inkml:trace contextRef="#ctx0" brushRef="#br0" timeOffset="19656.356">1582 989,'-1'0,"1"0,-1 1,1-1,0 1,-1-1,1 0,0 1,-1-1,1 1,0-1,0 1,0-1,-1 1,1 0,0-1,0 1,0-1,0 1,0-1,0 1,0-1,0 1,0 0,0-1,0 1,1-1,-1 1,0-1,0 1,0-1,1 1,-1-1,0 1,1-1,-1 1,0-1,1 0,-1 1,1-1,-1 1,0-1,1 0,-1 1,1-1,-1 0,1 0,-1 0,1 1,0-1,-1 0,1 0,-1 0,1 0,-1 0,1 0,-1 0,1 0,0 0,-1 0,1 0,-1 0,1 0,0-1,39 3,67-16,-105 16,-1-1,0 0,1 0,-1 1,0-1,0 1,0-1,0 1,0 0,0-1,-1 1,1 0,-1-1,1 1,-1 0,1 0,-1 0,0-1,0 1,0 0,0 0,0 0,0 0,-1-1,1 1,-1 0,1 0,-1-1,0 1,1 0,-1-1,0 1,0 0,0-1,0 1,0-1,-1 0,1 1,0-1,-2 1,-6 18,8-18,1 0,-1 0,1 0,-1 0,1 0,0 0,0 0,0 0,0 1,0-1,0 0,0 0,1 0,-1 0,1 0,0 0,-1 0,1 0,0 0,0 0,0-1,1 1,-1 0,0 0,1-1,-1 1,1-1,-1 0,1 1,0-1,-1 0,1 0,0 0,0 0,0 0,0 0,0-1,1 1,80-1,-21-27,-45 18</inkml:trace>
  <inkml:trace contextRef="#ctx0" brushRef="#br0" timeOffset="22111.947">2089 227,'-5'-46,"20"65,42 216,9 197,-63-404,-2 0,0 1,-2-1,-1 0,-1 0,-2 0,0-1,-5 11,7-27,-1 0,-1 0,1-1,-2 0,1 1,-2-2,1 1,-1-1,0 0,-1 0,0-1,-1 0,0-1,0 0,-5 3,-9 3</inkml:trace>
  <inkml:trace contextRef="#ctx0" brushRef="#br0" timeOffset="22865.895">565 30,'-6'1,"0"2,0-1,0 1,0 0,0 0,0 0,1 1,0 0,0 0,0 0,0 1,0-1,1 1,0 0,0 1,0-1,1 1,0 0,0-1,0 1,1 1,0-1,0 0,1 0,-1 1,1-1,0 7,-2-2,-14 58,4 1,2 1,4 0,2 52,3 361,2-457,1-1,1 0,2 1,0-1,2 0,0-1,3 2,-5-18,1 0,0-1,0 0,1 0,0 0,0 0,1-1,0 0,1-1,-1 1,1-1,1-1,-1 0,1 0,-1 0,2-1,-1-1,0 1,1-1,7 1,9 1</inkml:trace>
  <inkml:trace contextRef="#ctx0" brushRef="#br0" timeOffset="24006.126">2626 368,'1'65,"-13"171,2-166,4 0,3 0,4 31,-1-62,12 23,-6-56</inkml:trace>
  <inkml:trace contextRef="#ctx0" brushRef="#br0" timeOffset="24635.271">2429 424,'5'-9,"1"0,1 0,-1 0,1 1,1 0,0 0,0 1,1 0,-1 0,1 1,1 0,-1 1,1 0,0 0,0 1,3 0,172-41,-68 41,-114 4,0 1,0-1,1 1,-1 0,0 0,0 1,-1-1,1 0,0 1,0 0,-1-1,1 1,-1 0,1 1,-1-1,0 0,0 1,0-1,0 1,-1-1,1 1,-1 0,1 0,-1 0,0 0,0 0,0 0,0 0,-1 0,1 0,-1 0,0 1,0-1,0 2,-3 5,0 0,-1 0,0 0,0 0,-1 0,0-1,-1 0,0 0,0-1,-1 1,0-1,-1-1,1 1,-2-1,1-1,-1 1,0-2,-6 4,-156 103,169-111,0 0,0 0,0 0,1 0,-1 1,0-1,1 1,-1-1,1 1,-1-1,1 1,0 0,0 0,0-1,0 1,0 0,0 0,0 0,1 0,-1 0,0 0,1 0,0 1,0-1,0 0,0 0,0 0,0 0,0 0,0 1,1-1,-1 0,1 0,0 0,0 0,0 0,0 0,0-1,0 1,0 0,0 0,1-1,-1 1,1-1,-1 1,1-1,0 1,0-1,220 200,-209-191,-5-5</inkml:trace>
  <inkml:trace contextRef="#ctx0" brushRef="#br0" timeOffset="25041.992">3049 791,'33'-1,"-25"0,-1-1,0 2,1-1,-1 1,1 0,-1 0,0 1,1 0,-1 1,0-1,0 1,0 1,0-1,0 1,0 0,-1 1,1 0,-1 0,5 4,-10-3,0-1,0 1,-1-1,0 0,1 1,-2-1,1 1,0-1,-1 1,0-1,0 1,0-1,-1 0,0 0,1 1,-1-1,-1-1,1 1,-1 0,1 0,-1-1,0 0,0 1,0-1,-1 0,1 0,-1-1,0 1,0-1,0 0,-2 1,-5 7,-33 46,43-54,0-1,1 1,-1-1,1 1,-1-1,1 1,-1 0,1-1,0 1,0-1,0 1,0 0,0-1,0 1,0 0,1-1,-1 1,1-1,-1 1,1 0,-1-1,1 1,0-1,0 0,0 1,0-1,0 0,0 1,0-1,0 0,0 0,1 0,-1 0,0 0,1 0,-1 0,1-1,-1 1,1 0,1 0,5 1,0 0,0-1,0 0,1-1,-1 1,0-1,1-1,-1 0,0 0,1 0,-1-1,0-1,0 1,-1-1,1 0,0-1,-1 0,0 0,0-1,0 0,-1 0,4-4,10-5</inkml:trace>
  <inkml:trace contextRef="#ctx0" brushRef="#br0" timeOffset="25373.823">3444 227,'39'34,"-19"-10,-2 2,-1 0,0 0,-3 2,0 0,-1 0,-2 2,-1-1,-1 1,-2 1,-1-1,-2 1,0 0,-2 0,-2 1,-1-1,-1 0,-6 28,5-37,-2 0,0 0,-2-1,0 0,-2 0,0 0,-1-2,-1 1,-1-1,0 0,-2-2,0 1,-1-2,-1 0,0 0,-14 9,7-9</inkml:trace>
  <inkml:trace contextRef="#ctx0" brushRef="#br0" timeOffset="25880.4">2456 114,'-31'51,"2"1,2 1,2 2,3 0,3 1,-11 49,-4 176,32-255,1-1,1 1,1 0,1-1,2 1,0-1,2 0,6 17,-9-32,1 0,0 0,1-1,0 1,0-1,1 0,0 0,0-1,1 1,1-2,-1 1,1-1,0 0,1 0,0-1,0-1,0 1,0-1,1-1,0 0,0 0,0-1,93 21,-75-18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9:13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253 283,'-29'29,"2"2,1 0,1 2,2 1,1 1,1 0,3 2,1 0,1 1,2 1,2 2,10-10,2 0,1 0,1 0,2 0,1-1,2 1,1-1,1-1,1 1,2-2,1 1,5 5,-14-24,0 0,1 0,0 0,1-1,0 0,0 0,1-1,0 1,1-2,0 1,0-1,1 0,-1-1,1 0,7 3,16-13,-21-7</inkml:trace>
  <inkml:trace contextRef="#ctx0" brushRef="#br0" timeOffset="256.705">394 621,'34'0,"15"0,5 0,-3 0,-4 0,-6 0,-5 0,-4 0,-3 0,-5 0</inkml:trace>
  <inkml:trace contextRef="#ctx0" brushRef="#br0" timeOffset="926.025">930 480,'1'284,"-1"-280,1-1,-1 0,0 0,1 0,0 0,0 0,0 0,0 0,0 0,1 0,-1 0,1-1,0 1,0-1,0 1,0-1,0 1,0-1,1 0,-1 0,1 0,-1-1,1 1,0-1,0 1,0-1,0 0,0 0,0 0,0 0,0-1,0 1,0-1,0 0,0 0,1 0,-1 0,0 0,0-1,0 0,0 1,0-1,0 0,0 0,0-1,0 1,0-1,-1 1,1-1,-1 0,1 0,-1 0,2-2,137-164,-140 167,0-1,0 1,0 0,0 0,0 0,0 0,1 0,-1 0,0 0,1 0,-1 0,0 0,1 1,-1-1,1 1,0-1,-1 1,1 0,-1-1,1 1,-1 0,1 0,0 0,-1 0,1 0,-1 1,1-1,0 0,-1 1,1-1,-1 1,1 0,-1-1,0 1,1 0,-1 0,0 0,1 0,-1 0,0 0,0 0,0 0,0 1,0-1,0 0,0 1,0-1,-1 0,1 1,-1-1,1 1,-1 0,1-1,-1 1,0-1,0 1,1-1,-1 1,0 0,-1-1,1 2,17 144,16 30,-27-133,-1-1,-3 1,-1 0,-5 31,4-72,0 1,-1-1,1 1,-1-1,0 1,0-1,0 0,0 1,-1-1,1 0,-1 0,0 0,0 0,0 0,0 0,0-1,-1 1,1-1,-1 0,0 1,0-1,1 0,-1-1,-1 1,1 0,0-1,0 0,-1 0,1 0,0 0,-1 0,1-1,-1 1,1-1,-1 0,1 0,-1 0,1-1,-1 1,1-1,-1 0,-2-1,-1 0,1 0,-1-1,1 0,0 0,0 0,0-1,1 0,-1 0,1 0,0-1,0 0,0 0,1 0,0-1,0 1,0-1,0 0,1 0,0 0,1 0,-1-1,1 1,0-1,1 0,-1 0,2 1,-1-1,1 0,-1 0,2 0,-1 0,1 1,0-1,1-2,28-94,-22 85</inkml:trace>
  <inkml:trace contextRef="#ctx0" brushRef="#br0" timeOffset="1359.36">958 170,'88'-34,"-64"20,92-52,-114 65,0 1,0-1,1 1,-1 0,0 0,0 0,0 0,1 0,-1 0,0 0,0 1,0 0,0-1,0 1,1 0,-1 0,-1 0,1 0,0 0,0 0,0 1,0-1,-1 0,1 1,-1 0,1-1,-1 1,0 0,0 0,1 0,-1 0,0 1,30 72,-29-66,67 145,-57-136</inkml:trace>
  <inkml:trace contextRef="#ctx0" brushRef="#br0" timeOffset="1671.612">1466 0,'29'74,"-3"0,-3 2,-4 1,-3 0,-3 1,-4 1,-3 0,-4 0,-7 61,2-110,-2-1,-1 1,-1-2,-2 1,-1-1,-1 0,-1-1,-2 0,0-1,-2-1,-1 0,-1-1,-1-1,-13 12,-25 15,32-32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51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6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51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6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1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2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8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51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6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1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2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8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1090,'367'-656,"-162"329,-132 228,-73 98,1 0,0 1,0-1,0 0,0 1,0-1,0 1,0-1,0 1,0 0,0-1,0 1,0 0,0 0,0 0,0 0,0 0,0 0,1 0,-1 0,0 0,0 0,0 1,0-1,0 0,0 1,0-1,0 1,0-1,0 1,0 0,-1-1,1 1,0 0,0-1,0 1,-1 0,1 0,0 0,-1 0,1 0,-1 0,1 0,-1 0,0 0,1 0,-1 0,0 1,16 53,1 192,-8-148,5 0,4-1,11 25,10 2,-39-126,-1 1,1 0,-1-1,1 1,-1 0,1-1,-1 1,1 0,-1 0,1-1,-1 1,0 0,1 0,-1 0,1 0,-1 0,0 0,1 0,-1 0,1 0,-1 0,0 0,1 1,-1-1,1 0,-1 0,1 1,-1-1,1 0,-1 1,1-1,-1 0,1 1,-1-1,1 0,-1 1,1-1,0 1,-1-1,1 1,0-1,-1 1,1 0,0-1,0 1,0-1,0 1,-1-1,1 1,0 0,0-1,0 1,0-1,0 1,0 0,0-1,0 1,1-1,-1 1,0 0,0-1,0 1,1-1,-1 1,0-1,1 1,-1-1,1 1,-43-27,-78-78,-57-40,166 137,-7-5,-1 0,-1 2,0 0,0 1,-1 1,-13-4,31 12,0-1,1 1,-1 0,0-1,0 1,1 0,-1 1,0-1,0 0,0 1,1 0,-1-1,0 1,1 0,-1 0,1 1,-1-1,1 1,0-1,-1 1,1 0,0-1,0 1,0 0,0 0,1 1,-1-1,0 0,1 1,0-1,-1 1,1-1,-1 3,-4 17</inkml:trace>
  <inkml:trace contextRef="#ctx0" brushRef="#br0" timeOffset="1131.782">931 863,'70'-37,"-20"12,-1-2,-1-2,-1-3,-2-1,-1-2,34-37,-59 51,-2-1,0 0,-2-1,-1-1,0-1,-2 0,-1-1,-1 0,-1 0,-1-1,-2 0,2-17,-6 38,-1-1,0-1,0 1,-1 0,1 0,-1 0,-1 0,0 0,0 0,0 0,-1 0,0 0,0 0,-1 1,1-1,-1 1,-1-1,0 1,0 0,0 1,0-1,-1 1,0 0,0 0,0 0,-1 0,1 1,-1 0,-5-2,5 6,-1 1,1 0,0 0,0 1,0 0,0 0,1 0,-1 1,0-1,1 1,0 1,0-1,0 1,0 0,0 0,1 0,0 1,0 0,0 0,0 0,1 0,-2 2,-12 20,1 1,0 0,3 1,0 1,2 0,1 1,1 0,2 0,-3 28,8-47,0 0,1 1,1-1,0 0,0 0,1 0,1 0,0 0,0 0,1 0,1-1,0 1,1-1,0 0,0 0,1 0,1-1,0 0,0 0,1-1,0 0,1 0,0-1,0 0,0-1,1 0,1 0,-1-1,1-1,0 1,0-2,1 1,-1-2,1 0,0 0,0-1,0 0,9 0,6-7,0-1,-1-1,0-1,0-1,-1-1,-1-1,1-2,-2 0,0-2,0 0,-2-2,0 0,-1-1,5-7,-17 18,73-62,-80 68,0 0,1 0,-1 1,0-1,0 1,1-1,-1 1,0 0,1-1,-1 1,1 0,-1 0,0 0,1 0,-1 0,1 0,-1 0,0 0,1 1,-1-1,0 1,1-1,-1 1,0-1,0 1,1 0,-1-1,0 1,0 0,0 0,0 0,0 0,0 0,0 0,0 0,-1 0,1 0,0 1,-1-1,1 0,-1 0,1 1,-1-1,1 2,11 62,-12-51,0-1,-1 0,-1 0,0 0,0 0,-2 0,0-1,0 0,-1 1,0-1,-1-1,-1 1,0-1,0 0,-1-1,0 0,-1 0,0 0,-1-1,0-1,0 0,-1 0,-7 3,15-9,1-1,-1 1,0-1,0 0,1 0,-1 0,0 0,0 0,0-1,0 1,0-1,0 0,0 0,0 0,0 0,0-1,0 1,0-1,0 0,0 0,1 0,-1 0,0 0,0 0,1-1,-1 0,1 1,0-1,-1 0,1 0,0 0,-1-1,5 0,-1-1,1 0,0 1,-1 0,1-1,1 1,-1 0,0 0,1 0,0 0,0 1,-1-1,2 1,-1 0,0 0,0 0,1 0,-1 0,1 1,-1-1,3 0,142-35,51 20,-180 13,1 0,-2-2,1 0,0-1,-1-1,-1-1,1-1,-2 0,1-1,-1-1,-1 0,0-1,-1-1,0 0,8-12,-16 20,-1-1,1 1,-2-1,1 0,-1 0,0 0,0-1,0 0,-1 1,-1-1,1 0,-1-1,0-4,-2 12,0 1,0-1,0 0,0 0,0 1,0-1,0 0,-1 0,1 1,0-1,0 0,-1 0,1 1,-1-1,1 0,0 1,-1-1,1 1,-1-1,1 1,-1-1,0 1,1-1,-1 1,0-1,1 1,-1 0,0-1,1 1,-1 0,0-1,0 1,1 0,-1 0,0 0,0 0,1 0,-1 0,0 0,0 0,1 0,-1 0,0 0,0 1,1-1,-1 0,0 0,1 1,-1-1,0 0,1 1,-1-1,0 1,1-1,-1 1,1-1,-1 1,1 0,-1-1,1 1,-42 30,34-25,1 1,-1 0,1 1,1 0,-1 0,2 0,-1 1,1-1,0 2,0-1,1 0,1 1,0 0,0 0,1 0,0 0,0 0,1 0,1 0,0 1,0-1,1 0,0 0,1 0,2 8,1-13,1 0,0 0,0-1,0 0,0 0,0-1,1 1,0-2,0 1,0-1,0 0,0 0,0-1,0 0,1 0,-1 0,0-1,1-1,-1 1,0-1,0 0,1-1,-1 1,0-1,1-1,12-1,0-1,-1-1,0-1,0 0,0-2,-1 0,0-1,-1 0,4-5,-13 10,0-1,0-1,0 0,-1 0,0 0,-1-1,0 0,0 0,0 0,-1-1,-1 0,1 0,-1 0,-1-1,0 1,0-1,-1 0,0 0,0-6,-3 11,0-1,0 0,0 1,-1-1,0 1,0 0,0 0,-1 0,0 0,0 0,0 0,0 0,-1 1,0 0,0 0,0 0,0 0,-1 1,1-1,-1 1,0 0,0 1,0-1,0 1,-1 0,1 0,-1 1,1-1,-1 1,1 0,-1 1,0-1,1 1,-1 1,0-1,1 1,-1 0,0 0,1 0,-1 1,1 0,0 0,-1 0,1 1,0 0,1 0,-1 0,0 0,-3 4,-11 12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27,'-42'-9,"-1"2,1 2,-1 1,0 3,0 1,-5 2,38-1,-1-1,1 1,-1 1,1 0,0 1,0-1,0 2,0 0,1 0,-1 0,1 1,0 1,1 0,-1 0,-4 5,3-1,1 0,0 1,1 0,0 1,1-1,0 2,1-1,0 1,1-1,1 2,-2 7,-10 53,3-1,3 2,4 0,3-1,4 16,-11 226,-30-37,-19-141,60-135,-1-1,1 0,0 0,0 0,0 0,0 0,0-1,0 1,1 0,-1 0,0-1,1 1,0-1,-1 1,1-1,0 0,0 0,0 0,-1 0,1 0,0 0,1 0,-1 0,0-1,0 1,0-1,0 0,0 0,1 1,-1-1,0-1,0 1,0 0,0 0,1-1,-1 1,0-1,0 0,0 0,0 0,0 0,1 0,371-74,-316 66,-33 7</inkml:trace>
  <inkml:trace contextRef="#ctx0" brushRef="#br0" timeOffset="1017.463">732 450,'4'2,"-1"-1,1 0,-1 0,1 0,0 0,-1-1,1 0,0 0,-1 0,1 0,0 0,-1-1,1 1,0-1,-1 0,1 0,-1 0,1-1,8-4,1-1,-1 0,0-1,-1-1,0 0,0 0,-1-1,0 0,-1-1,0 0,-1 0,0-1,-1 0,0-1,-1 1,0-1,-1-1,-1 1,0-1,0 1,-2-1,1 0,-2-5,0 141,-3 351,-47-116,44-330,-9 9,11-68,26-51,-14 56</inkml:trace>
  <inkml:trace contextRef="#ctx0" brushRef="#br0" timeOffset="1370.952">1325 450,'-315'306,"289"-277,25-28,1 0,0-1,0 1,0-1,0 1,0 0,0-1,0 1,0-1,1 1,-1-1,0 1,0 0,0-1,0 1,1-1,-1 1,0-1,1 1,-1-1,0 1,1-1,-1 0,1 1,-1-1,1 1,-1-1,1 0,-1 1,1-1,-1 0,1 0,-1 1,1-1,-1 0,1 0,0 0,-1 0,1 0,-1 0,1 0,0 0,-1 0,1 0,-1 0,1 0,-1 0,1 0,0-1,-1 1,1 0,-1 0,1-1,-1 1,1 0,12 0,-5-2,1 1,-1 1,1 0,-1 0,1 1,-1 0,1 0,-1 1,1 0,-1 0,0 1,0 0,0 1,-1 0,1 0,-1 0,0 1,0 0,5 5,160 205,-110-166,-51-48</inkml:trace>
  <inkml:trace contextRef="#ctx0" brushRef="#br0" timeOffset="1732.74">1607 1044,'15'-1,"-1"0,1-1,-1-1,0 0,1-1,-2 0,1-1,0-1,-1 0,0-1,0 0,-1-1,0 0,0-1,-1 0,0-1,5-7,-15 14,0-1,0 0,0 1,0-1,-1 1,1-1,-1 0,0 0,0 1,0-1,-1 0,1 1,-1-1,0 1,0-1,0 1,-1-1,1 1,-1-1,0 1,0 0,0 0,0 0,-1 0,1 0,-1 1,1-1,-1 1,0 0,0-1,0 1,0 1,-1-1,1 0,0 1,-1 0,1-1,-1 1,0 1,1-1,-1 0,0 1,1 0,-1 0,0 0,1 0,-1 1,-1 0,-3 0,0 1,-1 0,1 0,0 1,0 0,0 1,1 0,-1 0,1 0,0 1,0 0,1 1,-1-1,1 1,1 1,-1-1,1 1,0 0,0 0,1 0,0 1,0-1,1 1,0 0,0 0,1 1,0-1,0 5,1-7,1-1,1 1,-1-1,1 1,0-1,0 1,0-1,1 0,0 1,0-1,0 0,1 0,0-1,0 1,0 0,0-1,1 0,-1 0,1 0,0 0,1 0,-1-1,1 0,-1 0,1 0,2 0,6 5,1-1,0-1,0 0,1-1,0 0,-1-2,1 1,1-2,0 0,41 0,-32-3</inkml:trace>
  <inkml:trace contextRef="#ctx0" brushRef="#br0" timeOffset="2147.35">2003 1099,'30'-8,"0"-2,-1-1,0-1,0-1,7-7,-27 15,0-1,0 0,-1 0,0-1,0 0,-1 0,0-1,0 0,-1-1,0 1,0-1,-1 0,0 0,-1-1,0 0,0 0,1-8,-4 15,0 1,0-1,0 0,0-1,0 1,-1 0,1 0,-1 0,0 0,0 0,0 0,-1-1,1 1,-1 0,1 0,-1 0,0 0,0 0,-1 0,1 0,0 1,-1-1,0 0,0 1,0-1,0 1,0 0,0-1,0 1,-1 0,1 0,-1 1,0-1,1 0,-1 1,0 0,0 0,0 0,0 0,0 0,0 0,0 1,0-1,0 1,-1 0,1 0,0 0,-4 2,1 0,-1 0,1 1,0 0,-1 0,2 1,-1-1,0 1,1 1,-1-1,1 1,0 0,1 0,-1 0,1 0,0 1,1 0,-1 0,0 1,-49 125,51-127,0 1,0-1,1 1,-1-1,1 1,1 0,-1-1,1 1,0 0,0 0,0 0,1-1,0 1,0 0,1-1,-1 1,1-1,0 1,1-1,-1 0,1 0,0 0,1 0,-1-1,1 1,0-1,0 0,0 0,0 0,2 0,1 1,0 0,1-1,0-1,-1 1,1-1,0-1,0 1,1-1,-1-1,1 1,-1-1,0-1,1 0,0 0,-1 0,0-1,1-1,-1 1,0-1,4-2,12-4,-1-1,-1-1,0-1,0-1,-2-1,11-8,-7 4</inkml:trace>
  <inkml:trace contextRef="#ctx0" brushRef="#br0" timeOffset="2631.055">2595 874,'0'51,"1"11,-2-1,-3 1,-3-1,-5 14,1-45,11-31,0 1,0 0,0-1,0 1,0-1,0 1,0 0,0-1,0 1,0-1,0 1,0 0,0-1,0 1,-1 0,1-1,0 1,0-1,0 1,0 0,-1 0,1-1,0 1,0 0,-1-1,1 1,0 0,-1 0,1-1,0 1,-1 0,1 0,0 0,-1-1,1 1,0 0,-1 0,1 0,0 0,-1 0,1 0,-1 0,1 0,0 0,-1 0,1 0,-1 0,1 0,0 0,-1 0,1 0,0 1,-1-1,1 0,0 0,-1 0,1 1,0-1,-1 0,1 0,0 1,-1-1,1 0,0 0,0 1,-1-1,-1-20,2-1,-1 0,2 0,1 0,1 0,0 0,2 1,0 0,2 0,0 0,1 0,0 1,13-17,-21 35,12-25,2 1,1 1,0 0,2 1,1 1,0 1,2 0,0 1,1 2,1 0,1 1,1 1,5-2,71-10,-97 27,0 1,0 0,0 1,-1-1,1 0,0 1,0 0,-1-1,1 1,0 0,-1 1,1-1,-1 0,1 1,-1-1,0 1,0 0,1 0,-1-1,0 2,-1-1,1 0,0 0,-1 1,1-1,-1 0,0 1,1 0,-1-1,0 1,-1 0,1-1,0 1,-1 1,0 6,-1 0,0 0,0-1,-1 1,0 0,-1-1,0 1,-1-1,0 0,0 0,-1-1,0 1,0-1,-1 0,0 0,-1-1,1 0,-6 4,-12 19,11-13,0 0,-1-1,-1 0,0-2,-1 1,-1-2,0 0,0-1,-19 8,35-18,0-1,-1 0,1-1,-1 1,1 0,-1 0,1-1,-1 1,1 0,-1-1,0 0,1 1,-1-1,0 0,0 0,1 0,-1 0,0 0,1 0,-1-1,0 1,1 0,-1-1,0 1,1-1,-1 0,1 0,-1 1,1-1,0 0,-1 0,1 0,0-1,-1 1,1 0,0 0,0-1,0 1,0-1,0 1,1-1,-1 1,0-1,1 1,-1-1,1 1,-1-1,1 0,0 0,0 1,0-1,0 0,0 1,0-1,0 0,1 0,2-24,3 2</inkml:trace>
  <inkml:trace contextRef="#ctx0" brushRef="#br0" timeOffset="2895.058">3188 817,'5'34,"-4"15,-1 5,-1-7</inkml:trace>
  <inkml:trace contextRef="#ctx0" brushRef="#br0" timeOffset="3149.737">3217 422,'0'0</inkml:trace>
  <inkml:trace contextRef="#ctx0" brushRef="#br0" timeOffset="3412.758">3470 1044,'9'-49,"1"2,2-1,2 2,3-2,28-32,-45 79,1 1,-1-1,0 0,1 1,-1-1,1 1,-1-1,1 1,-1-1,1 1,-1 0,1-1,0 1,-1 0,1-1,0 1,-1 0,1 0,0-1,-1 1,1 0,0 0,-1 0,1 0,0 0,-1 0,1 0,0 0,-1 0,1 1,0-1,-1 0,1 0,0 0,-1 1,1-1,0 0,-1 1,1-1,-1 1,1-1,-1 1,1-1,-1 1,1-1,-1 1,1-1,-1 1,0-1,1 1,-1 0,0-1,0 1,1 0,-1-1,0 1,8 41,12 61,-19-100,0 0,1 0,-1 0,1 0,0 0,-1 0,1 0,1-1,-1 1,0-1,1 0,-1 0,1 1,-1-1,1-1,0 1,0 0,0-1,0 0,0 1,0-1,0 0,1-1,-1 1,0-1,1 1,-1-1,0 0,1 0,0-1,4-1,-1-1,0 0,0-1,0 0,0 0,-1 0,0-1,0 0,0 0,0 0,-1-1,0 0,0 0,0 0,-1-1,0 0,0 0,-1 0,0 0,0 0,-1 0,0-1,0 0,0 1,-1-4,10-21,-4 15</inkml:trace>
  <inkml:trace contextRef="#ctx0" brushRef="#br0" timeOffset="4219.504">4204 620,'-17'6,"-1"0,1 1,0 1,1 1,0 0,0 1,1 1,0 0,1 1,0 1,1 0,0 1,-7 11,18-22,0-1,0 1,1 0,-1 0,1 1,-1-1,1 0,0 0,0 1,0-1,1 0,-1 1,1-1,0 1,0-1,0 1,0-1,1 0,-1 1,1-1,0 1,0-1,0 0,0 0,1 0,0 0,-1 0,1 0,0 0,0 0,0 0,1-1,-1 1,1-1,-1 0,1 0,0 0,0 0,0 0,0-1,0 1,0-1,0 0,1 0,-1 0,2 0,5-1,0-1,-1 0,1 0,0-1,-1-1,0 1,1-1,-1-1,0 0,-1 0,1-1,-1 0,0-1,0 1,0-2,-1 1,3-4,37-24,99-88,-146 121,0 0,0 0,1 0,-1 0,0 0,1 0,-1 0,1 1,-1-1,1 0,-1 0,1 0,0 0,-1 1,1-1,0 0,0 0,0 1,-1-1,1 1,0-1,0 1,0-1,0 1,0 0,0-1,0 1,0 0,0 0,0-1,0 1,0 0,0 0,0 0,0 1,0-1,0 0,0 0,0 0,0 1,0-1,0 0,0 1,0-1,0 1,0 0,0-1,0 1,-1-1,1 1,0 0,0 0,-1-1,1 1,0 0,-1 0,1 0,-1 0,0 0,1 0,-1 0,1 0,-1 1,-1 222,17 46,-11-233,-1 0,-1 0,-2 1,-2-1,-2 6,2-32,0-1,-1 0,0 0,-1 1,0-2,0 1,-1 0,0-1,-1 0,0 1,-1-2,1 1,-2-1,1 0,-1 0,-1-1,1 0,-1 0,0-1,-8 5,11-7,1-1,-1 0,0 0,0-1,0 0,0 1,0-2,-1 1,1-1,-1 1,1-2,-1 1,1 0,-1-1,1 0,-1-1,0 1,1-1,-1 0,1 0,0-1,-1 1,1-1,0-1,0 1,0-1,0 1,1-1,-1-1,1 1,-1-1,1 0,0 0,1 0,-1 0,1 0,-2-4,2 0,1-1,0 0,0 0,1 0,0 0,1 1,0-1,0 0,1 0,0 0,1 0,0 0,0 0,1 1,0-1,0 1,1 0,0 0,1 0,103-137,-73 107,2 1,1 3,1 1,17-9,45-8,-84 42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206 537,'-27'22,"2"1,0 2,2 0,1 1,0 3,14-19,1 1,0 0,1 0,0 1,1-1,1 1,-1 0,2 1,0-1,0 1,1-1,1 1,0 0,1 0,0 1,1-8,1 0,-1 0,1 0,1 0,-1-1,1 0,0 1,0-1,0 0,1 0,0 0,0-1,0 0,0 1,1-1,0-1,0 1,0-1,0 0,0 0,1 0,-1-1,1 0,0 0,0 0,0-1,0 0,0 0,0 0,0-1,0 0,0 0,0 0,0-1,0 0,0 0,0-1,0 1,-1-1,1-1,-1 1,3-2,10-5,-1-1,0 0,-1-2,0 0,-1 0,0-1,-1-1,-1-1,0 0,-1 0,-1-1,9-16,-14 22,-1 0,-1 1,0-2,0 1,-1 0,0-1,-1 1,0-1,0 0,-1 0,-1 0,0 0,-1 1,0-1,0 0,-1 0,-2-6,0 12,0 0,-1-1,1 1,-1 1,0-1,-1 1,1 0,-1 0,0 0,0 1,0 0,0 0,0 1,-1-1,1 1,-1 1,0-1,1 1,-1 0,0 1,0 0,0 0,1 0,-1 1,0 0,-2 1,-16-2</inkml:trace>
  <inkml:trace contextRef="#ctx0" brushRef="#br0" timeOffset="830.726">319 0,'90'18,"189"-5,-277-13,1 0,0 0,-1 1,1 0,0-1,-1 1,1 0,-1 0,1 0,-1 1,1-1,-1 1,0-1,0 1,0 0,0 0,0 0,0 0,0 0,-1 0,1 0,-1 1,1-1,-1 0,0 1,0-1,0 1,0 0,-1-1,1 1,-1 0,1-1,-1 1,0 0,0 0,0 0,-17 106,13-92,-9 41,1 0,4 1,2 0,2 2,6 464,9-415,-13-106,-1 0,1 0,-1-1,0 1,0 0,0-1,0 0,-1 0,1 0,-1 0,0 0,0-1,0 0,0 0,0 0,-1 0,1-1,0 1,-1-1,1 0,-1 0,0-1,1 1,-5-1,-101 3,86-3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132 284,'-18'27,"1"1,2 0,1 1,1 1,1 1,2-1,1 2,1-1,2 1,-1 25,6-49,0 0,0 0,1-1,0 1,1 0,0 0,0 0,1 0,0-1,0 1,1-1,-1 1,2-1,-1 0,1 0,0 0,1-1,-1 1,1-1,1 0,-1-1,1 1,0-1,0 0,0 0,1-1,0 0,0 0,0-1,0 0,1 0,-1 0,8 1,0-5,0 0,0-1,0 0,-1-1,1-1,-1 0,0-1,0-1,0 0,-1-1,0 0,0-1,-1-1,0 0,0 0,-1-1,3-4,14-10,-2-2,0-1,-2-1,-1-1,-1-1,-2-1,0-1,-3-1,0 0,-3-1,0-1,-2 0,-9 23,-1 1,1-1,-2 1,0-1,0 1,-1-1,0 0,-1 0,0 1,-1-1,-1 1,0-1,0 1,-1 0,0 0,-1 1,0-1,-1 1,0 0,-1 0,0 1,0 0,-1 0,0 1,-1 0,0 0,0 1,0 0,-1 1,0 0,0 0,-1 1,-8-3,5 6,0 0,1 1,-1 0,0 1,0 1,0 0,0 1,1 0,-1 2,1-1,0 1,-1 1,2 0,-1 1,1 1,0 0,0 0,1 1,0 1,0 0,1 0,-2 3,-17 14</inkml:trace>
  <inkml:trace contextRef="#ctx0" brushRef="#br0" timeOffset="403.049">161 509,'0'-2,"0"0,0 0,0 0,0 0,0 1,1-1,-1 0,1 0,-1 0,1 1,0-1,0 0,0 1,0-1,0 1,0-1,0 1,0-1,0 1,1 0,-1-1,1 1,-1 0,1 0,-1 0,1 0,0 0,-1 1,1-1,-1 1,19-14,0 2,1 1,0 0,1 1,0 2,0 0,1 1,0 2,0 0,1 1,0 2,-1 0,1 2,3 0,-21 2,-1-1,0 1,0 0,0 0,0 0,0 1,0 0,0 0,-1 0,0 0,1 1,-1 0,-1 0,1 0,0 0,-1 0,0 1,0 0,1 2,51 50,-51-55,-1 0,0 0,0-1,1 0,-1 0,0 0,1 0,-1 0,1-1,-1 1,1-1,0 0,-1 0,1 0,-1-1,1 1,-1-1,1 0,-1 0,1 0,-1 0,0-1,0 1,2-2,9-8</inkml:trace>
  <inkml:trace contextRef="#ctx0" brushRef="#br0" timeOffset="886.839">922 1,'131'57,"80"47,-94 0,-110-98,-6-6,1 1,0-1,0 1,-1 0,1 0,-1-1,1 1,-1 0,1 0,-1 0,1 1,-1-1,0 0,1 0,-1 1,0-1,0 1,0-1,0 1,-1-1,1 1,0 0,0-1,-1 1,1 0,-1 0,0-1,0 1,1 0,-1 0,0-1,0 1,-1 0,1 0,0 0,0-1,-1 1,0 0,1-1,-1 1,0 0,1-1,-1 1,0-1,0 1,0-1,-1 1,1-1,0 0,0 0,-2 2,-226 94,203-78,1 1,0 2,2 0,0 2,-14 20,26-30,6-4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0 368,'15'-4,"35"-15,2 3,0 2,1 2,0 3,0 1,22 2,-11 14,-94-44,-21-10,2-2,2-2,-35-48,75 89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0,0 0,1 0,-1 0,-1 0,-4-5,-2-1,0 0,-3 6,-6 2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9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1,'4'5,"7"2,7-1,4-1,3-2,3 0,1-2,0-1,1-5,-1-1,0-1,0 2,-1 1,1 2,-1 1,0 0,1 1,-6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9,'-28'-3,"0"1,0 2,-1 1,1 0,0 3,0 0,1 1,-1 2,-19 8,34-8,0 0,1 1,1 1,-1 0,1 0,1 1,0 0,0 1,1 0,0 1,1 0,0 0,1 1,1 0,0 0,0 0,2 1,-1 0,2 0,0 0,0 0,2 1,0 1,0-11,0-1,0 1,1-1,-1 1,1-1,1 1,-1 0,0-1,1 1,0-1,0 1,1-1,-1 0,1 0,0 1,0-1,0 0,1 0,-1-1,1 1,0-1,0 1,0-1,1 0,-1 0,1 0,-1 0,1-1,0 0,0 1,0-1,0-1,1 1,-1-1,1 1,-1-1,0-1,1 1,0-1,-1 1,1-1,1-1,9-3,1-2,-2 0,1-1,-1 0,0-1,-1 0,1-2,-2 1,1-2,-2 1,2-3,151-173,-95 100,0 6,-67 81,-1 0,1 0,0 1,-1-1,1 0,-1 1,0-1,1 1,-1 0,0-1,0 1,0 0,0 0,0 0,-1-1,1 1,0 0,-1 0,1 0,-1 0,0 0,0 0,0 0,0 0,0 0,0 0,0 0,-1 0,1 0,-1 1,1 0,1 46,13 109,-13-151,0 0,1 0,-1 0,1-1,0 1,1 0,0-1,0 0,0 0,1 0,-1 0,2 0,-1-1,0 0,1 0,0 0,0 0,1-1,0 0,-1 0,1 0,0-1,1 1,-1-2,0 1,1-1,5 2,10-3</inkml:trace>
  <inkml:trace contextRef="#ctx0" brushRef="#br0" timeOffset="333.632">1218 235,'-3'-1,"0"0,-1 0,1 1,0-1,-1 1,1-1,-1 1,1 0,0 0,-1 1,1-1,0 1,-1-1,1 1,0 0,0 0,0 1,-1-1,0 2,-2-1,-5 1,0 0,0 1,0 1,1 0,-1 0,1 1,1 0,-1 1,1 0,0 1,1 0,-1 0,2 1,-1-1,1 2,0-1,1 1,-1 3,6-8,1 0,0-1,0 1,1 0,-1-1,1 1,0-1,0 1,1-1,-1 1,1-1,0 0,0 0,1 0,-1 0,1 0,0 0,0-1,0 0,0 1,1-1,-1 0,1 0,0-1,-1 1,2-1,-1 0,0 0,0 0,0 0,1-1,-1 0,1 0,-1 0,1 0,0-1,-1 0,1 0,0 0,-1-1,1 1,2-1,5-1,0 0,1 0,-1-1,0 0,0-1,-1-1,1 0,-1 0,0-1,10-7,-3-1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1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9,'-19'-3,"-1"0,1 2,-1 0,0 1,1 1,-1 0,1 2,-1 0,1 1,-3 2,5 1,1 1,0 0,0 1,0 0,1 2,1 0,0 0,0 1,1 1,1 0,0 1,1 0,0 1,1 0,1 1,0 0,1 0,-2 11,7-23,0 0,1 0,-1 0,1 1,0-1,0 1,1 0,0-1,0 1,0 0,0 0,1 0,-1 0,1 0,0 0,1-1,-1 1,1 0,0 0,1 0,-1-1,1 1,-1 0,1-1,1 0,-1 1,1-1,0 0,0 0,0 0,0-1,0 1,1-1,0 0,0 0,0 0,3 2,2-3,1 1,-1-2,1 1,-1-2,1 1,0-1,-1 0,1-1,-1 0,1-1,-1 0,1-1,-1 1,0-2,0 1,-1-1,8-5,135-98,-145 102,23-20,-2-1,0-2,-2 0,0-2,18-31,-21 28,-53 86,27-42,-1-2,1 0,-1 1,1 0,1 0,0 0,0 0,1 1,0-1,1 1,0-1,1 1,0-1,1 1,0-1,0 1,1-1,1 0,0 1,0-1,1 0,0-1,0 1,1-1,5 6,2 0,-1-1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1,'-23'11,"13"-8,-1 2,2-1,-1 1,0 0,1 1,0 0,0 1,1 0,0 0,0 1,1 0,0 0,0 0,1 1,-3 5,8-11,0-1,0 1,0 0,1 0,0-1,-1 1,1 0,0 0,0 0,0-1,1 1,-1 0,1 0,-1-1,1 1,0 0,0-1,0 1,1-1,-1 1,1-1,-1 0,1 1,0-1,-1 0,1 0,0 0,1 0,-1-1,0 1,0-1,1 1,-1-1,2 1,90 22,-24-46,-51 10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295 388,'-21'6,"0"1,1 1,0 1,0 1,1 1,0 0,1 2,1 0,0 1,0 0,2 1,-13 16,21-19,1 0,0 0,1 1,1 0,0 0,1 0,0 0,1 1,1-1,0 1,0-1,1 1,1-1,1 1,0-1,3 14,-4-23,0 1,1-1,-1 1,1-1,0 0,0 0,0 0,0 0,1 0,0 0,-1 0,1-1,1 1,-1-1,1 0,-1 0,1 0,0-1,0 1,0-1,0 0,0 0,1 0,-1-1,0 0,1 1,-1-1,1-1,0 1,-1-1,1 0,0 0,-1 0,1-1,-1 1,1-1,0 0,3-2,49-15,-31 5</inkml:trace>
  <inkml:trace contextRef="#ctx0" brushRef="#br0" timeOffset="299.63">576 529,'-17'21,"1"0,1 1,1 1,1 1,0 0,2 0,1 1,1 1,1 0,-1 15,8-38,0 0,0 0,0 0,1 0,0 1,-1-1,1 0,1 0,-1 1,0-1,1 0,-1 0,1 0,0 0,0 1,1-1,-1 0,0-1,1 1,0 0,0 0,0-1,0 1,0-1,0 0,1 1,-1-1,1 0,-1 0,1-1,0 1,0 0,0-1,0 0,0 0,0 0,0 0,0 0,0 0,0-1,1 0,-1 0,2 0,12-2,0-1,1 0,-1-2,-1 0,1-1,-1 0,0-2,0 1,-1-2,0 0,10-9,-18 12,0 0,0-1,-1 1,1-1,-2 0,1-1,-1 0,0 1,-1-2,1 1,-2 0,1-1,-1 0,-1 0,1 0,-2 0,2-7,-3 10,1 1,-1-1,0 1,0-1,-1 1,0-1,0 1,0 0,0-1,-1 1,0 0,0 0,-1 0,1 0,-1 0,0 1,0-1,-1 1,1 0,-1 0,0 0,0 0,0 1,-1 0,1 0,-1 0,1 0,-1 0,0 1,-2 0,-3-2,1 1,-1 1,0 0,1 0,-1 1,0 0,0 0,0 1,0 1,0 0,0 0,-9 3,0 3</inkml:trace>
  <inkml:trace contextRef="#ctx0" brushRef="#br0" timeOffset="645.181">1283 417,'-27'19,"8"-8,2 1,0 0,0 2,1 0,0 1,2 1,0 0,0 0,-3 9,16-23,0-1,0 0,0 0,0 1,1-1,-1 0,1 1,-1-1,1 0,-1 1,1-1,0 1,0-1,0 1,0-1,0 1,0-1,0 0,0 1,0-1,1 1,-1-1,1 1,-1-1,1 0,-1 1,1-1,0 0,0 0,-1 0,1 1,0-1,0 0,0 0,1 0,-1 0,0 0,1 0,57 16,-33-12,-24-5,1 0,0 0,0 0,-1 0,1 0,0 0,-1 1,1-1,0 1,-1 0,1 0,-1 0,1 0,-1 0,1 0,-1 1,0-1,0 1,0 0,0-1,0 1,0 0,0 0,0 1,-1-1,1 0,-1 0,0 1,1-1,-1 1,0-1,-1 1,1-1,0 1,-1 0,1-1,-1 1,0 0,0 0,0-1,0 1,-1 0,1-1,-1 1,1 0,-2 1,-7 6,-1-1,0 0,0 0,-1-1,0-1,-1 0,0 0,0-1,0-1,-1 0,0-1,0 0,0-1,-7 1,2 1,-39 10,32-10</inkml:trace>
  <inkml:trace contextRef="#ctx0" brushRef="#br0" timeOffset="1046.561">1677 304,'-144'310,"141"-305,0 0,1 0,-1 1,1-1,1 1,-1 0,1 0,0-1,0 1,0 0,1 0,0 0,0 0,1 0,-1 0,1-1,1 1,-1 0,1 0,0-1,0 1,1-1,-1 0,1 0,1 0,0 2,1-2,1 0,0-1,0 1,0-1,1 0,0-1,-1 1,1-1,0-1,0 1,1-1,-1-1,0 1,1-1,-1-1,1 1,-1-1,1 0,-1-1,1 0,-1 0,1-1,4-1,2-1,0-1,0 0,0-2,-1 1,1-1,-2-1,1-1,-1 0,0 0,-1-1,5-6,-9 8,0-1,-1 0,0-1,0 1,-1-1,0 0,0-1,-2 1,1-1,-1 0,-1 0,0 0,0 0,-1 0,0 0,-1 0,-1 0,-1-11,1 15,0 0,0 0,-1 0,0 0,0 0,-1 1,0-1,0 1,0 0,-1 0,0 0,0 0,0 0,-1 1,0 0,0 0,0 0,-1 1,1 0,-1 0,0 0,-1 1,1 0,0 0,-1 0,0 1,1 0,-1 0,-7 0,-14-1,3 2</inkml:trace>
  <inkml:trace contextRef="#ctx0" brushRef="#br0" timeOffset="1316.737">1508 698,'33'-19,"17"-7,4 2,-2 9,-11 13,-6 5,-10 9,-4 1,-1-2,1-1,1-4,3-2,1-3,1-5,-4-2</inkml:trace>
  <inkml:trace contextRef="#ctx0" brushRef="#br0" timeOffset="3581.747">2524 444,'-9'15,"-14"13,-6 8,-5 2,5 0,2-2,1-3,0-1,4-2,1-6,5-2,-1-5,4-1,-2-2,2 0,-1-1,1-4</inkml:trace>
  <inkml:trace contextRef="#ctx0" brushRef="#br0" timeOffset="3882.747">2214 501,'5'10,"6"12,1 8,4 3,-1 1,1-1,-1 0,1-2,-2-1,1-1,3-5,-1-7</inkml:trace>
  <inkml:trace contextRef="#ctx0" brushRef="#br0" timeOffset="4296.138">2101 218,'28'-31,"0"-1,-2-1,-2-1,14-26,-38 59,0 0,0-1,0 1,0 0,1 0,-1 0,1-1,-1 1,1 0,-1 0,1 0,0 0,-1 0,1 0,0 0,0 0,0 0,0 0,0 0,0 1,0-1,0 0,0 1,0-1,0 1,1-1,-1 1,0-1,0 1,0 0,1 0,-1-1,0 1,1 0,-1 0,0 0,0 1,1-1,-1 0,0 0,0 1,0-1,1 1,-1-1,0 1,0-1,0 1,0 0,0-1,0 1,0 0,0 0,0 0,0 0,0 0,92 156,-89-148,5 9</inkml:trace>
  <inkml:trace contextRef="#ctx0" brushRef="#br0" timeOffset="4631.271">2637 671,'39'4,"16"2,5 0,-8-1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0 246,'81'-81,"31"-70,-111 150,0-1,1 1,-1 0,1 0,-1 0,1 0,-1 0,1 0,0 1,-1-1,1 0,0 1,0-1,-1 1,1 0,0 0,0-1,0 1,0 0,-1 1,1-1,0 0,0 0,0 1,-1-1,1 1,0 0,-1-1,1 1,0 0,-1 0,1 0,-1 0,1 0,-1 0,0 1,1-1,-1 0,0 1,0 0,41 68,-37-61,76 152,-75-143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59 226,'-5'38,"-6"18,-1 4,-4-8,1-13</inkml:trace>
  <inkml:trace contextRef="#ctx0" brushRef="#br0" timeOffset="645.66">143 565,'132'-265,"-125"243,-2 3,-3 39,15 86,-16-103,-1 0,1 0,1 0,-1 0,0 0,1-1,-1 1,1 0,0-1,0 1,0-1,0 0,0 1,0-1,1 0,-1 0,1-1,0 1,-1 0,1-1,0 0,0 1,0-1,0 0,0-1,0 1,0 0,0-1,0 0,0 0,1 0,1 0,2-4,-1 1,1-2,-1 1,1-1,-2 0,1 0,0 0,-1-1,0 0,0 0,-1 0,0-1,0 0,0 1,-1-1,0-1,0 1,-1 0,0-1,0 1,0-1,-1 0,-1 1,1-7,9-143,-4 139</inkml:trace>
  <inkml:trace contextRef="#ctx0" brushRef="#br0" timeOffset="1001.171">737 1,'-16'27,"2"0,1 1,2 1,1 0,1 1,1 0,1 0,2 1,2-1,0 6,3-30,1 0,-1 0,1 0,0-1,1 1,0 0,0-1,0 0,0 1,1-1,0 0,0 0,0 0,0-1,1 1,0-1,0 0,0 0,1 0,-1 0,1-1,0 0,0 0,0 0,1 0,-1-1,0 0,1 0,0-1,-1 1,1-1,0 0,0-1,-1 0,1 0,0 0,5-1,-2 2,1-1,-1 0,0-1,1 0,-1-1,0 0,0 0,0-1,0 0,0-1,0 0,-1 0,0 0,0-1,0-1,-1 1,1-1,-1-1,-1 1,1-1,-1 0,0-1,-1 1,0-1,4-7,-5 8,0 0,-1 0,0-1,0 1,0 0,-1-1,0 0,-1 1,0-1,0 0,0 0,-1 0,0 0,-1 0,0 0,0 1,-1-1,0 0,0 1,0-1,-1 1,-1 0,1 0,-1 0,0 0,0 0,-2 0,-12-5</inkml:trace>
  <inkml:trace contextRef="#ctx0" brushRef="#br0" timeOffset="1349.99">680 226,'14'-10,"10"-2,6 0,2 7,0 4,1 3,-7 5,-2 2,-5 4,-2 0,-3 2,1-1,3-3,2-3,-1-4</inkml:trace>
  <inkml:trace contextRef="#ctx0" brushRef="#br0" timeOffset="2066.941">1188 114,'1'11,"0"1,1-1,1 0,0 0,0 0,1 0,1 0,0-1,0 1,1-1,0-1,1 1,0-1,0 0,4 3,-8-11,-1 0,0 1,0-1,1 0,-1 0,0-1,1 1,-1 0,1-1,-1 0,1 1,0-1,-1 0,1 0,-1 0,1-1,-1 1,1-1,-1 1,1-1,-1 0,0 0,1 0,-1 0,0 0,0-1,0 1,0-1,0 1,0-1,0 0,0 0,0 0,-1 0,2-1,48-81,-38 50,-8 77,-7 333,2-366,0 1,-1 0,-1-1,1 1,-2-1,1 0,-2 0,1 0,-1 0,-1 0,0-1,0 1,0-1,-1-1,-1 1,0-1,0 0,0-1,-1 1,0-2,-1 1,7-5,1-1,0 0,-1 0,1 0,-1 0,1 0,-1 0,1 0,-1 0,0-1,1 1,-1-1,0 1,1-1,-1 0,0 0,0 1,0-1,1 0,-1-1,0 1,0 0,1 0,-1-1,0 1,1-1,-1 0,0 1,1-1,-1 0,1 0,-1 0,1 0,-1 0,1 0,0 0,-1-1,1 1,0-1,0 1,0 0,0-1,0 0,1 1,-1-1,0 1,1-1,-1 0,1 0,-1 1,1-1,0 0,0 0,0 1,0-2,-3-111,4 88</inkml:trace>
  <inkml:trace contextRef="#ctx0" brushRef="#br0" timeOffset="3261.759">1075 198,'-2'-10,"0"0,-1 1,0-1,0 1,-1 0,-1 0,1 0,-1 1,-1-1,1 1,-2 0,1 1,-1-1,0 2,0-1,-1 1,0 0,0 0,0 1,-1 0,0 0,0 1,0 0,-3 0,7 2,0 0,-1 0,1 0,-1 1,0 0,0 0,1 0,-1 1,0-1,0 2,1-1,-1 1,0-1,0 1,1 1,-1-1,1 1,-1 0,1 1,0-1,-5 4,-5 4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308 103,'-20'7,"1"0,0 2,0 0,1 1,0 1,1 0,1 2,-1 0,2 1,0 0,1 1,0 1,1 0,1 1,0 0,2 1,0 0,1 1,-3 9,3 45,10-71,-1 0,0-1,0 1,1 0,-1-1,1 1,-1 0,1-1,0 1,0-1,0 1,0-1,0 1,0-1,0 0,0 1,0-1,1 0,-1 0,0 0,1 0,-1 0,1 0,-1-1,1 1,0 0,-1-1,1 1,0-1,-1 1,1-1,0 0,-1 0,1 0,0 0,0 0,-1 0,1 0,0-1,0 1,10-4,-1 0,0-1,0 0,0-1,-1 0,0-1,0 0,0 0,-1-1,4-5,12-7,3-5,-1-1,-2-1,0-1,18-29,-12 16,-31 40,0 0,1 0,-1 0,0 0,1 0,-1 0,0 0,1 0,-1 0,1 0,-1 0,1 0,0 1,-1-1,1 0,0 0,0 1,-1-1,1 1,0-1,0 0,0 1,0-1,0 1,0 0,0-1,0 1,0 0,0 0,0 0,0-1,0 1,0 0,0 0,0 0,0 1,0-1,0 0,0 0,0 0,0 1,0-1,0 1,0-1,0 1,-1-1,1 1,0-1,0 1,0 0,-1-1,1 1,0 0,-1 0,1-1,0 1,-1 0,1 1,4 110,-7-102,1 0,0 0,1 0,0 0,0 0,1 1,1-1,-1 0,2 0,-1-1,2 1,-1 0,5 7,3-1,-1-1</inkml:trace>
  <inkml:trace contextRef="#ctx0" brushRef="#br0" timeOffset="337.779">704 470,'-15'9,"-9"9,-1 5,5 5,4 1,11-4,11-6,8-6,8-6,4-4,-2-2</inkml:trace>
  <inkml:trace contextRef="#ctx0" brushRef="#br0" timeOffset="3735.912">1155 19,'-1'-2,"-1"0,1 1,-1 0,1-1,-1 1,1 0,-1 0,0 0,1 0,-1 0,0 0,0 0,0 0,0 1,0-1,0 1,0 0,0-1,0 1,0 0,0 0,0 0,0 0,0 1,0-1,0 1,0-1,0 1,0 0,1-1,-1 1,0 0,0 0,0 1,-116 80,115-80,0 1,0-1,0 0,1 1,0 0,-1-1,1 1,0 0,0 0,1 0,-1 1,0-1,1 0,0 1,0-1,0 0,0 1,1-1,-1 1,1 0,0-1,0 1,0-1,1 1,-1-1,1 1,0-1,0 1,0-1,0 1,0-1,1 0,0 0,-1 0,1 0,0 0,1 0,-1 0,1-1,-1 1,1-1,0 1,-1-1,1 0,0 0,1-1,1 2,62 29,17 16,-83-47,0 1,-1-1,1 1,0-1,-1 1,1 0,-1-1,0 1,1-1,-1 1,0 0,0-1,0 1,0 0,0-1,-1 1,1 0,0-1,-1 1,1-1,-1 1,0-1,1 1,-1-1,0 1,0-1,0 0,0 1,0-1,0 0,0 0,-1 0,1 0,0 0,-1 0,0 1,-53 33,-108 56,155-87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9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6:55.63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174 9,'0'0,"-1"1,1-1,0 1,0-1,-1 0,1 1,0-1,-1 1,1-1,0 0,-1 1,1-1,-1 0,1 0,0 1,-1-1,1 0,-1 0,1 1,-1-1,1 0,-1 0,1 0,-1 0,1 0,-1 0,1 0,-1 0,1 0,-1 0,1 0,-1 0,1 0,0 0,-1-1,1 1,-1 0,1 0,-1-1,1 1,-1 0,1 0,0-1,-1 1,1 0,0-1,-1 1,1-1,0 1,-1 0,1-1,0 1,0-1,0 1,-1-1,1 1,0-1,0 1,0-1,0 1,0-1,0 1,0 0,0-1,0 1,0-1,0 1,0-1,0 1,0-1,-6 39,5 477,12-291,1-107,-6 0,-6 52,0-96,-30 180,14-130,10-86,2 0,1 1,2-1,3 26,-1-4,28 167,-31-58,-5-139,7-30,0 1,0 0,0-1,0 1,0 0,0-1,-1 1,1 0,0-1,0 1,0 0,0 0,0-1,-1 1,1 0,0 0,0-1,0 1,-1 0,1 0,0-1,0 1,-1 0,1 0,0 0,-1 0,1-1,0 1,0 0,-1 0,1 0,0 0,-1 0,1 0,0 0,-1 0,1 0,0 0,-1 0,1 0,0 0,-1 0,1 0,0 0,0 0,-1 1,1-1,0 0,-1 0,1 0,0 0,0 1,-1-1,1 0,0 0,0 1,-1-1,8-95,1 57,11-132,16-116,-31 180,-4 1,-5 0,-5 0,-4 0,-5 2,-11-30,-74-260,100 378,1 1,1-1,0 1,0-1,2 0,0 1,0-1,2 0,-1 0,2 1,0-1,1 1,1 0,2-6,1 43,2 347,52 144,-23-13,-38-253,12-170,-3 49,-35 98,26-117,-1-108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6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1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5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51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3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4">4630 2596,'0'849,"11"-763,-8-74,0 1,-1-1,-1 1,0-1,0 1,-1 0,-1-1,0 1,-2 3,-11 53,12-47</inkml:trace>
  <inkml:trace contextRef="#ctx0" brushRef="#br1" timeOffset="-19195.907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7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2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6:57.2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1 172,'17'-13,"2"2,0 0,0 1,0 1,1 1,1 1,-1 0,1 2,0 0,1 2,-1 0,1 1,-1 2,1 0,-1 1,21 4,-9-5,468-14,-27 2,-909 13,57 26,48-27,597-11,-9-23,-18 5,-60 18,-252 29,-610 74,313-59,595-61,-157 20,296-35,239 7,-519 41,-85-5,-1 0,1 0,0 1,-1-1,1 0,0 0,-1 1,1-1,0 0,0 0,-1 1,1-1,0 0,0 0,0 1,-1-1,1 0,0 1,0-1,0 0,0 1,0-1,0 1,0-1,0 0,0 1,0-1,0 0,0 1,0-1,0 0,0 1,0-1,0 1,0-1,0 0,0 1,0-1,1 0,-1 1,0-1,0 0,1 0,-1 1,0-1,0 0,1 0,-1 1,0-1,0 0,1 0,-1 0,0 1,1-1,-1 0,0 0,1 0,-1 0,1 0,-1 0,0 0,1 0,-1 0,0 0,1 0,-1 0,-29 14,-55 13,-1-4,-2-3,0-4,-70 2,110-14,9-2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51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7:05.9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2033 115,'-88'-20,"0"5,-1 3,-1 4,-49 4,-363-22,-24 51,449-16,77-9,0 0,0 0,1 1,-1-1,0 0,0 0,0 0,0 1,0-1,1 0,-1 0,0 1,0-1,0 0,0 0,0 1,0-1,0 0,0 1,0-1,0 0,0 0,0 1,0-1,0 0,0 1,0-1,0 0,0 0,0 1,0-1,0 0,-1 0,1 1,0-1,0 0,0 0,0 0,-1 1,1-1,0 0,0 0,-1 0,1 0,0 1,0-1,-1 0,1 0,0 0,0 0,-1 0,29 6,357 0,157-32,152-7,-578 34,-425 23,2 0,-291 22,-181-26,923-43,278-27,251 9,404 13,-862 29,-612 42,-583 51,409-60,557-38,39-5,207-39,2 11,1 9,1 11,1 10,65 13,-237-6,-63 6,-24 0,-216 36,-79-1,214-29,-409 32,-1-21,-122-27,658 4,3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6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1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2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8:40.6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23 3,'47'32,"-24"-6,-2 2,0 0,-2 1,-2 1,0 0,-2 1,-2 1,-1 1,8 29,-18-55,82 219,39 87,-14-119,-45-78,-6 2,-1 13,35 74,-60-71,-5-17,42 46,-13-45,-6 20,-39-110,-9-22,-8-19,-85-204,58 100,-71-219,39 199,-9 17,-51-161,-17-6,63 90,64 159,-1 1,-2 0,-1 2,-22-32,-119-155,87 14,50 179,34 64,25 51,4-2,37 55,-21-38,105 167,-20 4,32 135,-141-314,4-1,4-3,48 78,-72-139,-2 1,-1 0,-2 1,0 0,-2 1,-1 5,52 152,-2-70,-28-45,-23-65,1-5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8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8:50.5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287 409,'-46'-52,"45"52,1 1,-1-1,0 0,1 0,-1 0,0 0,1 0,-1 1,1-1,-1 0,0 0,1 1,-1-1,1 1,-1-1,1 0,-1 1,1-1,-1 1,1-1,-1 1,1 0,0-1,-1 1,1-1,0 1,-1 0,1-1,0 1,0-1,0 1,0 0,0-1,0 1,0 0,0 0,0-1,0 1,0 0,0-1,0 1,0-1,0 1,1 0,-1-1,0 1,1 0,-1-1,0 1,1-1,-1 1,1-1,-1 1,0-1,1 1,-1-1,76 336,-50-185,-6 0,-6 1,-7 14,-9-32,-6 0,-6-1,-9 20,11-61,58-345,-15 40,-10 0,-8-2,-10-16,-4 182,-2 0,-2 0,-2 0,-2 0,-2 1,-3 1,-14-34,-10 22,37 57,0 1,0 0,0 0,0 0,0 0,0 0,-1 0,1 0,0 0,-1 0,1 1,0-1,-1 0,1 1,-1-1,1 1,-1 0,1-1,-1 1,1 0,-1 0,1 0,-1 0,0 0,1 0,-1 0,1 1,-1-1,1 1,-1-1,1 1,0-1,-1 1,1 0,0 0,-1 0,1 0,0-1,0 2,0-1,0 0,-1 1,-3 6,1 0,1 0,-1 0,1 1,1-1,-1 1,2 0,-1 0,1 0,0 0,1 0,0 0,1 8,-1 0,6 105,4-1,6-1,6-1,16 45,-15-56,75 343,-80-394,-17-57,0 0,0 0,0 0,0 0,0 0,-1 0,1 0,0 0,0 0,0 0,0 0,0-1,-1 1,1 0,0-1,0 1,0-1,-1 1,1 0,0-1,-1 0,1 1,0-1,-1 1,1-1,-1 0,1 1,-1-1,1 0,-1 0,1 1,-1-1,0 0,0 0,1 0,-1 0,0 1,0-1,0 0,0 0,0 0,0 0,0 0,0 0,0 1,0-1,0 0,-1 0,1 0,0 0,-1 1,1-1,-1 0,12-224,5 45,-9 0,-7 0,-8 0,-8 0,-18-57,34 234,-4-21,-1 1,-1-1,-1 1,0 1,-2-1,-1 2,-1-1,-4-5,14 26,1 0,-1-1,1 1,-1 0,0 0,0 0,0 0,0 0,0 0,0 0,0 0,0 0,0 1,0-1,0 0,0 1,-1-1,1 1,0-1,-1 1,1-1,0 1,-1 0,1 0,0 0,-1 0,1 0,0 0,-1 0,1 0,0 0,-1 1,1-1,0 0,-1 1,1-1,0 1,0 0,0-1,0 1,-1 0,1 0,0 0,0 0,0 0,0 0,1 0,-1 0,0 0,-28 64,24-19,1 0,3 0,1 0,3 0,1 0,9 36,-8-50,214 1112,-183-969,-37-174,1-1,0 1,0-1,0 1,-1 0,1-1,0 1,0 0,0-1,0 1,0-1,0 1,0 0,0-1,0 1,1 0,-1-1,0 1,0-1,0 1,1 0,-1-1,0 1,1-1,-1 1,1-1,-1 1,0-1,1 1,-1-1,1 0,-1 1,1-1,-1 0,1 1,0-1,-1 0,1 1,-1-1,1 0,0 0,-1 0,1 0,0 0,-1 0,1 0,-1 0,1 0,0 0,-1 0,1 0,0 0,-1 0,1 0,-1-1,1 1,0 0,-1-1,1 1,12-43,22-287,-6 5,-13 0,-20-158,2 423,-4 0,-1 0,-4 1,-2 0,-13-35,-9 35,34 58,0 0,0 0,0 0,0 0,0 0,0 0,0 0,0 0,0 0,0 1,-1-1,1 1,0-1,0 1,-1-1,1 1,0-1,-1 1,1 0,0 0,-1 0,1 0,0 0,-1 0,1 0,0 0,-1 1,1-1,0 0,-1 1,1-1,0 1,0 0,-1-1,1 1,0 0,0 0,0 0,0-1,0 1,0 0,0 0,0 1,0-1,-5 8,1 1,0-1,1 1,0 0,0 0,1 1,1-1,0 1,0-1,1 1,0 0,-3 11,-6 107,6 0,5 1,5-1,7-1,5 0,22 76,-38-195,16 101,4 20,5-2,7 4,-30-119,-4-9,1 0,0 1,0-1,1 0,-1 1,1-1,0 0,0 0,0 0,1-1,-1 1,1 0,0-1,0 0,0 0,4 3,-5-7,0 1,0-1,1 0,-1 0,0-1,0 1,0 0,0-1,0 1,0-1,-1 0,1 1,0-1,-1 0,1 0,-1 0,0 0,0-1,0 1,0 0,0 0,0-1,0 1,-1 0,1-1,-1 1,0-1,2-1,17-71,-2 0,-4-2,-3 0,-4 0,-2-1,-8-73,3 95,2 4,1 31,-1 0,-2 1,0-1,-1 0,0 1,-2 0,-1-1,-3-6,8 26,0 0,0 0,0 0,0 0,0 0,0 0,-1 0,1 0,0 0,-1 0,1 0,-1 0,1 0,-1 0,1 0,-1 0,0 0,0 0,1 0,-1 1,0-1,0 0,0 1,0-1,0 1,0-1,0 1,0-1,0 1,0-1,0 1,0 0,0 0,0 0,0-1,0 1,-1 0,1 0,0 1,0-1,0 0,0 0,0 0,0 1,0-1,0 1,0-1,0 1,0-1,0 1,0-1,0 1,0 0,0 0,1-1,-1 1,0 0,1 0,-1 0,0 0,1 0,-5 12,1 1,0 0,1-1,1 1,0 1,1-1,0 0,2 9,-2 4,2 160,7-1,30 163,-4-193,-34-155,0-1,0 1,-1 0,1-1,1 1,-1 0,0-1,0 1,0 0,0-1,0 1,1 0,-1-1,0 1,0 0,1-1,-1 1,0-1,1 1,-1-1,1 1,-1-1,1 1,-1-1,1 1,-1-1,1 0,0 1,-1-1,1 0,-1 1,1-1,0 0,-1 0,1 0,0 0,-1 1,1-1,0 0,-1 0,1 0,0 0,-1 0,1-1,0 1,-1 0,1 0,0 0,-1-1,1 1,0 0,-1-1,1 1,-1 0,1-1,-1 1,1-1,-1 1,1-1,16-40,1-55,-5-1,-3-1,-5-11,-3 71,19-136,-15 205,-5 40,-1 41,6 1,13 63,-14-144,-3-17,-1-1,2 1,0-1,1 0,0 0,1 0,1-1,5 10,-11-23,0 1,0 0,1 0,-1-1,0 1,0 0,1-1,-1 1,0 0,1-1,-1 1,1-1,-1 1,1 0,-1-1,1 1,-1-1,1 0,-1 1,1-1,0 1,-1-1,1 0,-1 1,1-1,0 0,0 0,-1 0,1 1,0-1,-1 0,1 0,0 0,0 0,-1 0,1 0,0 0,0-1,-1 1,1 0,0 0,-1 0,1-1,0 1,-1 0,1-1,-1 1,1-1,0 1,-1-1,1 1,-1-1,1 1,-1-1,1 1,-1-1,15-43,-13 37,6-30,-2 0,-1 0,-2-1,-2 1,-1-2,-1 71,-1-9,2 0,0-1,1 1,1 0,1-1,4 11,0-18,-7-27,-6-27,-5-16,-2 0,-3 1,-2 1,-2 1,-3 1,-1 0,-31-44,-77-97,131 189,-1 0,1 0,-1 0,0 0,0 0,0 0,0 1,0-1,-1 1,1-1,-1 1,0 0,0 0,1 0,-1 0,0 1,-1-1,1 1,0 0,0 0,-1 0,1 0,0 0,-1 1,1-1,-1 1,1 0,0 0,-1 1,1-1,-1 1,1-1,0 1,-1 0,1 0,0 1,0-1,0 1,0-1,0 1,0 0,0 0,1 0,-2 2,-2 8,1 1,0 0,1 0,1 1,0-1,1 1,0 0,1-1,0 1,2 0,-1 0,2-1,0 7,1 26,-6 191,2-234,1 0,0-1,0 1,0 0,0-1,-1 1,1 0,-1-1,0 1,0-1,0 1,0-1,0 1,0-1,-1 0,1 0,-1 1,0-1,0 0,1-1,-1 1,0 0,-1 0,1 0,0-4,0 1,1 0,-1 0,1-1,-1 1,1-1,0 1,0-1,0 1,0-1,0 0,0 1,0-1,0 0,0 0,1 0,-1 0,1 0,0 0,-1 0,1 0,0 0,0 0,0-1,-1-4,-12-88,3-1,4-77,4 98,-23-300,5 208,2 122,17 44,1 0,-1 1,1-1,0 1,-1-1,1 0,-1 1,0-1,1 1,-1 0,1-1,-1 1,0-1,1 1,-1 0,0 0,1-1,-1 1,0 0,0 0,1 0,-1 0,0 0,0 0,1 0,-1 0,0 0,0 0,1 0,-1 0,0 1,1-1,-1 0,0 0,0 1,1-1,-1 1,1-1,-1 0,0 1,1-1,-1 1,1 0,-1-1,1 1,-1-1,1 1,0 0,-1-1,1 1,0 0,0-1,-1 1,1 0,0-1,0 1,0 0,0 0,0 0,-10 23,2 0,1 0,1 1,1 0,1 0,2 1,-1 19,-2 14,-20 396,16-222,-18 76,24-290,3-6,-2-1,0 1,0 0,-1-1,-1 1,0-1,0 0,-7 11,10-68,58-305,-29 198,-6-2,2-138,-24 288,2-12,-1-1,-1 0,0 1,-1-1,-1 1,0-1,-2 1,1 0,-2 0,0 0,-1 1,-1 0,0 0,-1 0,-3-2,9 14,-1 1,1 1,-1-1,0 0,1 0,-1 1,0 0,0 0,0-1,0 2,0-1,0 0,-1 1,1-1,0 1,0 0,0 0,-1 0,1 0,0 1,0-1,0 1,0 0,0 0,0 0,0 0,0 1,0-1,0 1,1 0,-1 0,1 0,-1 0,1 0,0 0,-1 0,1 1,0-1,1 1,-1 0,0 0,1-1,0 1,-1 0,1 0,0 0,1 1,-1 0,-12 35,3 0,1 0,1 1,3 0,1 1,2-1,2 1,2 6,-2-7,0-24,-2 146,8 1,11 32,-2-99,-14-96,-1 0,0-1,0 1,0 0,1 0,-1-1,0 1,0 0,1 0,-1-1,0 1,0 0,1 0,-1 0,0 0,1 0,-1-1,0 1,1 0,-1 0,0 0,1 0,-1 0,0 0,1 0,-1 0,0 0,1 0,-1 0,0 0,1 0,-1 1,0-1,1 0,-1 0,0 0,1 0,-1 0,0 1,1-1,-1 0,0 0,0 1,0-1,1 0,-1 0,0 1,0-1,0 0,1 1,-1-1,0 0,0 1,0-1,0 0,0 1,0-1,0 0,0 1,0-1,0 0,0 1,0-1,0 0,0 1,7-30,-5-343,-2 353,4-83,-5 0,-5 0,-3 0,-5 1,-5 0,-4 2,-11-23,-9 49,42 72,0 0,0 0,0 1,0-1,0 1,0-1,0 1,-1-1,1 1,0 0,0-1,0 1,0 0,0 0,-1 0,1 0,0 0,0 0,0 0,-1 1,1-1,0 0,0 1,0-1,0 0,0 1,0-1,0 1,0 0,0-1,0 1,0 0,0 0,0 0,1-1,-1 1,0 0,0 0,1 0,-1 0,1 0,-1 0,1 0,-1 1,1-1,0 0,-20 57,10 7,3 1,3 0,3 0,3 0,9 54,38 404,-36-402,-12-121,0-1,-1 1,1-1,0 0,0 1,0-1,0 0,0 0,0 0,0 0,0 0,0 0,0 0,0 0,0 0,0 0,-1-1,1 1,0 0,0-1,0 1,0 0,0-1,-1 1,1-1,0 1,0-1,-1 0,1 1,0-1,-1 0,1 0,0 1,-1-1,1 0,-1 0,0 0,1 1,-1-1,0 0,1 0,-1 0,0 0,0 0,0 0,0 0,0 0,0 0,0 0,0 0,0 0,0 0,0 1,-1-1,1 0,0 0,-1 0,54-310,-44 239,-1 14,41-331,-14-67,-33 428,-1-1,-1 1,-1-1,-2 1,-1-1,-2 1,-3-10,9 37,0 0,0 0,1 0,-1 0,-1 1,1-1,0 0,0 0,0 0,0 0,-1 0,1 0,0 1,-1-1,1 0,-1 0,1 0,-1 1,1-1,-1 0,1 1,-1-1,0 0,1 1,-1-1,0 1,0-1,1 1,-1-1,0 1,0 0,0-1,1 1,-1 0,0 0,0-1,0 1,0 0,0 0,0 0,0 0,0 0,1 0,-1 1,0-1,0 0,0 0,0 1,0-1,1 0,-1 1,0-1,0 1,0-1,1 1,-1-1,0 1,1 0,-1-1,1 1,-1 0,0-1,1 1,0 0,-1 0,1 0,-1-1,1 1,0 0,-7 18,2-1,0 1,2 0,0 0,0 0,2 1,1-1,1 12,-2 2,8 215,11-1,36 163,-49-377,16 39,-21-71,1-1,0 1,-1-1,1 0,0 1,-1-1,1 0,0 1,-1-1,1 0,0 0,0 0,-1 0,1 0,0 0,0 0,-1 0,1 0,0 0,0 0,-1 0,1 0,0 0,0-1,-1 1,1 0,0-1,-1 1,1 0,-1-1,1 1,0-1,-1 1,1-1,-1 1,1-1,-1 0,1 1,-1-1,0 1,1-1,-1 0,0 1,1-1,-1 0,0 0,0 1,0-1,0 0,1 0,11-26,-2-1,0 0,-2 0,0-1,-3 0,1-4,1-6,30-176,8-218,-41 297,-15 149,-7 208,18-178,6 191,11-1,31 136,-16-131,-10-125,-22-114,0 1,1-1,-1 1,0-1,0 1,1-1,-1 1,1-1,-1 1,0-1,1 1,-1-1,1 1,-1 0,1-1,-1 1,1 0,-1-1,1 1,-1 0,1 0,-1-1,1 1,0 0,-1 0,1 0,-1 0,1 0,0 0,-1 0,1 0,-1 0,1 0,0 0,-1 0,1 1,-1-1,1 0,-1 0,1 1,0-1,-1 0,1 0,-1 1,1-1,-1 1,0-1,1 1,-1-1,1 0,-1 1,0-1,1 1,-1 0,0-1,0 1,1-1,-1 1,0-1,0 1,0 0,0-1,0 1,0-1,0 1,0 0,0 0,17-48,34-276,-35 207,-4-1,-5-88,-4 440,13-58,29 125,-38-259,-7-33,0 1,1-1,1 0,0 0,0 0,1-1,0 1,1-1,0 1,1-1,-1 0,2-1,-1 1,6 5,5-3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1090,'367'-656,"-162"329,-132 228,-73 98,1 0,0 1,0-1,0 0,0 1,0-1,0 1,0-1,0 1,0 0,0-1,0 1,0 0,0 0,0 0,0 0,0 0,0 0,1 0,-1 0,0 0,0 0,0 1,0-1,0 0,0 1,0-1,0 1,0-1,0 1,0 0,-1-1,1 1,0 0,0-1,0 1,-1 0,1 0,0 0,-1 0,1 0,-1 0,1 0,-1 0,0 0,1 0,-1 0,0 1,16 53,1 192,-8-148,5 0,4-1,11 25,10 2,-39-126,-1 1,1 0,-1-1,1 1,-1 0,1-1,-1 1,1 0,-1 0,1-1,-1 1,0 0,1 0,-1 0,1 0,-1 0,0 0,1 0,-1 0,1 0,-1 0,0 0,1 1,-1-1,1 0,-1 0,1 1,-1-1,1 0,-1 1,1-1,-1 0,1 1,-1-1,1 0,-1 1,1-1,0 1,-1-1,1 1,0-1,-1 1,1 0,0-1,0 1,0-1,0 1,-1-1,1 1,0 0,0-1,0 1,0-1,0 1,0 0,0-1,0 1,1-1,-1 1,0 0,0-1,0 1,1-1,-1 1,0-1,1 1,-1-1,1 1,-43-27,-78-78,-57-40,166 137,-7-5,-1 0,-1 2,0 0,0 1,-1 1,-13-4,31 12,0-1,1 1,-1 0,0-1,0 1,1 0,-1 1,0-1,0 0,0 1,1 0,-1-1,0 1,1 0,-1 0,1 1,-1-1,1 1,0-1,-1 1,1 0,0-1,0 1,0 0,0 0,1 1,-1-1,0 0,1 1,0-1,-1 1,1-1,-1 3,-4 17</inkml:trace>
  <inkml:trace contextRef="#ctx0" brushRef="#br0" timeOffset="1131.782">931 863,'70'-37,"-20"12,-1-2,-1-2,-1-3,-2-1,-1-2,34-37,-59 51,-2-1,0 0,-2-1,-1-1,0-1,-2 0,-1-1,-1 0,-1 0,-1-1,-2 0,2-17,-6 38,-1-1,0-1,0 1,-1 0,1 0,-1 0,-1 0,0 0,0 0,0 0,-1 0,0 0,0 0,-1 1,1-1,-1 1,-1-1,0 1,0 0,0 1,0-1,-1 1,0 0,0 0,0 0,-1 0,1 1,-1 0,-5-2,5 6,-1 1,1 0,0 0,0 1,0 0,0 0,1 0,-1 1,0-1,1 1,0 1,0-1,0 1,0 0,0 0,1 0,0 1,0 0,0 0,0 0,1 0,-2 2,-12 20,1 1,0 0,3 1,0 1,2 0,1 1,1 0,2 0,-3 28,8-47,0 0,1 1,1-1,0 0,0 0,1 0,1 0,0 0,0 0,1 0,1-1,0 1,1-1,0 0,0 0,1 0,1-1,0 0,0 0,1-1,0 0,1 0,0-1,0 0,0-1,1 0,1 0,-1-1,1-1,0 1,0-2,1 1,-1-2,1 0,0 0,0-1,0 0,9 0,6-7,0-1,-1-1,0-1,0-1,-1-1,-1-1,1-2,-2 0,0-2,0 0,-2-2,0 0,-1-1,5-7,-17 18,73-62,-80 68,0 0,1 0,-1 1,0-1,0 1,1-1,-1 1,0 0,1-1,-1 1,1 0,-1 0,0 0,1 0,-1 0,1 0,-1 0,0 0,1 1,-1-1,0 1,1-1,-1 1,0-1,0 1,1 0,-1-1,0 1,0 0,0 0,0 0,0 0,0 0,0 0,0 0,-1 0,1 0,0 1,-1-1,1 0,-1 0,1 1,-1-1,1 2,11 62,-12-51,0-1,-1 0,-1 0,0 0,0 0,-2 0,0-1,0 0,-1 1,0-1,-1-1,-1 1,0-1,0 0,-1-1,0 0,-1 0,0 0,-1-1,0-1,0 0,-1 0,-7 3,15-9,1-1,-1 1,0-1,0 0,1 0,-1 0,0 0,0 0,0-1,0 1,0-1,0 0,0 0,0 0,0 0,0-1,0 1,0-1,0 0,0 0,1 0,-1 0,0 0,0 0,1-1,-1 0,1 1,0-1,-1 0,1 0,0 0,-1-1,5 0,-1-1,1 0,0 1,-1 0,1-1,1 1,-1 0,0 0,1 0,0 0,0 1,-1-1,2 1,-1 0,0 0,0 0,1 0,-1 0,1 1,-1-1,3 0,142-35,51 20,-180 13,1 0,-2-2,1 0,0-1,-1-1,-1-1,1-1,-2 0,1-1,-1-1,-1 0,0-1,-1-1,0 0,8-12,-16 20,-1-1,1 1,-2-1,1 0,-1 0,0 0,0-1,0 0,-1 1,-1-1,1 0,-1-1,0-4,-2 12,0 1,0-1,0 0,0 0,0 1,0-1,0 0,-1 0,1 1,0-1,0 0,-1 0,1 1,-1-1,1 0,0 1,-1-1,1 1,-1-1,1 1,-1-1,0 1,1-1,-1 1,0-1,1 1,-1 0,0-1,1 1,-1 0,0-1,0 1,1 0,-1 0,0 0,0 0,1 0,-1 0,0 0,0 0,1 0,-1 0,0 0,0 1,1-1,-1 0,0 0,1 1,-1-1,0 0,1 1,-1-1,0 1,1-1,-1 1,1-1,-1 1,1 0,-1-1,1 1,-42 30,34-25,1 1,-1 0,1 1,1 0,-1 0,2 0,-1 1,1-1,0 2,0-1,1 0,1 1,0 0,0 0,1 0,0 0,0 0,1 0,1 0,0 1,0-1,1 0,0 0,1 0,2 8,1-13,1 0,0 0,0-1,0 0,0 0,0-1,1 1,0-2,0 1,0-1,0 0,0 0,0-1,0 0,1 0,-1 0,0-1,1-1,-1 1,0-1,0 0,1-1,-1 1,0-1,1-1,12-1,0-1,-1-1,0-1,0 0,0-2,-1 0,0-1,-1 0,4-5,-13 10,0-1,0-1,0 0,-1 0,0 0,-1-1,0 0,0 0,0 0,-1-1,-1 0,1 0,-1 0,-1-1,0 1,0-1,-1 0,0 0,0-6,-3 11,0-1,0 0,0 1,-1-1,0 1,0 0,0 0,-1 0,0 0,0 0,0 0,0 0,-1 1,0 0,0 0,0 0,0 0,-1 1,1-1,-1 1,0 0,0 1,0-1,0 1,-1 0,1 0,-1 1,1-1,-1 1,1 0,-1 1,0-1,1 1,-1 1,0-1,1 1,-1 0,0 0,1 0,-1 1,1 0,0 0,-1 0,1 1,0 0,1 0,-1 0,0 0,-3 4,-11 12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27,'-42'-9,"-1"2,1 2,-1 1,0 3,0 1,-5 2,38-1,-1-1,1 1,-1 1,1 0,0 1,0-1,0 2,0 0,1 0,-1 0,1 1,0 1,1 0,-1 0,-4 5,3-1,1 0,0 1,1 0,0 1,1-1,0 2,1-1,0 1,1-1,1 2,-2 7,-10 53,3-1,3 2,4 0,3-1,4 16,-11 226,-30-37,-19-141,60-135,-1-1,1 0,0 0,0 0,0 0,0 0,0-1,0 1,1 0,-1 0,0-1,1 1,0-1,-1 1,1-1,0 0,0 0,0 0,-1 0,1 0,0 0,1 0,-1 0,0-1,0 1,0-1,0 0,0 0,1 1,-1-1,0-1,0 1,0 0,0 0,1-1,-1 1,0-1,0 0,0 0,0 0,0 0,1 0,371-74,-316 66,-33 7</inkml:trace>
  <inkml:trace contextRef="#ctx0" brushRef="#br0" timeOffset="1017.463">732 450,'4'2,"-1"-1,1 0,-1 0,1 0,0 0,-1-1,1 0,0 0,-1 0,1 0,0 0,-1-1,1 1,0-1,-1 0,1 0,-1 0,1-1,8-4,1-1,-1 0,0-1,-1-1,0 0,0 0,-1-1,0 0,-1-1,0 0,-1 0,0-1,-1 0,0-1,-1 1,0-1,-1-1,-1 1,0-1,0 1,-2-1,1 0,-2-5,0 141,-3 351,-47-116,44-330,-9 9,11-68,26-51,-14 56</inkml:trace>
  <inkml:trace contextRef="#ctx0" brushRef="#br0" timeOffset="1370.952">1325 450,'-315'306,"289"-277,25-28,1 0,0-1,0 1,0-1,0 1,0 0,0-1,0 1,0-1,1 1,-1-1,0 1,0 0,0-1,0 1,1-1,-1 1,0-1,1 1,-1-1,0 1,1-1,-1 0,1 1,-1-1,1 1,-1-1,1 0,-1 1,1-1,-1 0,1 0,-1 1,1-1,-1 0,1 0,0 0,-1 0,1 0,-1 0,1 0,0 0,-1 0,1 0,-1 0,1 0,-1 0,1 0,0-1,-1 1,1 0,-1 0,1-1,-1 1,1 0,12 0,-5-2,1 1,-1 1,1 0,-1 0,1 1,-1 0,1 0,-1 1,1 0,-1 0,0 1,0 0,0 1,-1 0,1 0,-1 0,0 1,0 0,5 5,160 205,-110-166,-51-48</inkml:trace>
  <inkml:trace contextRef="#ctx0" brushRef="#br0" timeOffset="1732.74">1607 1044,'15'-1,"-1"0,1-1,-1-1,0 0,1-1,-2 0,1-1,0-1,-1 0,0-1,0 0,-1-1,0 0,0-1,-1 0,0-1,5-7,-15 14,0-1,0 0,0 1,0-1,-1 1,1-1,-1 0,0 0,0 1,0-1,-1 0,1 1,-1-1,0 1,0-1,0 1,-1-1,1 1,-1-1,0 1,0 0,0 0,0 0,-1 0,1 0,-1 1,1-1,-1 1,0 0,0-1,0 1,0 1,-1-1,1 0,0 1,-1 0,1-1,-1 1,0 1,1-1,-1 0,0 1,1 0,-1 0,0 0,1 0,-1 1,-1 0,-3 0,0 1,-1 0,1 0,0 1,0 0,0 1,1 0,-1 0,1 0,0 1,0 0,1 1,-1-1,1 1,1 1,-1-1,1 1,0 0,0 0,1 0,0 1,0-1,1 1,0 0,0 0,1 1,0-1,0 5,1-7,1-1,1 1,-1-1,1 1,0-1,0 1,0-1,1 0,0 1,0-1,0 0,1 0,0-1,0 1,0 0,0-1,1 0,-1 0,1 0,0 0,1 0,-1-1,1 0,-1 0,1 0,2 0,6 5,1-1,0-1,0 0,1-1,0 0,-1-2,1 1,1-2,0 0,41 0,-32-3</inkml:trace>
  <inkml:trace contextRef="#ctx0" brushRef="#br0" timeOffset="2147.35">2003 1099,'30'-8,"0"-2,-1-1,0-1,0-1,7-7,-27 15,0-1,0 0,-1 0,0-1,0 0,-1 0,0-1,0 0,-1-1,0 1,0-1,-1 0,0 0,-1-1,0 0,0 0,1-8,-4 15,0 1,0-1,0 0,0-1,0 1,-1 0,1 0,-1 0,0 0,0 0,0 0,-1-1,1 1,-1 0,1 0,-1 0,0 0,0 0,-1 0,1 0,0 1,-1-1,0 0,0 1,0-1,0 1,0 0,0-1,0 1,-1 0,1 0,-1 1,0-1,1 0,-1 1,0 0,0 0,0 0,0 0,0 0,0 0,0 1,0-1,0 1,-1 0,1 0,0 0,-4 2,1 0,-1 0,1 1,0 0,-1 0,2 1,-1-1,0 1,1 1,-1-1,1 1,0 0,1 0,-1 0,1 0,0 1,1 0,-1 0,0 1,-49 125,51-127,0 1,0-1,1 1,-1-1,1 1,1 0,-1-1,1 1,0 0,0 0,0 0,1-1,0 1,0 0,1-1,-1 1,1-1,0 1,1-1,-1 0,1 0,0 0,1 0,-1-1,1 1,0-1,0 0,0 0,0 0,2 0,1 1,0 0,1-1,0-1,-1 1,1-1,0-1,0 1,1-1,-1-1,1 1,-1-1,0-1,1 0,0 0,-1 0,0-1,1-1,-1 1,0-1,4-2,12-4,-1-1,-1-1,0-1,0-1,-2-1,11-8,-7 4</inkml:trace>
  <inkml:trace contextRef="#ctx0" brushRef="#br0" timeOffset="2631.055">2595 874,'0'51,"1"11,-2-1,-3 1,-3-1,-5 14,1-45,11-31,0 1,0 0,0-1,0 1,0-1,0 1,0 0,0-1,0 1,0-1,0 1,0 0,0-1,0 1,-1 0,1-1,0 1,0-1,0 1,0 0,-1 0,1-1,0 1,0 0,-1-1,1 1,0 0,-1 0,1-1,0 1,-1 0,1 0,0 0,-1-1,1 1,0 0,-1 0,1 0,0 0,-1 0,1 0,-1 0,1 0,0 0,-1 0,1 0,-1 0,1 0,0 0,-1 0,1 0,0 1,-1-1,1 0,0 0,-1 0,1 1,0-1,-1 0,1 0,0 1,-1-1,1 0,0 0,0 1,-1-1,-1-20,2-1,-1 0,2 0,1 0,1 0,0 0,2 1,0 0,2 0,0 0,1 0,0 1,13-17,-21 35,12-25,2 1,1 1,0 0,2 1,1 1,0 1,2 0,0 1,1 2,1 0,1 1,1 1,5-2,71-10,-97 27,0 1,0 0,0 1,-1-1,1 0,0 1,0 0,-1-1,1 1,0 0,-1 1,1-1,-1 0,1 1,-1-1,0 1,0 0,1 0,-1-1,0 2,-1-1,1 0,0 0,-1 1,1-1,-1 0,0 1,1 0,-1-1,0 1,-1 0,1-1,0 1,-1 1,0 6,-1 0,0 0,0-1,-1 1,0 0,-1-1,0 1,-1-1,0 0,0 0,-1-1,0 1,0-1,-1 0,0 0,-1-1,1 0,-6 4,-12 19,11-13,0 0,-1-1,-1 0,0-2,-1 1,-1-2,0 0,0-1,-19 8,35-18,0-1,-1 0,1-1,-1 1,1 0,-1 0,1-1,-1 1,1 0,-1-1,0 0,1 1,-1-1,0 0,0 0,1 0,-1 0,0 0,1 0,-1-1,0 1,1 0,-1-1,0 1,1-1,-1 0,1 0,-1 1,1-1,0 0,-1 0,1 0,0-1,-1 1,1 0,0 0,0-1,0 1,0-1,0 1,1-1,-1 1,0-1,1 1,-1-1,1 1,-1-1,1 0,0 0,0 1,0-1,0 0,0 1,0-1,0 0,1 0,2-24,3 2</inkml:trace>
  <inkml:trace contextRef="#ctx0" brushRef="#br0" timeOffset="2895.058">3188 817,'5'34,"-4"15,-1 5,-1-7</inkml:trace>
  <inkml:trace contextRef="#ctx0" brushRef="#br0" timeOffset="3149.737">3217 422,'0'0</inkml:trace>
  <inkml:trace contextRef="#ctx0" brushRef="#br0" timeOffset="3412.758">3470 1044,'9'-49,"1"2,2-1,2 2,3-2,28-32,-45 79,1 1,-1-1,0 0,1 1,-1-1,1 1,-1-1,1 1,-1-1,1 1,-1 0,1-1,0 1,-1 0,1-1,0 1,-1 0,1 0,0-1,-1 1,1 0,0 0,-1 0,1 0,0 0,-1 0,1 0,0 0,-1 0,1 1,0-1,-1 0,1 0,0 0,-1 1,1-1,0 0,-1 1,1-1,-1 1,1-1,-1 1,1-1,-1 1,1-1,-1 1,1-1,-1 1,0-1,1 1,-1 0,0-1,0 1,1 0,-1-1,0 1,8 41,12 61,-19-100,0 0,1 0,-1 0,1 0,0 0,-1 0,1 0,1-1,-1 1,0-1,1 0,-1 0,1 1,-1-1,1-1,0 1,0 0,0-1,0 0,0 1,0-1,0 0,1-1,-1 1,0-1,1 1,-1-1,0 0,1 0,0-1,4-1,-1-1,0 0,0-1,0 0,0 0,-1 0,0-1,0 0,0 0,0 0,-1-1,0 0,0 0,0 0,-1-1,0 0,0 0,-1 0,0 0,0 0,-1 0,0-1,0 0,0 1,-1-4,10-21,-4 15</inkml:trace>
  <inkml:trace contextRef="#ctx0" brushRef="#br0" timeOffset="4219.504">4204 620,'-17'6,"-1"0,1 1,0 1,1 1,0 0,0 1,1 1,0 0,1 1,0 1,1 0,0 1,-7 11,18-22,0-1,0 1,1 0,-1 0,1 1,-1-1,1 0,0 0,0 1,0-1,1 0,-1 1,1-1,0 1,0-1,0 1,0-1,1 0,-1 1,1-1,0 1,0-1,0 0,0 0,1 0,0 0,-1 0,1 0,0 0,0 0,0 0,1-1,-1 1,1-1,-1 0,1 0,0 0,0 0,0 0,0-1,0 1,0-1,0 0,1 0,-1 0,2 0,5-1,0-1,-1 0,1 0,0-1,-1-1,0 1,1-1,-1-1,0 0,-1 0,1-1,-1 0,0-1,0 1,0-2,-1 1,3-4,37-24,99-88,-146 121,0 0,0 0,1 0,-1 0,0 0,1 0,-1 0,1 1,-1-1,1 0,-1 0,1 0,0 0,-1 1,1-1,0 0,0 0,0 1,-1-1,1 1,0-1,0 1,0-1,0 1,0 0,0-1,0 1,0 0,0 0,0-1,0 1,0 0,0 0,0 0,0 1,0-1,0 0,0 0,0 0,0 1,0-1,0 0,0 1,0-1,0 1,0 0,0-1,0 1,-1-1,1 1,0 0,0 0,-1-1,1 1,0 0,-1 0,1 0,-1 0,0 0,1 0,-1 0,1 0,-1 1,-1 222,17 46,-11-233,-1 0,-1 0,-2 1,-2-1,-2 6,2-32,0-1,-1 0,0 0,-1 1,0-2,0 1,-1 0,0-1,-1 0,0 1,-1-2,1 1,-2-1,1 0,-1 0,-1-1,1 0,-1 0,0-1,-8 5,11-7,1-1,-1 0,0 0,0-1,0 0,0 1,0-2,-1 1,1-1,-1 1,1-2,-1 1,1 0,-1-1,1 0,-1-1,0 1,1-1,-1 0,1 0,0-1,-1 1,1-1,0-1,0 1,0-1,0 1,1-1,-1-1,1 1,-1-1,1 0,0 0,1 0,-1 0,1 0,-2-4,2 0,1-1,0 0,0 0,1 0,0 0,1 1,0-1,0 0,1 0,0 0,1 0,0 0,0 0,1 1,0-1,0 1,1 0,0 0,1 0,103-137,-73 107,2 1,1 3,1 1,17-9,45-8,-84 42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206 537,'-27'22,"2"1,0 2,2 0,1 1,0 3,14-19,1 1,0 0,1 0,0 1,1-1,1 1,-1 0,2 1,0-1,0 1,1-1,1 1,0 0,1 0,0 1,1-8,1 0,-1 0,1 0,1 0,-1-1,1 0,0 1,0-1,0 0,1 0,0 0,0-1,0 0,0 1,1-1,0-1,0 1,0-1,0 0,0 0,1 0,-1-1,1 0,0 0,0 0,0-1,0 0,0 0,0 0,0-1,0 0,0 0,0 0,0-1,0 0,0 0,0-1,0 1,-1-1,1-1,-1 1,3-2,10-5,-1-1,0 0,-1-2,0 0,-1 0,0-1,-1-1,-1-1,0 0,-1 0,-1-1,9-16,-14 22,-1 0,-1 1,0-2,0 1,-1 0,0-1,-1 1,0-1,0 0,-1 0,-1 0,0 0,-1 1,0-1,0 0,-1 0,-2-6,0 12,0 0,-1-1,1 1,-1 1,0-1,-1 1,1 0,-1 0,0 0,0 1,0 0,0 0,0 1,-1-1,1 1,-1 1,0-1,1 1,-1 0,0 1,0 0,0 0,1 0,-1 1,0 0,-2 1,-16-2</inkml:trace>
  <inkml:trace contextRef="#ctx0" brushRef="#br0" timeOffset="830.726">319 0,'90'18,"189"-5,-277-13,1 0,0 0,-1 1,1 0,0-1,-1 1,1 0,-1 0,1 0,-1 1,1-1,-1 1,0-1,0 1,0 0,0 0,0 0,0 0,0 0,-1 0,1 0,-1 1,1-1,-1 0,0 1,0-1,0 1,0 0,-1-1,1 1,-1 0,1-1,-1 1,0 0,0 0,0 0,-17 106,13-92,-9 41,1 0,4 1,2 0,2 2,6 464,9-415,-13-106,-1 0,1 0,-1-1,0 1,0 0,0-1,0 0,-1 0,1 0,-1 0,0 0,0-1,0 0,0 0,0 0,-1 0,1-1,0 1,-1-1,1 0,-1 0,0-1,1 1,-5-1,-101 3,86-3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132 284,'-18'27,"1"1,2 0,1 1,1 1,1 1,2-1,1 2,1-1,2 1,-1 25,6-49,0 0,0 0,1-1,0 1,1 0,0 0,0 0,1 0,0-1,0 1,1-1,-1 1,2-1,-1 0,1 0,0 0,1-1,-1 1,1-1,1 0,-1-1,1 1,0-1,0 0,0 0,1-1,0 0,0 0,0-1,0 0,1 0,-1 0,8 1,0-5,0 0,0-1,0 0,-1-1,1-1,-1 0,0-1,0-1,0 0,-1-1,0 0,0-1,-1-1,0 0,0 0,-1-1,3-4,14-10,-2-2,0-1,-2-1,-1-1,-1-1,-2-1,0-1,-3-1,0 0,-3-1,0-1,-2 0,-9 23,-1 1,1-1,-2 1,0-1,0 1,-1-1,0 0,-1 0,0 1,-1-1,-1 1,0-1,0 1,-1 0,0 0,-1 1,0-1,-1 1,0 0,-1 0,0 1,0 0,-1 0,0 1,-1 0,0 0,0 1,0 0,-1 1,0 0,0 0,-1 1,-8-3,5 6,0 0,1 1,-1 0,0 1,0 1,0 0,0 1,1 0,-1 2,1-1,0 1,-1 1,2 0,-1 1,1 1,0 0,0 0,1 1,0 1,0 0,1 0,-2 3,-17 14</inkml:trace>
  <inkml:trace contextRef="#ctx0" brushRef="#br0" timeOffset="403.049">161 509,'0'-2,"0"0,0 0,0 0,0 0,0 1,1-1,-1 0,1 0,-1 0,1 1,0-1,0 0,0 1,0-1,0 1,0-1,0 1,0-1,0 1,1 0,-1-1,1 1,-1 0,1 0,-1 0,1 0,0 0,-1 1,1-1,-1 1,19-14,0 2,1 1,0 0,1 1,0 2,0 0,1 1,0 2,0 0,1 1,0 2,-1 0,1 2,3 0,-21 2,-1-1,0 1,0 0,0 0,0 0,0 1,0 0,0 0,-1 0,0 0,1 1,-1 0,-1 0,1 0,0 0,-1 0,0 1,0 0,1 2,51 50,-51-55,-1 0,0 0,0-1,1 0,-1 0,0 0,1 0,-1 0,1-1,-1 1,1-1,0 0,-1 0,1 0,-1-1,1 1,-1-1,1 0,-1 0,1 0,-1 0,0-1,0 1,2-2,9-8</inkml:trace>
  <inkml:trace contextRef="#ctx0" brushRef="#br0" timeOffset="886.839">922 1,'131'57,"80"47,-94 0,-110-98,-6-6,1 1,0-1,0 1,-1 0,1 0,-1-1,1 1,-1 0,1 0,-1 0,1 1,-1-1,0 0,1 0,-1 1,0-1,0 1,0-1,0 1,-1-1,1 1,0 0,0-1,-1 1,1 0,-1 0,0-1,0 1,1 0,-1 0,0-1,0 1,-1 0,1 0,0 0,0-1,-1 1,0 0,1-1,-1 1,0 0,1-1,-1 1,0-1,0 1,0-1,-1 1,1-1,0 0,0 0,-2 2,-226 94,203-78,1 1,0 2,2 0,0 2,-14 20,26-30,6-4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0 368,'15'-4,"35"-15,2 3,0 2,1 2,0 3,0 1,22 2,-11 14,-94-44,-21-10,2-2,2-2,-35-48,75 89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0,0 0,1 0,-1 0,-1 0,-4-5,-2-1,0 0,-3 6,-6 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9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1,'4'5,"7"2,7-1,4-1,3-2,3 0,1-2,0-1,1-5,-1-1,0-1,0 2,-1 1,1 2,-1 1,0 0,1 1,-6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9,'-28'-3,"0"1,0 2,-1 1,1 0,0 3,0 0,1 1,-1 2,-19 8,34-8,0 0,1 1,1 1,-1 0,1 0,1 1,0 0,0 1,1 0,0 1,1 0,0 0,1 1,1 0,0 0,0 0,2 1,-1 0,2 0,0 0,0 0,2 1,0 1,0-11,0-1,0 1,1-1,-1 1,1-1,1 1,-1 0,0-1,1 1,0-1,0 1,1-1,-1 0,1 0,0 1,0-1,0 0,1 0,-1-1,1 1,0-1,0 1,0-1,1 0,-1 0,1 0,-1 0,1-1,0 0,0 1,0-1,0-1,1 1,-1-1,1 1,-1-1,0-1,1 1,0-1,-1 1,1-1,1-1,9-3,1-2,-2 0,1-1,-1 0,0-1,-1 0,1-2,-2 1,1-2,-2 1,2-3,151-173,-95 100,0 6,-67 81,-1 0,1 0,0 1,-1-1,1 0,-1 1,0-1,1 1,-1 0,0-1,0 1,0 0,0 0,0 0,-1-1,1 1,0 0,-1 0,1 0,-1 0,0 0,0 0,0 0,0 0,0 0,0 0,0 0,-1 0,1 0,-1 1,1 0,1 46,13 109,-13-151,0 0,1 0,-1 0,1-1,0 1,1 0,0-1,0 0,0 0,1 0,-1 0,2 0,-1-1,0 0,1 0,0 0,0 0,1-1,0 0,-1 0,1 0,0-1,1 1,-1-2,0 1,1-1,5 2,10-3</inkml:trace>
  <inkml:trace contextRef="#ctx0" brushRef="#br0" timeOffset="333.632">1218 235,'-3'-1,"0"0,-1 0,1 1,0-1,-1 1,1-1,-1 1,1 0,0 0,-1 1,1-1,0 1,-1-1,1 1,0 0,0 0,0 1,-1-1,0 2,-2-1,-5 1,0 0,0 1,0 1,1 0,-1 0,1 1,1 0,-1 1,1 0,0 1,1 0,-1 0,2 1,-1-1,1 2,0-1,1 1,-1 3,6-8,1 0,0-1,0 1,1 0,-1-1,1 1,0-1,0 1,1-1,-1 1,1-1,0 0,0 0,1 0,-1 0,1 0,0 0,0-1,0 0,0 1,1-1,-1 0,1 0,0-1,-1 1,2-1,-1 0,0 0,0 0,0 0,1-1,-1 0,1 0,-1 0,1 0,0-1,-1 0,1 0,0 0,-1-1,1 1,2-1,5-1,0 0,1 0,-1-1,0 0,0-1,-1-1,1 0,-1 0,0-1,10-7,-3-1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1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9,'-19'-3,"-1"0,1 2,-1 0,0 1,1 1,-1 0,1 2,-1 0,1 1,-3 2,5 1,1 1,0 0,0 1,0 0,1 2,1 0,0 0,0 1,1 1,1 0,0 1,1 0,0 1,1 0,1 1,0 0,1 0,-2 11,7-23,0 0,1 0,-1 0,1 1,0-1,0 1,1 0,0-1,0 1,0 0,0 0,1 0,-1 0,1 0,0 0,1-1,-1 1,1 0,0 0,1 0,-1-1,1 1,-1 0,1-1,1 0,-1 1,1-1,0 0,0 0,0 0,0-1,0 1,1-1,0 0,0 0,0 0,3 2,2-3,1 1,-1-2,1 1,-1-2,1 1,0-1,-1 0,1-1,-1 0,1-1,-1 0,1-1,-1 1,0-2,0 1,-1-1,8-5,135-98,-145 102,23-20,-2-1,0-2,-2 0,0-2,18-31,-21 28,-53 86,27-42,-1-2,1 0,-1 1,1 0,1 0,0 0,0 0,1 1,0-1,1 1,0-1,1 1,0-1,1 1,0-1,0 1,1-1,1 0,0 1,0-1,1 0,0-1,0 1,1-1,5 6,2 0,-1-1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1,'-23'11,"13"-8,-1 2,2-1,-1 1,0 0,1 1,0 0,0 1,1 0,0 0,0 1,1 0,0 0,0 0,1 1,-3 5,8-11,0-1,0 1,0 0,1 0,0-1,-1 1,1 0,0 0,0 0,0-1,1 1,-1 0,1 0,-1-1,1 1,0 0,0-1,0 1,1-1,-1 1,1-1,-1 0,1 1,0-1,-1 0,1 0,0 0,1 0,-1-1,0 1,0-1,1 1,-1-1,2 1,90 22,-24-46,-51 10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295 388,'-21'6,"0"1,1 1,0 1,0 1,1 1,0 0,1 2,1 0,0 1,0 0,2 1,-13 16,21-19,1 0,0 0,1 1,1 0,0 0,1 0,0 0,1 1,1-1,0 1,0-1,1 1,1-1,1 1,0-1,3 14,-4-23,0 1,1-1,-1 1,1-1,0 0,0 0,0 0,0 0,1 0,0 0,-1 0,1-1,1 1,-1-1,1 0,-1 0,1 0,0-1,0 1,0-1,0 0,0 0,1 0,-1-1,0 0,1 1,-1-1,1-1,0 1,-1-1,1 0,0 0,-1 0,1-1,-1 1,1-1,0 0,3-2,49-15,-31 5</inkml:trace>
  <inkml:trace contextRef="#ctx0" brushRef="#br0" timeOffset="299.63">576 529,'-17'21,"1"0,1 1,1 1,1 1,0 0,2 0,1 1,1 1,1 0,-1 15,8-38,0 0,0 0,0 0,1 0,0 1,-1-1,1 0,1 0,-1 1,0-1,1 0,-1 0,1 0,0 0,0 1,1-1,-1 0,0-1,1 1,0 0,0 0,0-1,0 1,0-1,0 0,1 1,-1-1,1 0,-1 0,1-1,0 1,0 0,0-1,0 0,0 0,0 0,0 0,0 0,0 0,0-1,1 0,-1 0,2 0,12-2,0-1,1 0,-1-2,-1 0,1-1,-1 0,0-2,0 1,-1-2,0 0,10-9,-18 12,0 0,0-1,-1 1,1-1,-2 0,1-1,-1 0,0 1,-1-2,1 1,-2 0,1-1,-1 0,-1 0,1 0,-2 0,2-7,-3 10,1 1,-1-1,0 1,0-1,-1 1,0-1,0 1,0 0,0-1,-1 1,0 0,0 0,-1 0,1 0,-1 0,0 1,0-1,-1 1,1 0,-1 0,0 0,0 0,0 1,-1 0,1 0,-1 0,1 0,-1 0,0 1,-2 0,-3-2,1 1,-1 1,0 0,1 0,-1 1,0 0,0 0,0 1,0 1,0 0,0 0,-9 3,0 3</inkml:trace>
  <inkml:trace contextRef="#ctx0" brushRef="#br0" timeOffset="645.181">1283 417,'-27'19,"8"-8,2 1,0 0,0 2,1 0,0 1,2 1,0 0,0 0,-3 9,16-23,0-1,0 0,0 0,0 1,1-1,-1 0,1 1,-1-1,1 0,-1 1,1-1,0 1,0-1,0 1,0-1,0 1,0-1,0 0,0 1,0-1,1 1,-1-1,1 1,-1-1,1 0,-1 1,1-1,0 0,0 0,-1 0,1 1,0-1,0 0,0 0,1 0,-1 0,0 0,1 0,57 16,-33-12,-24-5,1 0,0 0,0 0,-1 0,1 0,0 0,-1 1,1-1,0 1,-1 0,1 0,-1 0,1 0,-1 0,1 0,-1 1,0-1,0 1,0 0,0-1,0 1,0 0,0 0,0 1,-1-1,1 0,-1 0,0 1,1-1,-1 1,0-1,-1 1,1-1,0 1,-1 0,1-1,-1 1,0 0,0 0,0-1,0 1,-1 0,1-1,-1 1,1 0,-2 1,-7 6,-1-1,0 0,0 0,-1-1,0-1,-1 0,0 0,0-1,0-1,-1 0,0-1,0 0,0-1,-7 1,2 1,-39 10,32-10</inkml:trace>
  <inkml:trace contextRef="#ctx0" brushRef="#br0" timeOffset="1046.561">1677 304,'-144'310,"141"-305,0 0,1 0,-1 1,1-1,1 1,-1 0,1 0,0-1,0 1,0 0,1 0,0 0,0 0,1 0,-1 0,1-1,1 1,-1 0,1 0,0-1,0 1,1-1,-1 0,1 0,1 0,0 2,1-2,1 0,0-1,0 1,0-1,1 0,0-1,-1 1,1-1,0-1,0 1,1-1,-1-1,0 1,1-1,-1-1,1 1,-1-1,1 0,-1-1,1 0,-1 0,1-1,4-1,2-1,0-1,0 0,0-2,-1 1,1-1,-2-1,1-1,-1 0,0 0,-1-1,5-6,-9 8,0-1,-1 0,0-1,0 1,-1-1,0 0,0-1,-2 1,1-1,-1 0,-1 0,0 0,0 0,-1 0,0 0,-1 0,-1 0,-1-11,1 15,0 0,0 0,-1 0,0 0,0 0,-1 1,0-1,0 1,0 0,-1 0,0 0,0 0,0 0,-1 1,0 0,0 0,0 0,-1 1,1 0,-1 0,0 0,-1 1,1 0,0 0,-1 0,0 1,1 0,-1 0,-7 0,-14-1,3 2</inkml:trace>
  <inkml:trace contextRef="#ctx0" brushRef="#br0" timeOffset="1316.737">1508 698,'33'-19,"17"-7,4 2,-2 9,-11 13,-6 5,-10 9,-4 1,-1-2,1-1,1-4,3-2,1-3,1-5,-4-2</inkml:trace>
  <inkml:trace contextRef="#ctx0" brushRef="#br0" timeOffset="3581.747">2524 444,'-9'15,"-14"13,-6 8,-5 2,5 0,2-2,1-3,0-1,4-2,1-6,5-2,-1-5,4-1,-2-2,2 0,-1-1,1-4</inkml:trace>
  <inkml:trace contextRef="#ctx0" brushRef="#br0" timeOffset="3882.747">2214 501,'5'10,"6"12,1 8,4 3,-1 1,1-1,-1 0,1-2,-2-1,1-1,3-5,-1-7</inkml:trace>
  <inkml:trace contextRef="#ctx0" brushRef="#br0" timeOffset="4296.138">2101 218,'28'-31,"0"-1,-2-1,-2-1,14-26,-38 59,0 0,0-1,0 1,0 0,1 0,-1 0,1-1,-1 1,1 0,-1 0,1 0,0 0,-1 0,1 0,0 0,0 0,0 0,0 0,0 0,0 1,0-1,0 0,0 1,0-1,0 1,1-1,-1 1,0-1,0 1,0 0,1 0,-1-1,0 1,1 0,-1 0,0 0,0 1,1-1,-1 0,0 0,0 1,0-1,1 1,-1-1,0 1,0-1,0 1,0 0,0-1,0 1,0 0,0 0,0 0,0 0,0 0,92 156,-89-148,5 9</inkml:trace>
  <inkml:trace contextRef="#ctx0" brushRef="#br0" timeOffset="4631.271">2637 671,'39'4,"16"2,5 0,-8-1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0 246,'81'-81,"31"-70,-111 150,0-1,1 1,-1 0,1 0,-1 0,1 0,-1 0,1 0,0 1,-1-1,1 0,0 1,0-1,-1 1,1 0,0 0,0-1,0 1,0 0,-1 1,1-1,0 0,0 0,0 1,-1-1,1 1,0 0,-1-1,1 1,0 0,-1 0,1 0,-1 0,1 0,-1 0,0 1,1-1,-1 0,0 1,0 0,41 68,-37-61,76 152,-75-143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59 226,'-5'38,"-6"18,-1 4,-4-8,1-13</inkml:trace>
  <inkml:trace contextRef="#ctx0" brushRef="#br0" timeOffset="645.66">143 565,'132'-265,"-125"243,-2 3,-3 39,15 86,-16-103,-1 0,1 0,1 0,-1 0,0 0,1-1,-1 1,1 0,0-1,0 1,0-1,0 0,0 1,0-1,1 0,-1 0,1-1,0 1,-1 0,1-1,0 0,0 1,0-1,0 0,0-1,0 1,0 0,0-1,0 0,0 0,1 0,1 0,2-4,-1 1,1-2,-1 1,1-1,-2 0,1 0,0 0,-1-1,0 0,0 0,-1 0,0-1,0 0,0 1,-1-1,0-1,0 1,-1 0,0-1,0 1,0-1,-1 0,-1 1,1-7,9-143,-4 139</inkml:trace>
  <inkml:trace contextRef="#ctx0" brushRef="#br0" timeOffset="1001.171">737 1,'-16'27,"2"0,1 1,2 1,1 0,1 1,1 0,1 0,2 1,2-1,0 6,3-30,1 0,-1 0,1 0,0-1,1 1,0 0,0-1,0 0,0 1,1-1,0 0,0 0,0 0,0-1,1 1,0-1,0 0,0 0,1 0,-1 0,1-1,0 0,0 0,0 0,1 0,-1-1,0 0,1 0,0-1,-1 1,1-1,0 0,0-1,-1 0,1 0,0 0,5-1,-2 2,1-1,-1 0,0-1,1 0,-1-1,0 0,0 0,0-1,0 0,0-1,0 0,-1 0,0 0,0-1,0-1,-1 1,1-1,-1-1,-1 1,1-1,-1 0,0-1,-1 1,0-1,4-7,-5 8,0 0,-1 0,0-1,0 1,0 0,-1-1,0 0,-1 1,0-1,0 0,0 0,-1 0,0 0,-1 0,0 0,0 1,-1-1,0 0,0 1,0-1,-1 1,-1 0,1 0,-1 0,0 0,0 0,-2 0,-12-5</inkml:trace>
  <inkml:trace contextRef="#ctx0" brushRef="#br0" timeOffset="1349.99">680 226,'14'-10,"10"-2,6 0,2 7,0 4,1 3,-7 5,-2 2,-5 4,-2 0,-3 2,1-1,3-3,2-3,-1-4</inkml:trace>
  <inkml:trace contextRef="#ctx0" brushRef="#br0" timeOffset="2066.941">1188 114,'1'11,"0"1,1-1,1 0,0 0,0 0,1 0,1 0,0-1,0 1,1-1,0-1,1 1,0-1,0 0,4 3,-8-11,-1 0,0 1,0-1,1 0,-1 0,0-1,1 1,-1 0,1-1,-1 0,1 1,0-1,-1 0,1 0,-1 0,1-1,-1 1,1-1,-1 1,1-1,-1 0,0 0,1 0,-1 0,0 0,0-1,0 1,0-1,0 1,0-1,0 0,0 0,0 0,-1 0,2-1,48-81,-38 50,-8 77,-7 333,2-366,0 1,-1 0,-1-1,1 1,-2-1,1 0,-2 0,1 0,-1 0,-1 0,0-1,0 1,0-1,-1-1,-1 1,0-1,0 0,0-1,-1 1,0-2,-1 1,7-5,1-1,0 0,-1 0,1 0,-1 0,1 0,-1 0,1 0,-1 0,0-1,1 1,-1-1,0 1,1-1,-1 0,0 0,0 1,0-1,1 0,-1-1,0 1,0 0,1 0,-1-1,0 1,1-1,-1 0,0 1,1-1,-1 0,1 0,-1 0,1 0,-1 0,1 0,0 0,-1-1,1 1,0-1,0 1,0 0,0-1,0 0,1 1,-1-1,0 1,1-1,-1 0,1 0,-1 1,1-1,0 0,0 0,0 1,0-2,-3-111,4 88</inkml:trace>
  <inkml:trace contextRef="#ctx0" brushRef="#br0" timeOffset="3261.759">1075 198,'-2'-10,"0"0,-1 1,0-1,0 1,-1 0,-1 0,1 0,-1 1,-1-1,1 1,-2 0,1 1,-1-1,0 2,0-1,-1 1,0 0,0 0,0 1,-1 0,0 0,0 1,0 0,-3 0,7 2,0 0,-1 0,1 0,-1 1,0 0,0 0,1 0,-1 1,0-1,0 2,1-1,-1 1,0-1,0 1,1 1,-1-1,1 1,-1 0,1 1,0-1,-5 4,-5 4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308 103,'-20'7,"1"0,0 2,0 0,1 1,0 1,1 0,1 2,-1 0,2 1,0 0,1 1,0 1,1 0,1 1,0 0,2 1,0 0,1 1,-3 9,3 45,10-71,-1 0,0-1,0 1,1 0,-1-1,1 1,-1 0,1-1,0 1,0-1,0 1,0-1,0 1,0-1,0 0,0 1,0-1,1 0,-1 0,0 0,1 0,-1 0,1 0,-1-1,1 1,0 0,-1-1,1 1,0-1,-1 1,1-1,0 0,-1 0,1 0,0 0,0 0,-1 0,1 0,0-1,0 1,10-4,-1 0,0-1,0 0,0-1,-1 0,0-1,0 0,0 0,-1-1,4-5,12-7,3-5,-1-1,-2-1,0-1,18-29,-12 16,-31 40,0 0,1 0,-1 0,0 0,1 0,-1 0,0 0,1 0,-1 0,1 0,-1 0,1 0,0 1,-1-1,1 0,0 0,0 1,-1-1,1 1,0-1,0 0,0 1,0-1,0 1,0 0,0-1,0 1,0 0,0 0,0 0,0-1,0 1,0 0,0 0,0 0,0 1,0-1,0 0,0 0,0 0,0 1,0-1,0 1,0-1,0 1,-1-1,1 1,0-1,0 1,0 0,-1-1,1 1,0 0,-1 0,1-1,0 1,-1 0,1 1,4 110,-7-102,1 0,0 0,1 0,0 0,0 0,1 1,1-1,-1 0,2 0,-1-1,2 1,-1 0,5 7,3-1,-1-1</inkml:trace>
  <inkml:trace contextRef="#ctx0" brushRef="#br0" timeOffset="337.779">704 470,'-15'9,"-9"9,-1 5,5 5,4 1,11-4,11-6,8-6,8-6,4-4,-2-2</inkml:trace>
  <inkml:trace contextRef="#ctx0" brushRef="#br0" timeOffset="3735.912">1155 19,'-1'-2,"-1"0,1 1,-1 0,1-1,-1 1,1 0,-1 0,0 0,1 0,-1 0,0 0,0 0,0 0,0 1,0-1,0 1,0 0,0-1,0 1,0 0,0 0,0 0,0 0,0 1,0-1,0 1,0-1,0 1,0 0,1-1,-1 1,0 0,0 0,0 1,-116 80,115-80,0 1,0-1,0 0,1 1,0 0,-1-1,1 1,0 0,0 0,1 0,-1 1,0-1,1 0,0 1,0-1,0 0,0 1,1-1,-1 1,1 0,0-1,0 1,0-1,1 1,-1-1,1 1,0-1,0 1,0-1,0 1,0-1,1 0,0 0,-1 0,1 0,0 0,1 0,-1 0,1-1,-1 1,1-1,0 1,-1-1,1 0,0 0,1-1,1 2,62 29,17 16,-83-47,0 1,-1-1,1 1,0-1,-1 1,1 0,-1-1,0 1,1-1,-1 1,0 0,0-1,0 1,0 0,0-1,-1 1,1 0,0-1,-1 1,1-1,-1 1,0-1,1 1,-1-1,0 1,0-1,0 0,0 1,0-1,0 0,0 0,-1 0,1 0,0 0,-1 0,0 1,-53 33,-108 56,155-87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54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391 112,'2'-4,"-1"1,0 0,0 0,0-1,-1 1,1 0,-1-1,0 1,0-1,0 1,0 0,0-1,-1 1,1-1,-1 1,0 0,0 0,-1-1,1 1,-1 0,1 0,-1 0,0 0,0 1,0-1,0 1,-1-1,1 1,-1-1,0 1,1 0,-1 0,0 1,0-1,0 1,0-1,-1 1,1 0,0 0,0 0,-1 1,1-1,-1 1,1 0,0-1,-1 2,-1-1,-11 4,-1 1,1 1,1 0,-1 1,1 0,0 1,1 1,0 1,1 0,0 1,0 0,1 0,0 2,1 0,1 0,0 0,1 2,0-1,1 1,1 0,0 1,1-1,0 1,2 1,-1-5,1 1,0 0,1 0,1 0,0 1,1-1,0 1,1-1,0 1,2 8,-1-18,0 1,0 0,0-1,0 1,1 0,0-1,0 0,0 1,1-1,-1 0,1 0,0 0,0-1,0 1,0-1,1 1,0-1,-1 0,1-1,0 1,1-1,-1 1,0-1,1 0,-1-1,1 1,-1-1,1 0,0 0,-1-1,2 1,8-2,0-2,0 1,0-2,0 1,-1-2,1 0,-1-1,0 0,-1-1,1 0,-2-1,1 0,-1-1,0 0,-1-1,0 0,1-2,12-9,2-4,-1 0,-1-2,-2-1,-1-1,-1 0,7-18,32-47,-46 88,-19 36,3-15,1-5,0 1,1-1,0 1,0-1,1 1,0-1,1 1,1 0,0-1,0 1,0-1,2 1,-1-1,1 0,1 0,0 0,0 0,1-1,0 1,1-1,0 0,0-1,1 0,0 0,1 0,-1-1,4 2,9 1</inkml:trace>
  <inkml:trace contextRef="#ctx0" brushRef="#br0" timeOffset="320.955">983 338,'-9'0,"-13"9,-8 9,2 5,5 4,7 2,5 1,11 1,9-6,8-7,6-6,4-5,2-5,1-1,-4-7,-3-2,-4 1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5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0 169,'5'0,"2"5,4 1,5 0,0-5,2-4,3-1,2 0,3 1,1 1,1 0,0 1,1-4,0-1,-1 0,1 2,-1 0,-4 2</inkml:trace>
  <inkml:trace contextRef="#ctx0" brushRef="#br0" timeOffset="328.022">199 0,'0'5,"0"6,0 6,0 5,-5 4,-2 2,1 1,1 0,2 1,0-1,2 0,1 0,0-1,0 1,0-1,5-5,2-6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1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353 143,'-142'340,"-2"-73,100-194,22-11,43-74,-4-5,-1 0,-1-1,0-1,-2-1,0 0,-1 0,5-12,-6 6</inkml:trace>
  <inkml:trace contextRef="#ctx0" brushRef="#br0" timeOffset="483.26">268 312,'8'-88,"24"229,-12-44,33 100,-8-121,-44-75,0 1,1-1,-1 0,0 1,0-1,1 0,-1 0,1 0,-1 0,1 0,-1 0,1 0,0 0,-1-1,1 1,0-1,0 1,-1-1,1 0,0 1,0-1,0 0,0 0,-1 0,1-1,0 1,0 0,0-1,-1 1,1-1,0 1,-1-1,1 0,0 0,-1 0,1 0,-1 0,1 0,-1 0,0-1,0 1,1 0,-1-1,0 1,0-1,11-15,-2-1,0 1,-1-2,-1 1,-1-1,0 0,2-14,9-22,-1 6,5-7,-3-2,-3 0,-2-1,-1-6,10-83,-18 122</inkml:trace>
  <inkml:trace contextRef="#ctx0" brushRef="#br0" timeOffset="914.931">889 566,'-12'9,"0"0,1 1,0 1,0 0,2 0,-1 1,1 0,1 1,0 0,1 0,0 1,1 0,0 0,-3 14,9-23,-1-1,1 0,-1 0,1 0,0 0,1 0,-1 0,1 0,0 0,0 0,0 0,0 0,1 0,0-1,-1 1,1 0,1-1,-1 1,0-1,1 0,0 0,0 0,0 0,0-1,0 1,0-1,1 1,-1-1,1 0,0-1,-1 1,1-1,0 1,0-1,0 0,0-1,0 1,0-1,0 1,0-1,0-1,1 1,-1 0,0-1,0 0,0 0,0 0,-1 0,1-1,1 0,6-4,-1 0,0 0,0-1,-1 0,1-1,-2 0,1-1,-1 1,0-2,-1 1,0-1,-1 0,1 0,-2-1,0 0,0 0,-1 0,-1-1,1-2,-3 10,2-2,0 0,-1-1,0 1,0-1,0 1,-1-1,0 0,-1 0,1 1,-1-1,-1 0,1 0,-1 0,0 1,-1-1,1 0,-1 1,-1 0,1-1,-1 1,0 0,-1 0,1 0,-1 1,0-1,-1 0,-13-6,0 4</inkml:trace>
  <inkml:trace contextRef="#ctx0" brushRef="#br0" timeOffset="1414.07">1143 537,'-2'11,"-4"14,1-1,1 1,2 0,0 0,2 0,1 15,-1-37,0-1,1 1,-1-1,1 1,-1-1,1 1,0-1,0 0,0 1,0-1,0 0,0 0,1 1,-1-1,1 0,0 0,-1-1,1 1,0 0,0-1,0 1,0-1,0 1,1-1,-1 0,0 0,1 0,-1 0,0-1,1 1,-1 0,1-1,0 0,-1 0,1 0,-1 0,1 0,-1 0,3-1,4-1,-1 0,1 0,-1-1,0 0,0-1,0 0,0 0,-1-1,0 0,0 0,1-2,53-56,-59 63,-1 0,1 0,-1 0,1-1,-1 1,1 1,-1-1,1 0,-1 0,1 0,-1 1,0-1,1 1,-1-1,1 1,-1 0,0-1,1 1,-1 0,0 0,0 0,0 0,0 0,0 0,0 0,0 1,0-1,0 0,0 0,0 1,-1-1,1 1,-1-1,1 0,-1 1,0-1,1 1,-1-1,0 1,7 10,-4-7,0-1,0 1,1-1,0 0,0 0,0 0,0-1,1 1,-1-1,1 0,0-1,0 1,0-1,0 0,0 0,1 0,-1-1,0 0,1 0,0 0,-1-1,1 1,-1-1,1-1,-1 1,1-1,-1 0,1 0,-1-1,1 0,-1 1,0-2,0 1,0-1,0 0,-1 0,1 0,-1 0,4-3,-1-1,0 0,0 0,0 0,-1-1,-1 0,1 0,-1 0,0-1,-1 0,0 0,-1 0,0 0,0-1,-1 1,0-1,0 0,-1 1,-1-1,1 0,-2-6,-5-7</inkml:trace>
  <inkml:trace contextRef="#ctx0" brushRef="#br0" timeOffset="8814.433">1481 1610,'110'-15,"-1"4,2 5,96 8,-66-1,-142-1,1-1,0 1,-1-1,1 1,0-1,-1 1,1-1,0 0,0 1,0-1,-1 0,1 1,0-1,0 0,0 1,0-1,0 0,0 1,0-1,0 0,1 1,-1-1,0 1,0-1,0 0,1 1,-1-1,0 1,1-1,-1 0,1 1,-1-1,0 1,1-1,-1 1,1 0,-1-1,1 1,-1-1,1 1,0 0,-1 0,1-1,-1 1,1 0,0 0,-1 0,1-1,0 1,-1 0,1 0,0 0,-1 0,1 0,0 0,-1 1,1-1,0 0,-1 0,1 0,0 1,-1-1,1 0,0 1,-69-53,-34-38,92 73,3 0</inkml:trace>
  <inkml:trace contextRef="#ctx0" brushRef="#br0" timeOffset="6885.376">2131 1780,'-20'-5,"-1"0,1 2,-1 1,0 0,1 1,-1 2,0 0,0 1,1 1,-1 1,1 0,0 2,0 1,1 0,0 1,0 1,1 1,0 1,0 0,-12 11,19-13,-1 1,1 0,0 1,1 0,1 1,0 0,0 0,1 1,1 0,0 0,0 1,2 0,0 0,0 0,1 1,-1 11,6-18,1 0,-1 0,2 0,-1 0,1-1,0 1,0-1,1 0,0 0,0 0,1 0,0-1,0 0,1 0,-1 0,1 0,1-1,-1 0,1-1,-1 1,1-1,1 0,-1-1,0 0,1 0,0-1,0 0,0 0,0 0,0-1,0-1,0 1,6-1,4-4,1 0,-1-2,-1 0,1 0,-1-2,0 0,-1-1,0 0,0-2,-1 0,-1 0,0-2,0 1,9-13,81-130,-67 92,-31 85,-6-10,1 0,0 0,1 0,0 0,1 0,1-1,0 1,0-1,1 0,0-1,1 1,0-1,1 0,0 0,1-1,0 0,0 0,1-1,0 0,0-1,1 1,7 2,30 21,-28-21</inkml:trace>
  <inkml:trace contextRef="#ctx0" brushRef="#br0" timeOffset="7701.398">2554 2118,'-207'361,"194"-333,10-19,12-18,168-264,-89 178,-87 95,1 0,-1 0,0 0,1-1,-1 1,1 0,-1 1,1-1,-1 0,1 0,-1 1,0-1,1 0,-1 1,0 0,1-1,-1 1,0 0,0-1,0 1,1 0,-1 0,0 0,0 0,0 0,0 0,-1 1,1-1,0 0,0 0,-1 1,1-1,-1 0,1 1,-1-1,1 0,-1 1,0-1,0 1,0-1,0 1,0-1,0 0,0 1,0-1,0 1,-1-1,1 1,-1 0,3 10,80 154,-81-165,0 0,-1 0,1 0,-1 0,1-1,-1 1,0 0,1 0,-1 0,0 0,0 0,1 0,-1 0,0 0,0 0,0 1,0-1,-1 0,1 0,0 0,0 0,-1 0,1 0,0-1,-1 1,1 0,-1 0,1 0,-1 0,0 0,1 0,-1-1,0 1,1 0,-1-1,0 1,0 0,0-1,0 1,0-1,1 1,-1-1,0 0,0 1,0-1,0 0,0 0,0 0,-1 1,-56 3,50-4,-169-27,104 31,55 2</inkml:trace>
  <inkml:trace contextRef="#ctx0" brushRef="#br0" timeOffset="10800.421">2949 1808,'56'-17,"114"-7,28-10,-168 31,-24 7</inkml:trace>
  <inkml:trace contextRef="#ctx0" brushRef="#br0" timeOffset="11601.271">2978 2034,'1'1,"0"1,0-1,0 0,0 1,1-1,-1 0,1 0,-1 0,0 0,1 0,0 0,-1 0,1-1,-1 1,1 0,0-1,0 1,-1-1,1 0,0 0,0 0,0 0,-1 0,1 0,0 0,0 0,-1-1,1 1,0-1,0 1,-1-1,1 1,-1-1,1 0,0 0,5-1,125-20,68 4,-176 18</inkml:trace>
  <inkml:trace contextRef="#ctx0" brushRef="#br0" timeOffset="21456.86">4417 2005,'28'-8,"1"2,0 1,0 2,0 0,13 2,27-3,129-23,536 27,-593-11,-75 2,0 2,1 2,-1 4,29 5,24-2,-95-2</inkml:trace>
  <inkml:trace contextRef="#ctx0" brushRef="#br0" timeOffset="15355.373">4671 1271,'2'-1,"0"0,0 0,1 0,-1 0,0 0,0-1,0 1,0-1,0 1,-1-1,1 0,0 0,-1 0,1 0,-1 0,0 0,0 0,0 0,0 0,0-1,0 1,0 0,-1-1,1 1,-1-1,0 1,0 0,0-1,0 1,0-1,0 1,0-1,-1 1,0 0,1-1,-1 1,0 0,0-1,0 1,0 0,-1 0,1 0,0 0,-1 0,0 0,1 1,-1-1,0 0,0 1,0-1,0 1,0 0,0 0,0-1,-1 1,-1 0,-9 2,1 0,-1 1,1 1,0 0,0 1,0 0,0 1,0 0,1 0,0 2,0-1,1 1,-1 1,2 0,-1 0,1 1,0 0,0 2,5-7,-12 10,1 0,1 2,0-1,2 2,-1 0,-6 13,16-25,0 1,0-1,1 1,0-1,0 1,0 0,0 0,1 0,0 0,1 0,-1 0,1 0,0 0,1 0,-1 0,1 0,0 0,1 0,0 0,-1-1,2 1,-1 0,1-1,0 0,0 1,4-1,-1 0,1 0,1-1,-1 0,0 0,1-1,0 0,0 0,0-1,0 0,0 0,0-1,1 0,-1 0,0-1,1 0,-1-1,0 0,0 0,1-1,2-1,5 0,1-1,-1-1,0 0,0-1,0-1,-1-1,0 0,0-1,-1 0,0-1,-1-1,0 0,-1-1,0 0,-1-1,5-8,-7 7,0 0,-2-1,0 0,0 0,-1-1,-1 0,-1 0,0 0,-1 0,0-17,-6 7,-10 31,10 10,0-1,0 1,1 0,1 0,1 0,0-1,1 1,0 0,1 0,1-1,0 1,1-1,1 0,0 0,1 0,1 0,40 72,-36-72</inkml:trace>
  <inkml:trace contextRef="#ctx0" brushRef="#br0" timeOffset="15756.827">5178 1525,'-1'-1,"0"0,0 0,0 0,0 0,0 0,-1 0,1 0,0 0,-1 1,1-1,0 1,-1-1,1 1,-1-1,1 1,-1 0,1 0,-1 0,1-1,-1 2,1-1,-1 0,1 0,-1 0,1 1,-1-1,1 1,-1-1,1 1,0-1,-1 1,1 0,0 0,-1 0,1 0,0 0,-66 50,66-50,-1 1,1-1,0 1,0-1,0 1,0 0,0-1,0 1,0 0,1 0,-1 0,1-1,-1 1,1 0,0 0,0 0,0 0,0 0,0 0,0 0,0 0,0 0,1 0,-1-1,1 1,0 0,-1 0,1 0,0-1,0 1,0 0,0-1,1 1,-1-1,0 1,1-1,-1 0,0 0,1 1,1 0,3 1,1 1,-1-1,1 0,0 0,0-1,0 0,0 0,1 0,-1-1,0 0,1-1,-1 0,0 0,1 0,-1-1,1 0,0-1,12-4</inkml:trace>
  <inkml:trace contextRef="#ctx0" brushRef="#br0" timeOffset="17817.047">5574 1074,'0'453,"-5"-402,-1-33</inkml:trace>
  <inkml:trace contextRef="#ctx0" brushRef="#br0" timeOffset="18456.528">5433 1187,'12'-17,"0"2,1-1,1 2,0 0,1 0,0 1,1 1,1 1,0 0,0 1,1 1,0 1,0 0,1 1,0 1,1 1,-1 1,1 1,0 0,17 1,-35 2,0 0,0 0,0 0,0 0,0 1,0-1,0 1,0 0,0-1,0 1,0 0,-1 0,1 0,0 0,-1 0,1 1,0-1,-1 0,0 1,1-1,-1 1,0-1,0 1,0 0,0 0,0-1,0 1,0 0,-1 0,1 0,-1 0,1 0,-1 0,0 0,0 0,1 0,-2 0,-28 70,5-42,-1-2,-1-1,-1-1,-1-2,-23 15,48-37,-1-1,1 1,0 0,0 0,0 0,0 0,0 1,0-1,0 1,1 0,0 0,-1 0,1 0,0 0,0 0,1 0,-1 1,1-1,-1 1,1-1,0 1,0 0,1-1,-1 1,1 0,0 0,0-1,0 1,0 0,1-1,-1 1,1 0,0-1,1 4,5 2,0 0,1 0,0 0,0-1,1-1,0 1,0-1,1-1,0 0,4 2,61 48,-66-45</inkml:trace>
  <inkml:trace contextRef="#ctx0" brushRef="#br0" timeOffset="19889.125">6025 1581,'27'-26,"22"9,-48 16,0 1,0 0,0 0,0 0,-1 0,1-1,0 1,0 0,0 1,0-1,0 0,0 0,0 0,-1 0,1 1,0-1,0 0,0 1,0-1,-1 1,1-1,0 1,-1-1,1 1,0 0,-1-1,1 1,0 0,-1-1,1 1,-1 0,0 0,1-1,-1 1,1 0,-1 0,0 0,0 0,0 0,1-1,-1 1,0 0,0 0,0 0,0 0,0 0,-1 0,1 0,0-1,0 1,-1 0,1 0,0 0,-1 0,1 0,-32 47,29-45,0-1,1 1,-1 0,1-1,-1 1,1 0,0 1,0-1,0 0,1 1,-1-1,1 1,0-1,0 1,0-1,0 1,1 0,0 0,-1-1,1 1,1 2,-1-4,1-1,0 1,0 0,0-1,0 1,0 0,0-1,0 0,1 1,-1-1,0 0,1 1,-1-1,1 0,0 0,-1 0,1 0,0-1,0 1,-1 0,1-1,0 1,0-1,0 1,0-1,0 0,0 0,-1 0,1 0,0 0,0-1,0 1,0-1,0 1,1-1,68-20,-28 4,-24 10</inkml:trace>
  <inkml:trace contextRef="#ctx0" brushRef="#br0" timeOffset="22822.761">5178 2175,'2'1,"0"0,0 1,0-1,0 1,-1-1,1 1,-1 0,1 0,-1-1,0 1,1 0,-1 1,0-1,0 0,-1 0,1 0,0 0,-1 1,1-1,-1 0,0 1,0-1,0 0,0 1,0 0,0 0,3 22,-2-1,-1 1,0-1,-2 1,-1-1,-1 0,-5 16,-14 163,9-133,12-48</inkml:trace>
  <inkml:trace contextRef="#ctx0" brushRef="#br0" timeOffset="23707.155">5066 2288,'8'-13,"0"0,0 1,1 0,1 1,0 0,1 1,0 0,0 0,1 1,0 1,0 0,1 1,0 0,1 1,0 0,0 1,0 1,0 0,1 1,7-1,43-6,63 0,-125 11,-1-1,1 1,0-1,-1 1,1 0,-1 0,1 0,-1 1,0-1,0 0,1 1,-1 0,0-1,0 1,0 0,-1 0,1 0,0 0,-1 0,1 1,-1-1,0 0,0 1,0-1,0 1,0-1,0 1,-1-1,1 1,-1 0,0-1,1 1,-1 0,-1-1,1 1,0 0,-1-1,1 1,-1 0,0-1,0 1,0-1,0 1,0-1,0 0,-1 0,-1 3,-13 15,-1-1,0 0,-2-1,0-1,-1 0,-1-2,0 0,-1-2,0 0,-1-1,-12 3,23-9,-90 46,102-51,0 0,0 1,0-1,0 0,0 0,1 0,-1 0,0 0,1 0,-1 0,1-1,-1 1,1 0,-1 0,1 0,0 0,-1-1,1 1,0 0,0 0,0-1,-1 1,1-1,0 1,0-1,0 1,0-1,0 1,0-1,0 0,0 0,0 1,0-1,0 0,0 0,0 0,0 0,0 0,0-1,0 1,0 0,1 0,5 2,16 8,0 1,-1 1,-1 1,0 0,-1 2,12 11,43 30,-19-1,-46-42</inkml:trace>
  <inkml:trace contextRef="#ctx0" brushRef="#br0" timeOffset="23973.267">5771 2513,'0'38,"0"18,0 4,-4-8,-3-13</inkml:trace>
  <inkml:trace contextRef="#ctx0" brushRef="#br0" timeOffset="25625.817">4360 961,'-14'0,"-99"10,109-9,0 0,1 1,-1-1,0 1,0 0,1 0,-1 1,1-1,-1 1,1-1,0 1,0 0,0 0,1 0,-1 1,1-1,0 1,0-1,0 1,0 0,0 0,1 0,0 0,0 0,0 2,0 212,13 93,1-152,-6 1,-9 44,1-53,-13-6,9-118,1 1,2-1,0 1,2-1,1 1,1-1,4 14,30 82,-32-97,-4-24,0 0,0 0,0 0,0 0,0 0,0 0,0 0,1 0,-1 0,0-1,1 1,0 0,0 0,-1 0,1-1,0 1,0 0,0-1,1 1,-1-1,0 1,1-1,-1 0,1 1,-1-1,1 0,-1 0,1 0,0 0,0 0,-1-1,1 1,0 0,0-1,0 0,0 1,0-1,0 0,141-24,-122 18</inkml:trace>
  <inkml:trace contextRef="#ctx0" brushRef="#br0" timeOffset="27420.668">6279 820,'24'0,"-6"-1,1 1,0 1,0 0,0 1,-1 2,1 0,6 2,-22-4,0 0,1 0,-1 0,0 0,0 0,0 1,-1-1,1 1,0 0,-1 0,0 0,0 0,0 0,0 0,0 1,0-1,-1 1,0-1,0 1,0-1,0 1,0 0,-1 0,1 2,-3 96,2-97,-30 225,30 471,16-561,-22 1,-4-57,-20 142,30-219,1-5,-1 0,1 0,-1 0,0 0,1 0,-1 0,0 0,0 0,0 0,-1 0,1 0,0 0,-1-1,1 1,-1 0,1 0,-1 0,0 0,0-1,0 1,0 0,0-1,0 1,-1-1,1 1,0-1,-1 0,1 1,-1-1,1 0,-1 0,0 0,0 0,1 0,-1-1,0 1,0 0,0-1,0 0,0 1,0-1,-120-17,108 10,7 0</inkml:trace>
  <inkml:trace contextRef="#ctx0" brushRef="#br0" timeOffset="28960.348">7098 1610,'1'1,"0"1,0-1,0 0,0 0,0 1,0-1,-1 1,1-1,0 0,-1 1,1-1,-1 1,0 0,0-1,1 1,-1-1,0 1,0-1,0 1,-1 0,1-1,0 1,-1-1,1 1,-1-1,1 1,-1-1,1 0,-1 1,0-1,0 0,0 1,0-1,0 0,0 0,-1 1,0 1,-99 129,41-65,-121 121,165-173,2-3</inkml:trace>
  <inkml:trace contextRef="#ctx0" brushRef="#br0" timeOffset="29327.635">6703 1554,'7'20,"2"1,1-1,0-1,2 0,0 0,1-1,1-1,0 0,1-1,1 0,1-2,10 8,97 108,-54-18,-60-102,-3-6</inkml:trace>
  <inkml:trace contextRef="#ctx0" brushRef="#br0" timeOffset="29890.492">6590 1300,'19'-6,"-1"-1,1 0,-1-2,0 0,-1-1,0 0,-1-2,0 0,0-1,1-2,67-87,-84 101,0 0,1 0,-1 0,0 0,0 1,1-1,-1 0,0 0,1 0,-1 0,1 0,0 0,-1 1,1-1,-1 0,1 0,0 1,0-1,-1 0,1 1,0-1,0 1,0-1,0 1,0-1,0 1,0 0,0 0,0-1,0 1,0 0,0 0,0 0,0 0,0 0,0 0,0 0,0 0,0 1,-1-1,1 0,0 0,0 1,0-1,0 1,0-1,0 1,0-1,-1 1,1 0,0-1,0 1,-1 0,1-1,0 1,-1 0,1 0,0 0,114 265,-85-236,-14-22</inkml:trace>
  <inkml:trace contextRef="#ctx0" brushRef="#br0" timeOffset="45914.815">4079 904,'-55'-16,"43"19,0 1,0 0,0 1,1 1,-1 0,2 0,-1 1,1 1,0 0,0 0,1 1,-5 5,10-10,-6 4,1 0,-1 1,2 0,-1 1,2-1,-1 2,1-1,1 1,0 0,0 0,1 1,0-1,1 1,1 2,-5 128,23 78,-6-167,-4 0,-1 1,-3-1,-2 6,0-20,1-27,-2 0,1 0,-1-1,-1 1,0-1,-1 1,0-1,-1 0,0 0,0-1,-1 0,-1 0,0 0,0-1,-1 0,0 0,0-1,-1 0,0 0,-2 0,15-10,0 0,0 1,0-1,0 1,0 0,1 0,-1 0,0 1,1 0,-1-1,0 1,1 1,-1-1,0 1,1 0,-1 0,0 0,0 0,0 1,0-1,0 1,0 0,0 1,-1-1,1 1,-1-1,3 3,-4-1,1-1,0 1,-1 0,0 0,0 0,0 1,0-1,-1 0,0 1,1-1,-2 1,1-1,0 1,-1 0,0-1,0 1,-1-1,1 1,-1 0,0-1,0 1,0-1,-1 0,0 3,-63 105,29-58,29-42,0 1,1 0,0 0,1 1,0 0,1 0,1 0,0 0,1 0,1 1,0-1,1 1,0-1,1 1,1 4,5-6,0 0,1 0,0-1,0 0,1-1,1 0,0 0,1-1,0 0,0-1,1 0,0-1,1 0,0-1,0 0,0-1,1-1,0 0,8 1,-3 2,32 7,-33-14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2457 621,'28'-45,"64"-94,-91 137,1 0,-1 0,1 0,0 0,0 0,0 0,0 0,0 1,0-1,1 1,-1-1,0 1,1 0,-1 0,1 0,0 0,-1 1,1-1,-1 1,1-1,0 1,0 0,-1 0,1 0,0 1,-1-1,1 0,0 1,-1 0,1 0,-1 0,1 0,-1 0,1 0,-1 0,0 1,0-1,0 1,1 0,-1 0,74 83,-49-44,-17-23</inkml:trace>
  <inkml:trace contextRef="#ctx0" brushRef="#br0" timeOffset="-4439.376">341 931,'-15'-2,"1"1,-1 0,1 1,-1 1,0 0,1 1,-1 1,1 0,0 0,0 2,0 0,0 0,1 1,0 1,0 0,-9 8,15-10,0 0,0 0,1 0,-1 1,1 0,1 0,-1 1,1 0,0 0,1 0,0 0,0 1,0-1,1 1,0 0,1 0,0 0,0 1,1-1,0 0,0 1,1-1,0 1,0-1,1 1,0-1,1 0,-1 0,3 5,5 7,1 0,1 0,0-1,2-1,0 0,1-1,1 0,0-1,16 12,-29-25,1-1,0 0,0 0,0 0,0 0,0 0,0-1,0 1,1-1,-1 0,1 0,-1 0,1 0,-1-1,1 1,-1-1,1 0,-1 0,1-1,-1 1,1-1,1 0,17-3</inkml:trace>
  <inkml:trace contextRef="#ctx0" brushRef="#br0" timeOffset="-4101.876">679 960,'-20'31,"2"1,0 0,3 2,0 0,2 0,2 1,-1 9,11-40,0 0,0-1,0 1,0 0,1 0,-1 0,1-1,0 1,1 0,-1 0,0 0,1 0,0-1,0 1,0 0,0-1,1 1,0-1,-1 1,1-1,0 0,1 1,-1-1,0 0,1-1,0 1,0 0,0-1,0 1,0-1,0 0,0 0,1-1,-1 1,1 0,0-1,1 0,7 1,0-2,-1 0,1 0,0-1,0 0,0-1,0 0,-1-1,0-1,1 0,-1 0,0-1,-1 0,1-1,-1 0,0-1,-1 0,1-1,-2 0,1 0,3-5,-4 5,0-1,-1 0,0 0,0-1,-1 0,0 0,-1-1,0 0,-1 1,0-2,-1 1,0 0,0-1,-1 1,-1-1,0 0,-1 0,0 1,-1-4,1 11,-1 0,0 0,0 1,0-1,0 0,-1 1,1-1,-1 1,0 0,0 0,0-1,0 1,-1 0,1 1,-1-1,0 0,0 1,0-1,0 1,0 0,0 0,-1 1,1-1,0 0,-1 1,0 0,1 0,-1 0,0 0,0 1,1-1,-1 1,0 0,0 0,0 1,1-1,-1 1,0 0,1 0,-1 0,0 0,0 1,-27 8</inkml:trace>
  <inkml:trace contextRef="#ctx0" brushRef="#br0" timeOffset="-3684.268">1413 847,'-32'24,"1"1,1 1,1 2,2 1,-15 21,40-49,0 0,1 0,-1 0,1 0,-1 0,1 0,0 1,-1-1,1 1,0-1,0 1,0-1,0 1,0 0,0-1,1 1,-1 0,0 0,1-1,0 1,-1 0,1 0,0 0,0 0,0 0,0-1,0 1,0 0,1 0,-1 0,1 0,-1-1,1 1,0 0,-1 0,1-1,0 1,0-1,0 1,0-1,1 1,-1-1,0 1,1-1,-1 0,1 0,-1 0,1 0,-1 0,1 0,0 0,-1 0,1-1,1 1,18 2,-16-3,1-1,-1 1,0 0,0 1,1-1,-1 1,0 0,0 0,0 0,0 1,0 0,0 0,-1 0,1 1,0-1,-1 1,0 0,0 1,0-1,0 1,0-1,-1 1,0 0,1 1,-1-1,-1 0,1 1,-1 0,0-1,0 1,0 0,0 0,-1 0,0 2,-1 0,-1 0,-1 0,1 0,-1 0,0 0,-1-1,0 1,0-1,0 0,0 0,-1 0,0 0,-1-1,1 1,-1-1,0 0,0 0,-1-1,1 0,-1 0,0 0,0-1,-1 1,1-1,-1-1,-5 2,-1 1,7-2,-1 0,0 0,0-1,0 0,-1 0,1-1,0 1,-1-2,1 1,0-1,-1 0,1-1,-1 0,1 0,0 0,-10-5</inkml:trace>
  <inkml:trace contextRef="#ctx0" brushRef="#br0" timeOffset="-3197.022">1950 847,'-37'15,"2"1,0 2,0 2,2 0,0 4,24-18,1 1,0 0,0 0,1 1,0 0,0 0,1 1,0 0,0 0,1 1,0-1,1 1,0 0,1 0,0 1,0-1,1 1,1-1,-1 1,2 9,0-11,1 0,0 0,1 0,0-1,0 1,1 0,0-1,1 0,-1 0,2 0,-1 0,1 0,0-1,1 0,0 0,0 0,0-1,1 0,0 0,0-1,0 0,1 0,0-1,0 0,0 0,0-1,1 0,-1 0,1-1,0 0,0 0,0-1,4 0,4-2,1 0,-1-1,1 0,-1-2,0 0,0-1,-1 0,1-2,-1 0,0-1,-1 0,0-1,0-1,-1 0,-1-1,1-1,-2 0,0 0,0-2,-1 1,-1-1,0-1,-1 0,0 0,-2-1,5-12,-8 22,-1 0,0-1,0 0,-1 1,0-1,0 0,0-1,-1 1,0 0,0 0,-1 0,0-1,0 1,-1 0,0-1,0 1,-1 0,0 0,0 0,-1 0,1 1,-1-1,-1 1,1-1,-1 1,-1 0,1 1,-1-1,0 1,0 0,0 0,-1 0,0 1,0-1,0 1,0 1,-3-1,1 1,-1 1,1-1,-1 2,0-1,0 1,0 0,0 1,0 0,0 1,1-1,-1 2,0-1,0 1,-1 1,-15 3</inkml:trace>
  <inkml:trace contextRef="#ctx0" brushRef="#br0" timeOffset="-2435.822">1723 1185,'14'-8,"1"0,-1 0,1 1,0 1,1 1,0 0,-1 1,1 0,1 1,-1 1,0 1,1 1,-1 0,0 0,1 2,-1 0,0 1,7 3,-1 0,2 0,-1-2,0 0,1-2,0 0,0-2,21-2,-33 2,0-1</inkml:trace>
  <inkml:trace contextRef="#ctx0" brushRef="#br0" timeOffset="-868.29">2683 904,'1'-1,"-1"-1,1 1,0 0,-1 0,1 0,0 0,-1 0,1 0,0 1,0-1,0 0,0 0,0 0,0 1,0-1,0 1,0-1,0 1,1-1,-1 1,0-1,0 1,0 0,1 0,-1 0,0 0,0 0,0 0,1 0,-1 0,0 0,0 0,0 1,1-1,-1 0,0 1,0-1,0 1,0 0,0-1,0 1,0 0,0-1,0 1,0 0,0 0,0 0,-1 0,1 0,0 0,-1 0,1 0,-1 0,1 0,-1 1,1-1,-1 0,0 1,-5 15,-1 0,-1 0,0-1,-1 0,-1 0,-1-1,0 0,-1 0,-12 12,6-6,-78 113,71-103,15-17</inkml:trace>
  <inkml:trace contextRef="#ctx0" brushRef="#br0" timeOffset="-519.551">2457 875,'10'14,"8"15,0 7,3-2,-3-3,1-6,-3-3,0 0,3-4,-3 0,2-4,-3 2,1-3,-2 1,1-1,-1 2,0-2,0-4</inkml:trace>
  <inkml:trace contextRef="#ctx0" brushRef="#br0" timeOffset="2363.125">2711 86,'2'-5,"1"1,0-1,-1 1,1 0,1 0,-1 0,1 0,-1 1,1 0,0-1,0 2,1-1,-1 0,0 1,1-1,0 1,-1 1,1-1,5-1,-9 3,11-4,0 0,0 0,0 2,1-1,0 2,-1-1,1 2,-1 0,5 0,-14 0,0 0,0 0,0 1,0-1,0 1,-1 0,1-1,0 1,0 0,0 1,-1-1,1 0,0 1,-1 0,1-1,-1 1,0 0,0 0,1 0,-1 1,-1-1,1 0,0 1,-1 0,1-1,-1 1,0 0,1-1,-1 1,-1 0,1 0,0 0,-1 0,1 0,-1 0,0 0,0 0,0 0,-1 0,0 2,-53 224,51-201,2 0,1 0,1 1,1-1,2 0,4 17,8 110,-13-74,-1-62,1 1,1-1,1 0,1 0,1 0,0-1,8 14,-10-24,0-1,0 1,1-1,0 0,0-1,0 1,1-1,0 0,0-1,1 0,-1 0,1-1,0 1,0-2,1 1,-1-1,1-1,5 2,-14-4,1 0,-1 1,0-1,1 0,-1 0,0 1,1-1,-1 0,0 0,1 0,-1 0,1 0,-1 1,0-1,1 0,-1 0,1 0,-1 0,1 0,-1 0,0 0,1-1,-1 1,1 0,-1 0,0 0,1 0,-1 0,1-1,-1 1,0 0,1 0,-1-1,0 1,0 0,1 0,-1-1,0 1,1 0,-1-1,0 1,0-1,0 1,1 0,-1-1,0 1,0 0,0-1,0 1,0-1,0 1,0-1,0 1,0 0,0-1,0 1,0-1,0 1,0 0,0-1,0 1,-1-1,1 1,0 0,0-1,0 1,-1 0,-25-14,23 16,0 0,0 0,0 1,0 0,1-1,-1 1,1 0,0 0,0 1,0-1,0 0,0 1,1-1,-1 1,1-1,0 1,0 0,1-1,-1 1,1 0,0 0,0 0,0-1,0 1,1 4,-1-5,1 286,-4-275,0-1,-1 0,0 0,-1 0,-1-1,0 0,-1 0,0 0,0-1,-2 0,1 0,-1-1,-1 0,0-1,0 0,-1-1,0 0,0 0,-1-1,0-1,-9 4,19-8,-1 0,0-1,1 1,-1-1,0 1,0-1,0 0,0 0,0 0,0-1,0 1,-1-1,1 0,0 1,0-2,0 1,0 0,-1 0,1-1,0 0,0 0,0 0,0 0,0 0,-2-2,-6-8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0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0 226,'29'0,"19"0,6-5,-1-1,-5 0,-6 1,-5 2,-14 1,-10 0</inkml:trace>
  <inkml:trace contextRef="#ctx0" brushRef="#br0" timeOffset="285.617">170 1,'0'33,"0"22,0 5,0-3,0-5,0-8,0-6,0-4,0-4,0-7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1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844 171,'17'56,"21"88,10 79,-48-223,0-1,1 1,-1-1,1 1,-1 0,0-1,1 1,-1 0,1-1,-1 1,1 0,0-1,-1 1,1 0,-1 0,1 0,-1 0,1-1,0 1,-1 0,1 0,-1 0,1 0,0 0,-1 1,1-1,-1 0,1 0,-1 0,1 0,0 1,-1-1,1 0,-1 0,1 1,-1-1,1 1,-1-1,0 0,1 1,-1-1,1 1,-1-1,0 1,1-1,-1 1,0-1,0 1,1-1,-1 1,0-1,0 1,0 0,0-1,1 1,-1-1,0 1,0 0,0-1,-1 1,1-1,0 1,0 0,0-1,0 1,0-1,-1 1,22-50,-17 37,67-196,-21 50,-44 146</inkml:trace>
  <inkml:trace contextRef="#ctx0" brushRef="#br0" timeOffset="1099.063">1408 538,'-1'0,"1"0,0 0,-1 0,1 0,-1 0,1 0,0 0,-1 0,1 0,-1 0,1 0,-1 0,1 0,0 0,-1 0,1 0,-1 0,1-1,0 1,-1 0,1 0,-1-1,1 1,0 0,-1 0,1-1,0 1,0 0,-1-1,1 1,0 0,0-1,-1 1,1 0,0-1,0 1,0-1,0 1,0-1,-1 1,1 0,0-1,0 1,0-1,0 1,0-1,0 1,0 0,1-1,-1 1,0-1,0 1,0 0,0-1,0 1,1-1,-1 1,0 0,0-1,1 1,-1 0,0-1,1 1,-1 0,0 0,1-1,-1 1,0 0,1 0,-1-1,-35 4,29-1,-1 0,1 0,-1 1,1 0,0 0,0 0,0 1,0 0,1 0,-1 1,1-1,0 1,0 0,1 1,0-1,0 1,0 0,0 0,1 0,0 0,0 1,1-1,0 1,0-1,1 1,-1 0,1 0,1 6,1-9,0 0,1-1,-1 1,1-1,0 1,1-1,-1 0,0 0,1 0,0 0,-1 0,1-1,0 1,1-1,-1 0,0 0,1 0,-1 0,1 0,-1-1,1 0,0 0,0 0,0 0,0 0,2-1,105 3,-64-15,-28 5</inkml:trace>
  <inkml:trace contextRef="#ctx0" brushRef="#br0" timeOffset="1627.187">1437 86,'11'-9,"1"0,0 1,0 1,1-1,0 2,1 0,-1 1,1 0,0 1,81-14,-93 18,0 0,0 0,0 0,0 0,1 0,-1 0,0 0,0 1,0-1,0 1,0 0,0-1,0 1,0 0,0 0,0 0,-1 1,1-1,0 0,-1 1,1-1,-1 1,1-1,-1 1,0 0,0 0,1-1,-1 1,-1 0,1 0,0 0,0 0,-1 0,1 0,-1 0,1 1,-1-1,0 0,0 0,0 0,-1 2,-1 7,0 0,-1 0,-1-1,0 1,-1-1,1 1,-2-1,0-1,0 1,-1-1,0 0,0-1,-6 5,-23 34,35-46,-1 0,1 0,0 0,0 0,0 1,0-1,0 0,0 1,0-1,0 1,1-1,-1 1,0-1,1 1,0-1,-1 1,1 0,0-1,0 1,-1 0,1-1,1 1,-1-1,0 1,0 0,1-1,-1 1,0 0,1-1,0 1,-1-1,1 1,0-1,0 0,0 1,0-1,0 0,0 1,0-1,0 0,1 0,-1 0,0 0,1 0,-1 0,1-1,-1 1,1 0,-1-1,1 1,-1-1,1 1,0-1,-1 0,1 0,0 0,-1 0,1 0,112-4,-88-3</inkml:trace>
  <inkml:trace contextRef="#ctx0" brushRef="#br0" timeOffset="4696.956">731 990,'306'-12,"-29"-23,16 25,-269 10</inkml:trace>
  <inkml:trace contextRef="#ctx0" brushRef="#br0" timeOffset="5054.28">1041 1244,'0'38,"0"18,0 4,0-4,0-6,0-7,0-6,0-4,-5-8,-1-9</inkml:trace>
  <inkml:trace contextRef="#ctx0" brushRef="#br0" timeOffset="5719.806">872 1328,'31'-15,"0"1,1 2,0 1,0 2,1 1,1 1,-1 2,1 1,0 2,10 1,-38 1,-1-1,1 1,0 0,-1 0,1 1,-1 0,1 0,-1 0,0 1,1-1,-1 1,0 1,0-1,0 1,2 1,-7-2,0 0,1 0,-1 0,0 0,0 1,-1-1,1 0,0 0,-1 0,1 0,-1 0,0 0,0 0,0 0,0 0,0 0,0 0,0-1,0 1,-1 0,1-1,-1 1,1-1,-1 0,0 1,1-1,-1 0,-2 1,-4 6,-126 120,131-126,1 0,0 0,0 1,0-1,1 1,-1-1,1 1,-1-1,1 1,0 0,0 0,0-1,0 1,0 0,1 0,-1 0,1 0,0 0,0 0,0 0,0 0,0 0,1 0,0 0,-1 0,1 0,0 0,0 0,0-1,1 1,-1 0,1-1,0 1,-1-1,1 0,0 1,0-1,1 0,-1 0,0 0,1-1,-1 1,1 0,-1-1,3 1,134 79,-124-70</inkml:trace>
  <inkml:trace contextRef="#ctx0" brushRef="#br0" timeOffset="6015.928">1493 1525,'5'20,"6"10,2 6,-7-4,-4-7</inkml:trace>
  <inkml:trace contextRef="#ctx0" brushRef="#br0" timeOffset="6535.007">1606 1131,'67'-13,"-60"10,0 1,0 0,0 0,0 1,0 0,0 0,1 1,-1-1,0 2,1-1,-1 1,1 0,-7 0,1-1,-1 1,1-1,-1 1,0-1,1 1,-1 0,0 0,0-1,1 1,-1 0,0 0,0 0,0 0,0 1,0-1,0 0,-1 0,1 1,0-1,0 0,-1 1,1-1,-1 1,0-1,1 0,-1 1,0-1,0 1,0-1,0 1,0-1,0 1,0-1,0 1,-1-1,1 1,0-1,-1 1,0-1,1 0,-1 1,0-1,1 0,-2 1,-44 64,40-58,-26 60,32-66,0-1,-1 1,1-1,0 1,0-1,0 1,0-1,0 1,1 0,-1-1,0 1,1-1,-1 1,1-1,0 1,-1-1,1 0,0 1,0-1,0 0,0 0,0 1,0-1,0 0,0 0,1 0,-1 0,0 0,0-1,1 1,-1 0,1-1,-1 1,1-1,-1 1,1-1,-1 0,1 1,-1-1,1 0,0 0,-1 0,1 0,-1 0,1-1,-1 1,14-1,-1-1,0 0,1-1,-1-1,-1 0,1-1,-1 0,1-2,0 0,12-6</inkml:trace>
  <inkml:trace contextRef="#ctx0" brushRef="#br0" timeOffset="8704.873">2227 397,'-5'38,"4"32,1 14,1-3,1-10,4-12,1-12,0-4,-2-5,-2-3,5-4,-1-2,0-1,-2 0,-2-1,-6-4,-7-7,-2-6</inkml:trace>
  <inkml:trace contextRef="#ctx0" brushRef="#br0" timeOffset="9264.922">2029 453,'46'-34,"2"2,2 3,0 1,2 3,1 1,20-3,14 8,-85 18,0 1,1 0,-1 0,0 0,0 0,1 1,-1-1,0 1,0-1,1 1,-1 0,0-1,0 1,0 1,0-1,0 0,0 0,-1 1,1-1,0 1,0-1,-1 1,1 0,-1-1,0 1,0 0,1 0,-1 0,0 0,-1 0,1 1,0-1,0 0,-1 0,0 1,1 12,-1 0,-1 1,-1-1,0 0,-1 0,0 0,-2 0,1-1,-2 1,0-1,-1 0,0-1,-1 0,0 0,-1 0,-1-1,-4 4,-130 130,141-145,1-1,1 1,-1 0,0 1,0-1,0 0,0 0,1 1,-1-1,1 1,-1-1,1 1,0 0,-1 0,1 0,0-1,0 1,0 0,1 0,-1 0,0 0,1 1,-1-1,1 0,0 0,0 0,-1 0,2 0,-1 1,0-1,0 0,1 0,-1 0,1 0,-1 0,1 0,0 0,0 0,0 0,0 0,1 1,91 105,-75-71,-14-27,-1 0,2-1,-1 0,1 0,1 0,-1 0,1-1,1 0,0-1,0 1,0-1,1 0,8 4,28 11,-27-11</inkml:trace>
  <inkml:trace contextRef="#ctx0" brushRef="#br0" timeOffset="9668.76">2706 990,'17'-4,"-4"1,1-1,-1 2,1-1,0 2,0 0,-1 1,1 0,0 1,0 0,0 2,7 1,-20-4,1 1,-1-1,1 0,0 1,-1-1,1 1,-1 0,0 0,1-1,-1 1,1 0,-1 0,0 0,0 1,0-1,0 0,0 0,0 1,0-1,0 0,0 1,0-1,-1 1,1-1,-1 1,1-1,-1 1,1-1,-1 1,0 0,0-1,0 1,0 0,0-1,0 1,0-1,-1 1,1 0,0-1,-1 1,0-1,1 1,-1 0,-51 59,29-37,21-22,1-1,-1 1,1 0,-1 0,1-1,0 1,0 0,0 0,0 0,0 0,0 1,0-1,1 0,-1 0,1 0,0 1,-1-1,1 0,0 0,0 1,1-1,-1 0,0 0,1 1,-1-1,1 0,0 0,0 0,0 0,0 0,0 0,0 0,0 0,1 0,-1-1,1 1,-1 0,1-1,0 1,-1-1,1 0,0 1,0-1,0 0,0 0,0 0,0-1,0 1,1 0,-1-1,1 1,67-5,-51-3</inkml:trace>
  <inkml:trace contextRef="#ctx0" brushRef="#br0" timeOffset="14968.784">816 2,'-84'34,"50"-14,26-17,1 1,0 0,0 1,0-1,0 1,1 0,-1 1,2 0,-1 0,1 0,-1 1,2-1,-1 1,1 0,0 1,0-1,1 1,-2 7,-3 9,2 1,0 1,2-1,1 1,1-1,1 18,13 184,-2-161,-3-1,-3 2,-3-1,-4 30,1 24,2 303,-28-253,0-3,28-164,1 0,-1 0,1-1,0 1,0 0,0-1,0 1,0-1,0 1,1-1,-1 1,1-1,0 0,-1 0,1 0,0 0,0 0,1 0,-1-1,0 1,1 0,-1-1,1 0,-1 0,1 0,-1 0,1 0,0 0,-1-1,1 1,0-1,0 0,0 0,-1 0,1 0,0 0,0-1,-1 1,1-1,0 1,0-1,-1 0,1 0,-1-1,1 1,16-6</inkml:trace>
  <inkml:trace contextRef="#ctx0" brushRef="#br0" timeOffset="20273.016">2876 2,'311'1,"-308"-1,0 0,-1 1,1-1,-1 1,1 0,0 0,-1 0,1 0,-1 0,0 0,1 1,-1-1,0 1,0 0,0 0,0-1,0 1,0 0,-1 1,1-1,-1 0,1 0,-1 1,0-1,0 1,0-1,0 1,0-1,-1 1,1 1,2 87,-5-69,-2 292,33-116,-29-2,-28-53,44 8,-11-129,-2 1,0 0,-2 0,-1 0,0 0,-2 0,-1 0,0-1,-6 16,-1 162,8-62,0-134,1 0,-1 0,0 0,0 0,0-1,0 1,-1-1,1 0,-1 1,0-1,0 0,0-1,-1 1,1 0,-1-1,1 0,-1 0,0 0,0 0,0-1,0 1,0-1,0 0,0 0,0-1,0 1,-1-1,1 0,0 0,0 0,-1-1,1 1,0-1,0 0,-2-1,-31 3,19-1,5-1</inkml:trace>
  <inkml:trace contextRef="#ctx0" brushRef="#br0" timeOffset="32322.178">477 2,'-11'0,"1"1,0 0,-1 1,1 0,0 0,0 1,1 1,-1 0,0 0,1 0,0 1,0 1,1 0,-1 0,1 0,1 1,-1 0,1 1,0 0,0 1,-7 13,2 2,0 0,1 0,2 1,0 0,2 0,0 1,2 0,1 0,0 27,-23 118,25 82,0-238,-1 0,-1-1,0 1,-1-1,-1 1,0-2,-1 1,0-1,-1 0,-5 6,-52 27,33-30,32-15,0 0,-1 0,1 1,0-1,-1 0,1 0,0 0,0 0,0 0,0 0,0 0,0 0,0 0,0 1,1-1,-1 0,0 0,1 0,-1 0,0 0,1 0,0 0,-1 0,1 0,-1-1,1 1,0 0,0 0,-1 0,1-1,0 1,0 0,0-1,0 1,0-1,0 1,0-1,0 1,0-1,0 0,0 0,0 1,0-1,1 0,-1 0,0 0,0 0,8 5,-3-1,0 2,0-1,-1 0,1 1,-1 0,0 1,-1-1,0 1,0 0,0 0,-1 0,0 0,0 0,-1 1,1 0,-2-1,1 1,-1 0,-1 0,1 0,-1 0,-1-1,1 1,-1 0,-1 0,1 0,-4 6,-27 156,4 0,23-157,1 0,1 1,0-1,0 1,2-1,0 1,0 0,1 0,1 0,0-1,1 1,0 0,1-1,1 1,0-1,1 0,0 0,1-1,1 0,-1 0,2 0,0-1,0 0,5 3,-6-9,1-1,1-1,-1 1,1-1,-1-1,1 0,0 0,0 0,-1-1,1-1,0 1,0-2,0 1,8-2,-5 1</inkml:trace>
  <inkml:trace contextRef="#ctx0" brushRef="#br0" timeOffset="35170.796">3638 368,'-17'17,"1"1,0 1,1 0,1 1,1 0,1 2,0-1,2 1,1 1,0 0,2 0,1 0,0 1,2 0,1 0,1 0,0 10,7 217,19-146,-22-95</inkml:trace>
  <inkml:trace contextRef="#ctx0" brushRef="#br0" timeOffset="35457.4">3638 820,'24'5,"13"1,4 0,-4-6,-8-3</inkml:trace>
  <inkml:trace contextRef="#ctx0" brushRef="#br0" timeOffset="36110.155">4005 651,'-8'26,"2"1,1 0,0 0,2 0,1 1,2-1,1 6,-2-30,1 0,-1 0,1-1,0 1,0 0,0 0,1-1,-1 1,1 0,-1 0,1-1,0 1,0-1,0 1,0-1,1 1,-1-1,1 1,-1-1,1 0,0 0,0 0,0 0,0 0,0 0,0-1,1 1,-1-1,0 0,1 1,-1-1,1 0,0 0,-1-1,1 1,0 0,-1-1,1 0,0 1,0-1,-1 0,1-1,0 1,0 0,-1-1,1 0,1 0,6-3,1 0,-2-1,1 0,0 0,-1-1,0-1,0 1,-1-2,0 1,6-8,26-20,-31 27,84-51,-91 58,1 0,-1 1,1-1,-1 1,1-1,-1 1,1 0,0 0,-1 0,1 0,-1 0,1 0,0 1,-1 0,1-1,-1 1,1 0,-1 0,0 0,1 1,-1-1,0 0,0 1,0 0,0-1,0 1,0 0,0 0,-1 0,1 0,-1 0,1 0,-1 1,0-1,0 0,0 1,0-1,0 1,-1 0,6 17,-2 0,0 0,-2 0,0 0,-1 1,-1-1,-1 0,-3 15,1 29,2-36,-1 0,-2-1,-1 1,-1-1,-1 0,-1 0,-2-1,0 0,-2-1,-1 0,-16 22,-44 22,71-68,0 0,0 1,-1-1,1 0,-1 0,1 0,0-1,-1 1,0 0,1-1,-1 0,1 0,-1 0,1 0,-1 0,0 0,1 0,-1-1,1 0,-1 1,1-1,-1 0,1 0,0 0,-1 0,1-1,0 1,0-1,0 1,0-1,0 0,0 0,1 0,-1 0,0 0,0-2,-3-6,1-1,1 1,0-1,0 0,1 0,1 0,-1 0,2-1,0 1,0 0,1 0,0 0,1 0,0 0,1 0,0 0,1 0,0 1,1 0,2-4,11-37,-11 28</inkml:trace>
  <inkml:trace contextRef="#ctx0" brushRef="#br0" timeOffset="36526.97">4089 510,'89'-137,"-87"134,1 0,-1 0,1 0,0 1,-1-1,1 1,0 0,1 0,-1 0,0 0,0 0,1 1,-1-1,1 1,-1 0,1 0,0 1,0-1,-1 1,1-1,0 1,-1 1,1-1,0 0,0 1,-1 0,1-1,0 2,-1-1,1 0,-1 1,0-1,1 1,-1 0,0 0,0 0,0 1,0-1,-1 1,1 0,-1-1,1 1,-1 0,0 1,0-1,0 0,63 135,-59-120</inkml:trace>
  <inkml:trace contextRef="#ctx0" brushRef="#br0" timeOffset="36795.429">4541 284,'39'68,"-4"2,-2 2,-3 1,18 73,-42-127,-2 1,0 0,-1 0,-1 1,-1-1,0 1,-2-1,0 0,-2 1,0-1,-1 0,-1-1,-1 1,-1-1,-1 0,0 0,-1-1,-1 0,-1-1,-10 13,-7 0,-1-2,-2-1,-1-1,-1-2,-25 14,39-26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5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397,'0'0</inkml:trace>
  <inkml:trace contextRef="#ctx0" brushRef="#br0" timeOffset="-4235.719">0 877,'19'0,"12"0,4 0,2 0,-1 0,-1 0,-3 0,-1 0,-2 0,0-5,-1-1,0 0,-9 1,-9 1</inkml:trace>
  <inkml:trace contextRef="#ctx0" brushRef="#br0" timeOffset="-3957.804">283 623,'-5'39,"-2"26,1 8,1-5,2-8,0-10,2-9,1-11</inkml:trace>
  <inkml:trace contextRef="#ctx0" brushRef="#br0" timeOffset="-3387.751">960 651,'-18'2,"1"0,-1 2,0 0,1 1,0 0,0 1,1 1,0 1,0 1,0 0,1 1,-8 6,12-8,0 0,0 0,1 1,0 1,1-1,0 2,0-1,1 1,0 1,1-1,1 1,-1 0,2 1,0-1,1 1,0 0,0 1,2-1,-1 1,2-1,0 4,1-14,1 0,-1-1,1 1,0 0,-1-1,1 1,1 0,-1-1,0 0,1 1,-1-1,1 0,0 0,-1 1,1-1,0-1,0 1,1 0,-1 0,0-1,0 1,1-1,-1 0,1 0,0 0,-1 0,1 0,0 0,-1-1,1 1,0-1,-1 0,1 0,1 0,4 0,-1 0,1 0,0-1,0 0,-1 0,1-1,-1 0,1-1,-1 1,0-1,0-1,0 1,18-15,0-1,-2-1,-1-1,0-1,-1-1,-2 0,0-2,2-5,18-16,-40 82,-30 137,31-148</inkml:trace>
  <inkml:trace contextRef="#ctx0" brushRef="#br0" timeOffset="-3058.347">1271 962,'-20'14,"-10"10,-1 5,5 3,7 1,12-6,6-2,9-5,8-7,6-5,3-3,3-9,-3-3</inkml:trace>
  <inkml:trace contextRef="#ctx0" brushRef="#br0" timeOffset="-488.46">1778 679,'0'-3,"-1"1,0-1,0 1,0 0,-1-1,1 1,0 0,-1 0,1-1,-1 1,0 1,0-1,0 0,0 0,0 1,0-1,0 1,-1-1,1 1,0 0,-1 0,1 0,-1 0,1 1,-1-1,0 1,1-1,-1 1,1 0,-1 0,0 0,1 1,-1-1,0 0,1 1,-1 0,1-1,-1 1,1 0,0 1,-1-1,1 0,0 1,0-1,0 1,-1-1,2 1,-1 0,-1 1,-9 5,-70 54,80-61,0 1,0 0,0 0,0 0,1 0,-1 0,1 1,-1-1,1 0,0 1,0-1,0 1,0-1,0 1,1 0,-1-1,1 1,-1 0,1 0,0-1,0 1,1 0,-1-1,0 1,1 0,0-1,-1 1,1-1,0 1,0-1,1 1,-1-1,1 1,124 80,-123-82,0 0,-1 1,0-1,1 1,-1 0,0 0,0-1,0 2,0-1,0 0,0 0,0 0,-1 1,1-1,-1 1,0-1,0 1,0 0,0 0,0-1,-1 1,1 0,-1 0,1 0,-1-1,0 1,0 0,-1 0,1 0,-1 0,1-1,-1 1,0 0,0 0,0-1,0 1,0-1,-1 1,1-1,-2 2,-7 8,0-1,-1 0,0 0,0-2,-1 1,0-1,-1-1,0 0,-1-1,1 0,-1-1,-10 2,-33 18,24-15,21-11</inkml:trace>
  <inkml:trace contextRef="#ctx0" brushRef="#br0" timeOffset="-235.353">1919 962,'-5'28,"-1"11</inkml:trace>
  <inkml:trace contextRef="#ctx0" brushRef="#br0" timeOffset="394.193">2089 1075,'98'-150,"-54"73,-44 78,0-1,0 1,0-1,0 1,0 0,0-1,0 1,1-1,-1 1,0-1,0 1,0-1,1 1,-1-1,0 1,0-1,1 0,-1 1,0-1,1 1,-1-1,1 0,-1 1,0-1,1 0,-1 1,1-1,-1 0,1 0,-1 1,1-1,-1 0,1 0,-1 0,1 0,-1 0,1 0,0 0,-1 0,1 0,-1 0,1 0,-1 0,1 0,-1 0,1 0,-1-1,1 1,-1 0,1 0,-1-1,1 1,-1 0,1-1,-1 1,0 0,1-1,-1 1,0-1,1 1,-1 0,0-1,1 1,-1-1,0 1,0-1,0 1,1-1,-1 1,0-1,4 44,-3-41,3 141,-4-141,0-1,1 1,-1 0,1-1,0 1,-1-1,1 1,0-1,0 1,0-1,0 0,0 1,0-1,0 0,1 0,-1 0,0 0,1 0,-1 0,1 0,-1 0,1-1,-1 1,1 0,-1-1,1 1,0-1,-1 0,1 0,0 1,-1-1,1 0,0 0,0-1,-1 1,1 0,0 0,-1-1,1 1,-1-1,1 0,-1 1,2-2,56-46,-45 28,0-1,-2 0,0-1,-2-1,-1 1,6-19,-7 16</inkml:trace>
  <inkml:trace contextRef="#ctx0" brushRef="#br0" timeOffset="777.681">2653 651,'-28'97,"17"-62,0 1,3 1,1-1,1 1,2 13,3-44,1 0,0 0,0 0,1 0,0 0,0 0,0 0,1 0,-1-1,2 1,-1 0,1-1,-1 0,1 1,1-1,-1-1,1 1,0 0,0-1,0 0,1 0,-1 0,1 0,0-1,0 0,0 0,1 0,-1 0,1-1,-1 0,1 0,0-1,0 0,0 0,0 0,0 0,0-1,0 0,5-1,6-4,0 0,-1-1,0-1,0 0,-1-1,0-1,0 0,-1-2,0 1,-1-2,0 1,-1-2,0 0,-1 0,0-1,-1 0,-1-1,-1 0,0-1,1-2,-7 15,0 0,0-1,0 1,-1 0,1-1,-1 0,0 1,0-1,0 0,-1 1,1-1,-1 0,0 0,0 0,0 1,0-1,-1 0,0 0,1 1,-1-1,-1 0,1 1,0-1,-1 1,0 0,0-1,0 1,0 0,0 0,-1 0,1 0,-1 1,0-1,0 1,0-1,0 1,0 0,-1 0,0 0,-17-5</inkml:trace>
  <inkml:trace contextRef="#ctx0" brushRef="#br0" timeOffset="1145.047">2653 849,'10'0,"7"0,7 0,3 4,2 3,1-1,-5 4,-1 0,-1-2,-4 3,0-1,-3-6,-5-10,-4-2</inkml:trace>
  <inkml:trace contextRef="#ctx0" brushRef="#br0" timeOffset="1615.367">2963 792,'0'-5,"-4"-6,-3-6,-3 0,-2-3,-2 3,0 0,-1 2,-4 3,-3 5,-2 8,-3 3,-1 7,0 0,4 0</inkml:trace>
  <inkml:trace contextRef="#ctx0" brushRef="#br0" timeOffset="4479.176">3189 821,'0'-1,"-1"1,0-1,0 1,0 0,1-1,-1 1,0 0,0-1,0 1,0 0,0 0,0 0,0 0,1 0,-1 0,0 0,0 0,0 0,0 1,0-1,0 0,0 1,1-1,-1 0,0 1,0-1,0 1,1-1,-1 1,0-1,1 1,-1 0,0-1,1 1,-1 0,1 0,-1-1,1 1,-1 0,1 0,0 0,-1 0,1-1,0 1,0 1,-19 42,11-20,4-16,1 0,0 1,1-1,0 1,0 0,0 0,2 0,-1-1,1 1,0 0,1 4,-1-12,0 1,1-1,-1 0,1 0,-1 1,1-1,-1 0,1 0,-1 0,1 0,0 0,0 0,-1 0,1 0,0 0,0 0,0-1,0 1,0 0,0-1,0 1,1 0,-1-1,0 1,0-1,0 0,1 1,-1-1,0 0,0 0,1 0,-1 0,0 0,0 0,1 0,-1 0,0 0,0-1,0 1,1 0,-1-1,0 1,0-1,0 0,1 0,49-33,22-38,-67 105,-48 198,39-183,-2 0,-2-1,-2 1,-6 14,8-37</inkml:trace>
  <inkml:trace contextRef="#ctx0" brushRef="#br0" timeOffset="4980.269">2992 623,'14'-3,"0"-2,0 1,-1-2,0 0,0-1,0 0,-1-1,0 0,0-1,-1 0,0-1,-1 0,0-1,3-5,-12 15,-1-1,0 1,1 0,-1 0,1 0,-1 0,1 0,-1 0,1 0,0 0,0 0,-1 0,1 1,0-1,0 0,0 0,0 1,0-1,0 0,0 1,0-1,0 1,0 0,0-1,1 1,-1 0,0 0,0-1,0 1,0 0,1 0,-1 0,0 0,0 1,0-1,0 0,0 0,1 1,-1-1,0 1,0-1,0 1,0-1,0 1,0 0,0-1,0 1,-1 0,1 0,0 0,0-1,0 1,-1 0,1 0,-1 0,1 1,84 113,-76-99</inkml:trace>
  <inkml:trace contextRef="#ctx0" brushRef="#br0" timeOffset="6704.839">3246 87,'-1'0,"1"-1,-1 1,0-1,1 1,-1-1,1 1,-1-1,1 1,-1-1,1 0,-1 1,1-1,0 0,-1 1,1-1,0 0,-1 0,1 1,0-1,0 0,0 0,0 1,0-1,0 0,0 0,0 1,0-1,0 0,0 0,0 1,1-1,-1 0,0 0,0 1,1-1,-1 0,1 1,-1-1,0 0,1 1,-1-1,1 1,0-1,-1 1,1-1,-1 1,1-1,0 1,-1-1,1 1,0 0,0 0,-1-1,1 1,0 0,0 0,-1 0,1 0,0 0,9-7,-1 1,1 0,0 0,1 1,-1 1,1 0,0 0,0 1,0 0,1 1,-1 1,1 0,-1 0,1 1,-1 0,1 1,-1 0,0 1,1 1,3 1,-11-2,-1 1,0-1,0 1,-1 0,1 0,0 0,-1 1,0-1,0 0,0 1,0 0,0-1,-1 1,0 0,0 0,0 0,0 0,0 0,-1 0,0 0,0 0,0 0,0 0,0 0,-1 0,0 0,0 0,0-1,0 1,-1 0,1 0,-1-1,-1 3,-6 31,7-12,0-1,2 0,1 1,1-1,0 0,2 0,2 3,4 171,-8-58,24-23,-23-105,0-1,0 0,1 0,0 0,1 0,0 0,1-1,0 0,6 7,-11-15,15 22,-34-16,15-9,0 0,0 0,0 0,0 1,0-1,0 1,0 0,0 0,-1 0,1 0,0 0,0 1,0-1,0 1,0 0,0 0,0 0,1 0,-1 0,0 1,0-1,1 1,-1 0,1 0,0 0,-1 0,1 0,0 0,0 1,0-1,1 1,-1-1,1 1,-1 0,1 0,0 0,0 0,0 0,0-1,0 2,1-1,0 0,-1 0,1 0,0 0,1 0,-1 0,0 0,1 0,0 3,39 93,-22-53,-11-34,-1 0,-1 1,1 0,-2-1,0 2,-1-1,0 0,-1 1,0-1,-1 1,-1-1,0 1,-1 0,0-1,-1 1,-1-1,0 0,-4 10,-121 168,119-179,0-1,0-1,-1 0,0 0,-1-1,0 0,-1-1,0 0,0-1,0 0,-1-1,0 0,-10 2,-57 14,65-25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3">767 615,'-14'34,"-1"10,3-1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9:30.84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86,'806'-1,"-202"-44,-218 11,-98 29,-569 31,-426-12,-104 4,633-19,157 4,29 4,35 5,72-5,0-5,0-5,56-11,-57 6,56-4,963-40,-940 54,-162 6,-31-8,0 0,-1 0,1 0,0 0,-1 0,1 0,0 0,-1 0,1 0,0 0,-1 1,1-1,0 0,-1 0,1 0,0 0,-1 0,1 1,0-1,0 0,-1 0,1 1,0-1,0 0,-1 0,1 1,0-1,0 0,0 1,-1-1,1 0,0 1,0-1,0 0,0 1,0-1,0 0,0 1,0-1,0 0,0 1,0-1,0 0,0 1,0-1,0 1,0-1,0 0,1 1,-1-1,0 0,0 0,0 1,1-1,-142 23,-1-6,-16-5,-39-2,114-8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9:48.87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546 3434,'-18'-39,"-5"-119,5-70,-8 86,25-195,-26 194,-3-110,3 27,16 68,-18-107,-5 67,11 29,5-29,-8 1,43 27,-5-15,-2 279,36 224,16 100,-20 9,-16 0,-14-198,-19-209,-4-45,4-26,1 1,4-1,1 0,3-19,0-14,-1-946,-28 777,23 236,-1 0,0 0,-2 0,0 1,-1 0,0 0,-6-6,21 72,46 246,-45-237,75 704,-70-651,-6-36,3-1,3 0,4-1,8 15,-11-76,-9-47,-32-510,23 5,-6 463,10 76,0 0,0 0,0 1,-1-1,1 0,0 0,0 0,0 0,-1 0,1 0,0 1,0-1,-1 0,1 0,0 0,0 0,-1 0,1 0,0 0,0 0,-1 0,1 0,0 0,0 0,-1 0,1 0,0-1,0 1,-1 0,1 0,0 0,0 0,0 0,-1 0,1-1,0 1,0 0,0 0,0 0,-1-1,1 1,0 0,0 0,0 0,0-1,-4 29,1 346,58 234,-25-325,-22-251,-8-32,0 0,1 1,-1-1,0 1,0-1,0 0,1 1,-1-1,0 0,1 0,-1 1,0-1,1 0,-1 1,0-1,1 0,-1 0,0 0,1 0,-1 1,1-1,-1 0,0 0,1 0,-1 0,1 0,-1 0,1 0,-1 0,0 0,1 0,-1 0,1 0,-1 0,0 0,1-1,-1 1,1 0,-1 0,0 0,1-1,-1 1,0 0,1 0,-1-1,0 1,1 0,-1-1,0 1,0 0,1-1,-1 1,0 0,0-1,0 1,1-1,-1 1,0 0,0-1,0 1,0-1,0 1,0-1,0 1,0 0,0-1,0 1,0-1,27-125,-22 86,12-146,-8 0,-9-74,-1 185,-11-24,-2 135,11 325,29 76,-24-418,-1 0,0 0,2-1,0 1,1-1,1 0,0 0,3 3,-8-20,0 0,0 0,0-1,0 1,0 0,1 0,-1 0,0 0,1 0,-1 0,1 0,-1 0,1-1,-1 1,1 0,0 0,-1-1,1 1,0 0,0-1,-1 1,1-1,0 1,0-1,0 1,0-1,-1 0,1 1,0-1,0 0,0 0,0 1,0-1,0 0,0 0,0 0,0 0,0 0,0-1,0 1,0 0,0 0,0-1,0 1,0 0,-1-1,1 1,0-1,0 1,0-1,-1 0,1 1,0-1,0 0,-1 0,26-50,-9-14,-3 0,-3 0,1-51,-6 61,-4 34,5-28,-3-1,-2 1,-2-1,-4-15,-1 35,5 30,0 0,0 1,0-1,-1 0,1 0,0 1,0-1,0 0,0 0,0 1,0-1,0 0,0 0,-1 1,1-1,0 0,0 0,0 0,-1 1,1-1,0 0,0 0,0 0,-1 0,1 1,0-1,0 0,-1 0,1 0,0 0,0 0,-1 0,1 0,0 0,-1 0,1 0,0 0,0 0,-1 0,1 0,0 0,0 0,-1 0,1 0,0 0,-1 0,1 0,0-1,0 1,-1 0,-3 32,0 590,6-513,5 0,10 43,3-107,-19-45,0 1,0-1,-1 1,1-1,0 1,0-1,0 0,0 0,0 1,0-1,0 0,0 0,0 0,0 0,0 0,0 0,0 0,0 0,0-1,0 1,0 0,0-1,0 1,-1-1,1 1,0 0,0-1,0 0,0 1,-1-1,1 0,0 1,-1-1,1 0,0 0,-1 1,1-1,-1 0,1 0,-1 0,0 0,1 0,-1 0,0 0,0 0,1 0,8-21,-1 0,-1 0,-1-1,0 0,-2 0,0-10,2-5,9-44,-4-2,-3 0,-4-47,21 402,3 170,-28-414,0-22,-1 1,1 0,0-1,0 1,1 0,-1-1,1 1,1-1,-1 1,1-1,0 1,0-1,0 0,1 0,2 3,-3-8,0 0,1-1,-1 1,0-1,0 1,1-1,-1 0,0 0,0 0,0 0,0 0,0-1,0 1,-1 0,1-1,0 0,-1 1,1-1,-1 0,1 0,-1 0,0 0,0 0,0 0,0 0,0 0,0 0,0 0,-1-1,1 1,-1 0,0 0,0-3,2 1,20-60,-2-1,-3-1,-3-1,-3 0,-3-1,-3-5,0-113,-6 862,23-512,-22-163,-1 0,1 0,0 0,0 0,-1 0,1 0,0 1,0-1,0 0,0 0,1 0,-1 0,0 0,0 0,1 0,-1 0,0 0,1 0,-1 0,1 0,-1 0,1 0,0 0,-1 0,1-1,0 1,0 0,0 0,-1-1,1 1,0 0,0-1,0 1,0-1,0 0,0 1,0-1,0 0,0 1,0-1,0 0,1 0,-1 0,0 0,0 0,0 0,0 0,0 0,0 0,0-1,0 1,0 0,0-1,0 1,0-1,0 1,0-1,0 0,0 0,7-14,-2-1,0 0,-1-1,0 0,-1 1,-1-1,0-8,-1 12,8-199,0 683,12-296,-22-174,0 0,0 1,0-1,0 0,0 1,0-1,0 0,1 1,-1-1,1 0,-1 0,1 1,-1-1,1 0,-1 0,1 0,0 0,0 0,0 0,0 0,0 0,0 0,0 0,0 0,0 0,0-1,0 1,0-1,0 1,1 0,-1-1,0 0,1 1,-1-1,0 0,0 0,1 0,-1 0,0 0,1 0,-1 0,0 0,1 0,-1-1,0 1,1 0,-1-1,0 1,0-1,0 0,1 1,-1-1,0 0,0 0,0 1,0-1,0 0,0-1,7-13,0-1,-2 0,0 0,0 0,-2 0,0-1,-1 0,-1-2,7-24,41-211,-44 300,-8 318,2-733,-1 447,-4 0,-4-1,-2 0,-9 18,10-77,8-55,3-267,-2 288,-1-1,0 1,-2-1,0 1,0 0,-2 0,0 0,0 1,-2 0,0 0,-1 1,0 0,-1 1,0 0,-2-1,11 13,0-1,-1 1,1-1,0 1,-1 0,1 0,-1 0,1 0,-1 0,1 0,-1 0,0 0,0 1,1-1,-1 0,0 1,0 0,0-1,1 1,-1 0,0 0,0 0,0 0,0 0,0 1,1-1,-1 1,0-1,0 1,1-1,-1 1,0 0,1 0,-1 0,0 0,1 0,0 0,-1 0,1 1,0-1,-1 0,1 1,0-1,0 1,0 0,0-1,0 1,-65 165,43-98,-45 109,46-150,10-51,36-184,-23 53,-2 155,1 0,0-1,0 1,-1-1,1 1,0-1,-1 1,1-1,0 1,-1-1,1 1,-1-1,1 1,-1-1,1 0,-1 1,1-1,-1 0,0 0,1 1,-1-1,1 0,-1 0,0 0,1 0,-1 1,0-1,1 0,-1 0,1 0,-1-1,0 1,1 0,-1 0,0 0,1 0,-1-1,1 1,-1 0,1 0,-1-1,0 1,1 0,-1-1,1 1,-1-1,1 1,0-1,-1 1,1-1,-1 1,1-1,0 1,0-1,-1 1,1-1,0 0,0 1,0-1,-1 1,1-1,0 0,0 1,0-1,0 0,-22 49,-28 145,40-230,11-228,-12 235,10 29,1 1,-1 0,1-1,-1 1,1 0,-1 0,0 0,1-1,-1 1,1 0,-1 0,0 0,1 0,-1 0,1 0,-1 0,0 0,1 1,-1-1,1 0,-1 0,0 0,1 1,-1-1,1 0,-1 1,1-1,-1 0,1 1,-1-1,1 1,0-1,-1 0,1 1,-1-1,1 1,0-1,0 1,-1 0,1-1,0 1,0-1,0 1,-1-1,1 1,0 0,0-1,0 1,0-1,0 1,-43 165,34-115,-42 252,45-369,9-47,1 46,-3-1,-2 1,-4 0,-2 0,-3 1,-4 0,-4-8,15 64,0 1,-1-1,0 1,0 0,-1 0,-1 0,1 1,-1-1,-1 1,0 0,5 8,0-1,0 0,0 1,0 0,0-1,0 1,0 0,0 0,0 0,-1 0,1 0,0 1,0-1,0 1,0-1,0 1,0 0,0 0,0 0,0 0,0 0,1 0,-1 0,0 1,1-1,-1 1,1-1,-1 1,1 0,0-1,0 1,0 0,0 0,0 0,0 0,0 0,0 0,1 0,-1 0,1 0,0 0,-1 0,1 0,0 1,0-1,1 1,-18 64,2 1,4 0,3 1,3 0,2 9,1-36,-13 103,16-145,-1 0,0 0,1 0,-1 0,0 0,0 0,1 0,-1 0,0 0,1 0,-1 0,0 0,0 0,1 0,-1 0,0 0,0 1,1-1,-1 0,0 0,0 0,1 0,-1 1,0-1,0 0,0 0,1 0,-1 1,0-1,0 0,0 0,0 1,0-1,1 0,5-30,-2-459,-4 467,0 1,-1 0,-1-1,-1 1,-1 0,-1 0,0 1,-4-6,9 26,0-1,0 0,0 0,-1 0,1 0,0 0,-1 0,1 1,0-1,-1 0,1 0,-1 1,0-1,1 0,-1 0,1 1,-1-1,0 1,0-1,1 1,-1-1,0 1,0-1,0 1,0 0,1-1,-1 1,0 0,0 0,0 0,0-1,0 1,0 0,0 0,0 1,1-1,-1 0,0 0,0 0,0 0,0 1,0-1,0 0,1 1,-1-1,0 1,0 0,-25 40,10 19,2 1,3 1,3 0,1 26,-4 24,-5 199,44-675,-17 260,-5 72,-1-1,-2 0,-1 0,-2-1,-1 1,-2 0,-1 0,-1 0,-2 1,-3-5,10 36,-1-1,0 1,0-1,0 1,0 0,0-1,0 1,0 0,0 0,0-1,-1 1,1 0,-1 0,1 0,0 1,-1-1,1 0,-1 0,0 1,1-1,-1 1,0 0,1-1,-1 1,0 0,1 0,-1 0,0 0,1 0,-1 0,0 1,1-1,-1 0,0 1,1 0,-1-1,1 1,-1 0,1 0,-1-1,1 1,0 1,-1-1,1 0,0 0,0 0,0 1,0-1,0 0,0 1,0-1,0 1,0-1,1 1,-1-1,1 1,-1 0,1-1,0 1,-1 0,1 1,-16 35,1 0,2 1,2 1,1 0,2 1,2 0,1 12,-3 9,6-52,-9 62,2 1,4-1,3 1,3 13,-1-85,-1 1,1-1,0 1,-1-1,1 0,0 1,0-1,0 1,0-1,1 1,-1-1,0 1,1-1,-1 1,0-1,1 0,0 1,-1-1,1 0,0 0,0 1,0-1,0 0,0 0,0 0,0 0,0 0,0 0,0 0,0 0,1-1,-1 1,0 0,1-1,-1 1,0-1,1 1,-1-1,1 0,-1 0,1 1,-1-1,1 0,-1 0,1-1,-1 1,0 0,1 0,-1-1,1 1,0-1,7-10,-1 0,0 0,0-1,-2 0,1 0,-2-1,1 0,-2 0,1-1,-1 3,121-352,-117 343,2 57,-33 291,-7 59,29-379,0-4,0-1,1 1,-1 0,1 0,0-1,0 1,0 0,0 0,1-1,0 1,-1 0,1-1,1 1,-1-1,0 1,1-1,0 0,1 2,-1-4,0-1,0 0,0 0,-1-1,1 1,0 0,0-1,0 1,0-1,-1 1,1-1,0 0,0 0,-1 0,1 0,-1 0,1 0,-1 0,1-1,-1 1,0-1,0 1,1-1,-1 1,0-1,0 1,-1-1,1 0,0 0,0 1,-1-1,1 0,-1 0,70-193,-57 149,188-574,-161 528,-39 125,-24 95,-55 401,72-361,6-168,0 1,-1-1,1 1,0 0,0-1,-1 1,1-1,0 1,0-1,0 1,0 0,0-1,0 1,0-1,0 1,0 0,0-1,0 1,0-1,1 1,-1 0,0-1,0 1,1-1,-1 1,0-1,0 1,1-1,-1 1,1-1,-1 0,0 1,1-1,-1 1,1-1,-1 0,1 1,-1-1,1 0,0 0,-1 1,1-1,-1 0,1 0,-1 0,1 0,0 0,-1 0,1 0,-1 0,1 0,0 0,-1 0,1 0,19-30,2-30,-2-1,-3-1,7-50,-5 25,43-242,-118 815,60-338,-4-148,0 1,0-1,0 1,0-1,0 1,0-1,0 1,0-1,0 0,0 1,1-1,-1 1,0-1,0 1,0-1,1 1,-1-1,0 0,1 1,-1-1,0 0,1 1,-1-1,0 0,1 1,-1-1,1 0,-1 0,0 1,1-1,-1 0,1 0,-1 0,1 0,-1 0,1 0,-1 0,1 1,-1-1,1-1,-1 1,1 0,-1 0,1 0,-1 0,0 0,1 0,-1 0,1-1,-1 1,1 0,-1 0,0-1,1 1,-1 0,1-1,-1 1,0 0,1-1,-1 1,0 0,0-1,1 1,-1-1,0 1,0-1,21-33,-19 29,19-44,-2-1,-2 0,7-43,39-108,-63 201,-1-1,1 0,0 0,0 0,0 0,0 1,0-1,0 0,0 0,0 0,0 0,0 0,0 1,1-1,-1 0,0 0,0 0,1 0,-1 1,1-1,-1 0,1 1,-1-1,1 0,-1 1,1-1,0 0,-1 1,1-1,0 1,0-1,-1 1,1 0,0-1,0 1,-1 0,1-1,0 1,0 0,0 0,0 0,0 0,-1 0,1 0,0 0,0 0,0 0,0 0,0 0,-1 0,1 1,0-1,0 0,0 1,-1-1,1 1,6 173,-31 142,17-229,24-129,90-291,-79 278,-12 90,-9 133,-7-168,0 1,0 0,0-1,0 1,0 0,0 0,0-1,0 1,0 0,0-1,1 1,-1 0,0-1,0 1,1 0,-1-1,0 1,1-1,-1 1,1 0,-1-1,1 1,-1-1,1 0,-1 1,1-1,-1 1,1-1,0 0,-1 1,1-1,0 0,-1 0,1 1,0-1,-1 0,1 0,0 0,-1 0,1 0,0 0,0 0,-1 0,1 0,0 0,-1-1,1 1,0 0,-1 0,1-1,0 1,-1 0,1-1,-1 1,1 0,0-1,-1 1,1-1,-1 1,0-1,1 1,-1-1,1 0,-1 1,0-1,1 0,-1 1,0-1,24-44,-26 38,-8 17,-16 26,23-33,-14 22,8-9,-1-1,-1 0,0 0,-1-1,0-1,-2 0,1 0,-1-1,-1-1,-9 5,23-15,-1-1,1 1,-1 0,1-1,0 1,-1 0,1-1,-1 0,0 1,1-1,-1 0,1 0,-1 0,1 0,-1 0,1 0,-1-1,0 1,1 0,-1-1,1 1,0-1,-1 0,1 1,-1-1,1 0,0 0,0 0,-1 0,1 0,0 0,0 0,0 0,0 0,0-1,0 1,0 0,1-1,-1 1,0-1,1 1,-1 0,1-1,0 1,-1-1,1 0,0 1,0-1,0 0,2-81,6 50,-5 26,0 0,-1 0,0 0,0 0,-1 0,1-1,-2 1,1-1,-1 1,0-1,0 1,-1 0,0-1,-1 1,0 0,0-1,0 1,-1 0,-2-4,4 10,0 1,0-1,0 0,0 0,-1 0,1 1,0-1,-1 0,1 1,-1 0,1-1,-1 1,1 0,-1 0,1-1,-1 1,1 0,0 0,-1 1,1-1,-1 0,1 1,-1-1,1 0,-1 1,1 0,0-1,-1 1,1 0,0-1,0 1,0 0,-1 0,1 0,0 0,0 0,0 1,1-1,-2 1,-38 49,-78 139,117-188,1 0,-1-1,1 1,-1 0,0-1,0 1,1-1,-1 1,0-1,-1 0,1 1,0-1,0 0,0 0,-1 0,1 0,-1 0,1 0,-1 0,1 0,-1 0,0-1,1 1,-1-1,0 1,1-1,-1 0,0 1,0-1,1 0,-1 0,0 0,0-1,1 1,-1 0,0-1,1 1,-1-1,0 1,1-1,-1 0,1 0,-1 0,1 0,-1 0,1 0,0 0,-1 0,1 0,0-1,0 1,0 0,0-1,-1 0,-7-26,1 1,1-1,2-1,1 1,-1-16,-2-21,-6-61,-18-89,26 195,4 14,0 0,0-1,-1 1,0 1,0-1,0 0,-1 0,0 1,0-1,-1 1,1 0,-1 0,-3-2,6 6,0 0,0 1,-1-1,1 1,0-1,-1 1,1-1,-1 1,1 0,0 0,-1 0,1 0,-1 0,1 0,0 0,-1 0,1 1,0-1,-1 0,1 1,0-1,-1 1,1-1,0 1,0 0,-1 0,1-1,0 1,0 0,0 0,0 0,0 0,0 0,0 1,1-1,-1 0,0 0,1 0,-1 2,-28 53,28-53,-26 74,3 2,3 1,-1 29,14-12,9-97,0-1,1 1,-1 0,0-1,0 1,1 0,-1-1,0 1,0-1,1 0,-1 1,0-1,0 0,0 0,0 0,0 0,0 0,0 0,-1 0,1 0,0 0,0 0,-1 0,1-1,-1 1,1 0,-1 0,1-1,-1 1,0 0,0-1,0 1,0 0,0-1,0 1,49-142,-8-1,-5-2,10-106,-36 207,-3-1,-1 1,-2-1,-2 0,-3-1,-1 1,-2 0,-2 1,-3-1,-1 1,-2 1,-2 0,-17-36,22 63,0 0,-1 1,-1 0,0 1,-1 0,-1 0,-1 2,-2-3,16 16,-1 0,1 1,0-1,0 0,0 1,0-1,0 0,0 1,0-1,0 0,-1 0,1 1,0-1,0 0,0 1,-1-1,1 0,0 0,0 0,-1 1,1-1,0 0,-1 0,1 0,0 1,-1-1,1 0,0 0,-1 0,1 0,0 0,-1 0,1 0,0 0,-1 0,1 0,0 0,-1 0,1 0,0 0,-1 0,1 0,0 0,-1 0,1-1,0 1,0 0,-1 0,1 0,0-1,-1 1,1 0,0 0,0-1,12 30,114 222,14 64,-115-255,121 345,-128-362,-17-43,-1 0,1 0,-1-1,1 1,-1 0,1 0,-1 0,1 0,-1 0,1 0,-1-1,1 1,-1 0,0 0,1-1,-1 1,1 0,-1-1,0 1,1-1,-1 1,0 0,1-1,-1 1,0-1,0 1,0 0,1-1,-1 1,0-1,0 1,0-1,0 1,0-1,0 1,0-1,0 1,0-1,0 1,0-1,0 1,0-1,0 1,0-1,-1 1,1-1,0 1,0-1,-1 1,1 0,0-1,0 1,-1-1,1 1,0 0,-1-1,1 1,-1 0,1 0,0-1,-1 1,1 0,-1 0,1-3,-22-104,-4 2,-38-94,-175-396,106 322,107 237,24 58,25 63,5-2,3 0,3-2,4-1,4-2,47 67,-31-47,171 244,-193-270,-38-115,-121-360,52 192,-34-108,-18-7,42 158,81 169,-1-1,1 0,0 1,0-1,0 0,-1 1,1-1,0 0,-1 0,1 1,0-1,-1 0,1 0,0 0,-1 1,1-1,0 0,-1 0,1 0,0 0,-1 0,1 0,-1 0,1 0,0 0,-1 0,1 0,-1 0,1 0,0 0,-1 0,1 0,0 0,-1 0,1-1,-1 1,1 0,0 0,-1 0,1-1,0 1,0 0,-1 0,1-1,0 1,0 0,-1-1,1 1,0 0,0-1,0 1,-1 0,1-1,0 1,0-1,0 1,0 0,0-1,6 36,14 32,4 0,2-1,3-2,12 15,20 46,58 114,-45-95,41 116,-103-225,-9-22,-7-21,-305-864,201 619,-127-214,229 455,-1 0,0 0,0 1,-1 0,-1 0,0 1,-1 0,-7-6,16 16,0-1,0 1,1 0,-1-1,0 1,0 0,0 0,0 0,0 0,0 0,0 0,1 0,-1 0,0 0,0 1,0-1,0 0,0 0,1 1,-1-1,0 0,0 1,0-1,1 1,-1 0,0-1,1 1,-1-1,0 1,1 0,-1-1,1 1,-1 0,1 0,-1 0,1-1,0 1,-1 0,1 0,0 0,0 0,-1 0,1-1,0 1,0 0,0 0,0 0,0 0,0 0,1 0,-1 0,0-1,0 1,1 0,-1 0,0 0,1 0,-1-1,1 1,-1 0,1 0,-1-1,1 1,0 0,-1-1,1 1,0-1,-1 1,2 0,25 59,3 0,3-2,38 52,43 76,76 186,61 195,-222-484,-100-299,-49-68,-36-40,35 73,-117-214,214 426,-1 1,-2 1,-2 1,-17-15,1-8,45 58,0 1,1-1,-1 1,0-1,1 1,-1-1,1 1,-1-1,1 1,-1 0,1-1,0 1,-1 0,1-1,-1 1,1 0,0 0,-1-1,1 1,0 0,-1 0,1 0,-1 0,1 0,0 0,-1 0,1 0,0 0,-1 1,1-1,0 0,-1 0,1 0,-1 1,1-1,0 0,-1 1,1-1,-1 0,1 1,-1-1,1 1,-1-1,1 1,-1-1,0 1,1-1,-1 1,0 0,1-1,-1 1,0-1,0 1,0 0,1-1,16 17,0 1,-2 0,0 1,0 1,-2 0,-1 1,0 0,-2 1,0 0,2 12,12 20,51 108,238 478,-183-391,-11 5,23 96,-64-128,-73-218,-8-19,-8-23,-51-108,-6 4,-7 1,-32-64,-150-336,171 355,77 173,10 24,7 24,119 320,18-47,84 117,11-12,-240-413,77 150,-7 3,-4 11,-169-431,22 28,58 200,17 72,105 598,-71-492,-43-181,-2 1,-2 0,-2 2,-1 0,-16-19,17 26,14 19,1 0,-2 0,1 1,-2 1,1-1,-2 1,1 1,-2 0,1 0,-1 1,-1 0,0 1,0 0,0 1,-1 1,0 0,0 0,-1 1,0 1,-8-1,9 4,1 2,-1 0,0 0,0 1,1 0,-1 2,1-1,0 1,0 1,0 0,1 1,0 0,0 1,0 0,-6 6,-293 187,290-189,0 2,1 1,0 0,1 1,1 1,1 0,0 2,1 0,1 0,-11 20,-20 18,45-55,-1 0,0 0,0 0,0 0,0 0,0 0,0 0,0-1,0 1,-1 0,1-1,0 1,0-1,-1 0,1 1,0-1,0 0,-1 1,1-1,0 0,-1 0,1 0,0 0,-1-1,1 1,0 0,-1 0,1-1,0 1,0-1,-1 1,1-1,0 0,0 1,0-1,0 0,0 0,0 0,0 0,0 1,0-2,0 1,1 0,-1 0,0 0,1 0,-1 0,0-1,1 1,-1-1,-24-117,-29-128,45 185,2-1,3 1,3-1,3-5,-1 25,11-22,2 97,-36 158,7 95,-2-26,45-618,-27 330,3-40,-2 0,-4-1,-2 2,-4-1,-3 1,-14-49,26 116,-1 1,0-1,0 0,0 0,1 0,-1 0,0 0,0 0,0 0,0 0,-1 1,1-1,0 0,0 0,0 0,-1 0,1 0,0 1,-1-1,1 0,-1 0,1 0,-1 1,1-1,-1 0,0 1,1-1,-1 1,0-1,0 0,1 1,-1 0,0-1,0 1,0-1,1 1,-1 0,0 0,0-1,0 1,0 0,0 0,0 0,0 0,1 0,-1 0,0 0,0 0,0 1,0-1,0 0,0 0,1 1,-1-1,0 1,0-1,-4 19,1-1,1 1,1-1,1 1,1 0,0 0,1 3,0 21,1 649,9-619,0-91,19-213,-7-66,-15 159,-7 0,-5 0,-6 0,-18-74,27 209,0-7,0 0,-1 0,0 0,-1 0,0 1,0-1,-1 1,0 0,-1 0,0 1,0-1,-4-2,9 10,-1 0,0 0,0 0,0 0,0 1,0-1,0 0,0 0,0 1,0-1,0 1,0-1,0 1,0-1,0 1,0 0,-1 0,1-1,0 1,0 0,0 0,-1 0,1 0,0 1,0-1,0 0,-1 0,1 1,0-1,0 1,0-1,0 1,0-1,0 1,0-1,0 1,0 0,0 0,0 0,0-1,0 1,1 0,-1 0,0 0,1 0,-1 0,1 1,-1-1,1 0,-1 0,1 0,0 0,-21 63,-1 220,13-150,9-134,0-1,0 1,0-1,0 1,1 0,-1-1,0 1,0 0,0-1,1 1,-1 0,0-1,1 1,-1 0,0 0,1-1,-1 1,0 0,1 0,-1 0,0-1,1 1,-1 0,1 0,-1 0,0 0,1 0,-1 0,1 0,-1 0,0 0,1 0,-1 0,1 0,-1 0,0 0,1 0,-1 0,1 0,-1 1,0-1,1 0,-1 0,1 1,53-418,-44 27,-27 432,-7 106,19-129,15-60,1-41,1-10,-3-1,-4 0,-6-52,-1 133,1 0,-1 1,-1-1,0 1,-1 0,0 0,-1 0,0 0,-1 1,0 0,-7-9,6 5,1-1,0 0,1-1,1 1,0-1,1 0,1 0,1 0,0-1,1 1,0 0,2 0,1-9,0-36,8-165,8 28,8 1,-44 72,6 63,21 107,-4-39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9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4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7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02.1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278 141,'130'-23,"0"5,1 5,0 6,95 9,-153-1,1031 31,-632-50,-166 5,-1230 60,487-26,-1052 26,1358-48,172-11,441-65,2 21,225 12,231 36,-917 8,-50 17,-466 37,119-10,-692 63,1020-103,-96-6,127-5,14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15.00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258 9,'-1'0,"0"0,0 0,-1 0,1 0,0 0,0 1,0-1,0 0,0 1,0-1,0 1,0-1,0 1,0-1,0 1,0 0,0-1,0 1,0 0,1 0,-1 0,0 0,0 0,1 0,-1 0,1 0,-1 0,1 0,-1 0,1 0,0 0,-1 0,1 0,0 0,0 1,0-1,0 0,0 0,0 0,0 0,1 1,-1-1,0 0,0 0,1 0,-1 0,1 0,-1 0,0 2,-3 405,60 844,-57-307,-1-932,13 55,3-84,7-40,-3-1,-2 0,-3-2,5-48,17-126,-9-1,-11-1,-10-1,-11 1,-16-72,9 193,-5 1,-24-82,39 189,2 1,-1 1,1 0,-1-1,-1 1,1 0,0 0,-1 0,0 0,0 0,0 0,-1 1,1-1,-1 1,0-1,0 1,0 0,0 0,0 0,-1 0,-3-1,5 5,0 1,-1-1,2 1,-1 0,0-1,0 1,0 0,1 0,-1 1,1-1,0 0,-1 0,1 1,0-1,1 0,-1 1,0-1,1 1,-1-1,1 1,0 0,-1-1,1 1,1-1,-1 1,0 1,0 1,-2 385,69 479,-58-749,31 708,-39-807,-1-1,-2 0,0 0,-1 0,-1 0,-5 15,3-33,7-22,30-257,-8-102,-15 214,9-176,-16 0,-19-65,16 384,-29-162,31 183,0 0,0 0,0 0,0-1,0 1,-1 0,1 0,-1 0,1 0,0 0,-1 0,0 0,1 0,-1 0,0 0,1 0,-1 0,0 0,0 1,0-1,0 0,0 1,0-1,0 0,0 1,0-1,0 1,0-1,0 1,0 0,0 0,0-1,-1 1,1 0,0 0,0 0,-24 36,8 35,2 1,4 0,3 1,3 3,-10 367,31 237,1-46,-19-253,7-356,5-37,9-41,10-87,-6-1,-7-2,-5 0,-9-141,-3 199,-4 0,-3 0,-4 1,-11-32,-13 36,35 79,1 1,-1 0,0-1,0 1,0-1,0 1,0 0,0 0,0 0,0-1,0 1,0 0,0 0,0 0,0 1,0-1,0 0,1 0,-1 0,0 1,0-1,0 0,0 1,0-1,0 1,0-1,1 1,-1-1,0 1,0 0,1-1,-1 1,1 0,-1 0,0 0,1-1,-1 1,1 0,0 0,-1 0,1 0,0 0,-1 0,1 0,0 0,0 0,0 0,-11 31,2 0,1 1,1 0,2 0,1 0,2 1,2 17,-2-18,1 224,12-1,13 22,-11-120,-1-23,3 25,-7 133,8-404,11-195,-13-12,-19 157,-7 143,1 42,-7 50,4 0,3 0,2 23,3-38,-41 572,11-242,77-584,-17 62,-5 31,-4 0,0-66,-45 437,-53 273,61-473,18-101,73-420,-57 312,-23 179,-20 257,15-162,35-288,19-262,-36 351,-9-193,-5 202,11 56,1 0,-1 0,1 0,-1 0,1 0,-1 0,1 0,-1 0,1 0,-1 0,1 0,-1 0,1 0,-1 0,1 1,-1-1,1 0,-1 0,1 1,-1-1,1 0,-1 1,1-1,0 0,-1 1,1-1,0 0,-1 1,1-1,0 1,-1-1,1 1,0-1,0 1,0-1,0 1,-1-1,1 1,0-1,0 1,0-1,0 1,0-1,0 1,0-1,0 1,0-1,1 1,-1 0,0-1,0 1,0-1,0 0,1 1,-1-1,0 1,1-1,-1 1,0-1,1 0,-1 1,0-1,1 1,-1-1,-1 120,5-1,14 86,-14-163,-1-4,-2-71,-3-597,-6 526,-4-1,-5 2,-4 0,-8-12,27 110,-1-12,-2 1,0-1,0 1,-2 0,0 1,-1-1,-4-4,12 21,0-1,0 1,0-1,0 1,0-1,0 1,0-1,0 1,-1-1,1 1,0-1,0 1,-1-1,1 1,0-1,-1 1,1-1,-1 0,1 1,0-1,-1 1,1-1,-1 0,1 0,-1 1,1-1,-1 0,1 0,-1 0,1 1,-1-1,0 0,1 0,-1 0,1 0,-1 0,1 0,-1 0,1 0,-1 0,1-1,-1 1,0 0,1 0,-1 0,1-1,-1 1,1 0,-1 0,1-1,0 1,-1 0,1-1,-1 1,1-1,0 1,-1 0,1-1,0 1,-1-1,1 1,0-1,0 1,0-1,-1 1,1-1,0 0,0 1,0-1,0 0,-6 47,6-44,3 376,26-53,-17-272,-11-53,-1 0,1 0,-1 0,1 0,-1 0,1 1,0-1,-1-1,1 1,-1 0,1 0,0 0,-1 0,1 0,-1 0,1-1,-1 1,1 0,-1 0,1-1,-1 1,1 0,-1-1,1 1,-1-1,0 1,1-1,-1 1,1 0,-1-1,0 1,0-1,1 0,-1 1,0-1,0 1,0-1,1 1,-1-1,0 0,0 1,0-1,0 1,0-1,0 1,0-1,0 0,-1 1,1-1,0 1,0-1,0 1,-1-1,1 1,0-1,0 1,-1-1,1 1,-1-1,1 1,0-3,27-174,-7-1,-9-1,-7 0,-18-154,7 273,-2 0,-2 1,-4 1,-16-44,1 49,30 52,0 0,-1 0,1 1,-1-1,1 0,-1 0,1 0,-1 1,0-1,1 0,-1 1,0-1,1 1,-1-1,0 1,0-1,0 1,0-1,0 1,1 0,-1-1,0 1,0 0,0 0,0 0,0 0,0 0,0 0,0 0,0 0,0 0,0 0,0 0,0 1,1-1,-1 0,0 1,0-1,0 0,0 1,1-1,-1 1,0 0,0-1,1 1,-1 0,0-1,1 1,-1 0,1 0,-1-1,1 1,-1 0,1 0,-1 0,1 0,-5 14,1-1,0 1,1-1,1 1,1 0,0 0,0 0,3 15,-2-7,4 496,21-914,-18 262,-7-1,-5 0,-12-42,-21 30,38 145,0 1,0-1,-1 1,1-1,0 1,0-1,-1 1,1-1,0 1,-1-1,1 1,0-1,-1 1,1 0,-1-1,1 1,-1 0,1-1,-1 1,1 0,-1-1,1 1,-1 0,1 0,-1 0,0 0,1-1,-1 1,1 0,-1 0,1 0,-1 0,0 0,1 0,-1 1,1-1,-1 0,0 0,1 0,-1 0,1 1,-1-1,1 0,-1 1,1-1,-1 0,1 1,0-1,-1 0,1 1,-1-1,1 1,0-1,-1 1,1-1,0 1,0-1,-1 1,1-1,0 1,0 0,0-1,0 1,0-1,-1 1,1 0,0-1,0 1,-13 46,12-44,-7 41,2-1,2 1,3 0,0-1,3 1,2 0,2 0,8 31,1-48,0-46,2-153,-3-12,-9-1,-8-28,0 169,-1 0,-2 0,-2 1,-1-1,-5-4,-2 14,16 34,0 1,0-1,0 1,0-1,0 1,0-1,0 1,0-1,0 1,0-1,0 0,0 1,0-1,-1 1,1-1,0 1,0-1,-1 0,1 1,0-1,0 0,-1 1,1-1,0 0,-1 1,1-1,-1 0,1 0,0 1,-1-1,1 0,-1 0,1 0,-1 0,1 0,-1 1,1-1,0 0,-1 0,1 0,-1 0,1 0,-1 0,1-1,-1 1,1 0,-1 0,1 0,0 0,-1 0,1-1,-1 1,1 0,0 0,-1-1,1 1,-1 0,1-1,0 1,0 0,-1-1,1 1,0 0,0-1,-1 1,1-1,0 1,0 0,0-1,-8 144,10-95,0 35,-2-82,1-1,0 0,-1 0,1 0,-1 0,1 0,0 0,-1 0,1 0,-1 0,1 0,0 0,-1 0,1 0,-1-1,1 1,-1 0,1 0,-1-1,1 1,-1 0,1-1,-1 1,1 0,-1-1,1 1,-1-1,1 1,-1-1,0 1,1-1,-1 1,0-1,0 1,1-1,-1 1,0-1,0 0,0 1,0-1,0 1,0-1,0 0,0 1,0-1,0 1,0-1,0 0,0 1,0-1,0 1,-1-1,1 1,0-1,0 0,-1 1,58-446,-35 223,-4-15,-26 207,8 32,0-1,0 1,0-1,0 0,0 1,0-1,0 0,0 1,0-1,0 0,0 1,0-1,0 1,-1-1,1 0,0 1,0-1,0 0,0 0,-1 1,1-1,0 0,0 1,-1-1,1 0,0 0,0 1,-1-1,1 0,0 0,-1 0,1 1,0-1,-1 0,1 0,0 0,-1 0,1 0,0 0,-1 0,1 0,0 0,-1 0,1 0,-1 0,1 0,0 0,-1 0,1 0,0 0,-1 0,1-1,0 1,-1 0,1 0,0 0,-1-1,1 1,0 0,-34 182,54-242,33-147,-53 205,0 1,0 0,0-1,-1 1,1 0,0-1,1 1,-1 0,0 0,0-1,1 1,-1 0,0 0,1-1,-1 1,1 0,0 0,-1 0,1 0,0 0,0 0,0 0,-1 0,1 0,0 0,0 0,0 0,1 1,-1-1,0 0,0 1,0-1,0 1,1-1,-1 1,0 0,1-1,-1 1,0 0,0 0,1 0,-1 0,0 0,1 0,-1 1,0-1,1 0,-1 1,0-1,0 0,0 1,1 0,-1-1,0 1,0 0,0-1,0 1,0 0,0 0,0 0,0 0,-1 0,2 1,2 9,-1 1,0 0,-1 0,0 0,0 0,-2 0,1 1,-2-1,0 2,4 62,23 73,7-2,41 114,-23-88,-35-105,4-1,2-1,3-1,3-1,3-1,22 31,-50-88,-1-3,-1 0,1 0,0 0,0 0,0-1,0 1,0 0,1-1,-1 0,1 1,-1-1,1 0,0 0,0-1,0 1,0 0,0-1,1 0,-1 0,-1-2,-1 0,0-1,1 0,-1 1,0-1,0 0,0 0,0 1,0-1,-1 0,1 0,0 0,-1 0,1 0,-1 0,0 0,0 0,0 0,0 0,0 0,0 0,0 0,-1 0,1 0,-1 0,0-2,1 2,-87-388,-11 18,90 351,7 28,7 37,124 423,-30-170,12-4,19 6,-27 0,-265-858,-102-229,232 706,16 74,11 32,4 30,2 0,3 0,2 0,4 6,-2-3,7 30,3-1,4-2,4 0,3-1,24 42,18 26,6-5,6-2,7-5,6-3,6-4,-101-130,25 54,-28-55,0-1,-1 1,1 0,0-1,-1 1,1-1,0 0,-1 1,1-1,0 0,-1 0,1 0,-1 0,1 0,0 0,-1 0,1 0,-1-1,1 1,0 0,-1-1,1 1,0-1,0 0,-1 1,1-1,0 0,0 0,0 0,0 0,0 0,0 0,0 0,0 0,0 0,-29-28,2-1,1-1,2-1,1-1,1-2,2 0,2-1,1-1,-9-28,-74-179,10-4,-16-102,36 54,69 278,10 40,64 251,76 149,81 136,132 275,-323-742,-33-127,-75-270,5 75,-10 4,-20-22,37 96,-133-348,183 485,4 24,7 31,35 148,8-1,8-3,14 15,287 722,-334-871,2 0,2-1,2-1,32 41,-59-87,0 0,0 0,1 0,-1 0,0 0,1 0,-1 0,1 0,-1-1,1 1,-1 0,1 0,0-1,-1 1,1 0,0-1,-1 1,1 0,0-1,0 1,0-1,0 1,-1-1,1 0,0 1,0-1,0 0,0 0,0 1,0-1,0 0,0 0,0 0,0 0,0 0,0-1,0 1,0 0,0 0,-1-1,1 1,0 0,0-1,0 1,0-1,0 1,-1-1,1 1,0-1,0 0,-1 1,1-1,-1 0,1 0,0 0,-1 1,1-1,-1 0,0 0,1 0,-1 0,0 0,1 0,-1 0,-24-116,15 93,-108-297,-100-210,298 757,22 80,130 266,-226-556,34 42,-40-58,0 0,0-1,0 1,0-1,0 1,0-1,0 0,0 1,0-1,0 0,0 0,0 1,0-1,-1 0,1 0,0 0,-1 0,1 0,-1 0,1 0,-1 0,1 0,-1 0,1-1,-1 1,0 0,0 0,0 0,0 0,0-1,0 1,0 0,0 0,0 0,-1-2,1 2,2-32,-3 0,0 0,-3 1,0-1,-2 1,-1-1,-2 2,-1-1,-14-26,-10-32,33 107,107 392,-89-344,73 216,-67-244,-23-37,1 1,0-1,-1 1,1-1,0 1,0-1,-1 0,1 1,0-1,0 0,0 0,0 0,-1 0,1 0,0 0,0 0,0 0,0 0,-1 0,1 0,0 0,0-1,0 1,0 0,-1-1,1 1,0 0,0-1,-1 1,1-1,0 1,-1-1,1 1,-1-1,1 0,-1 1,1-1,-1 0,1 0,-1 1,1-1,-1 0,0 0,0 1,1-1,-1 0,0 0,7-17,-1 0,-1 0,-1-1,-1 0,0 0,-1 0,-2 0,1 0,-2 0,-1 0,0 0,-1 1,-1-1,-3-6,-43-168,30 161,19 31,1 1,0 0,-1-1,1 1,-1 0,1-1,-1 1,1 0,0 0,-1-1,1 1,-1 0,1 0,-1 0,0-1,1 1,-1 0,1 0,-1 0,1 0,-1 0,1 0,-1 0,1 0,-1 1,1-1,-1 0,0 0,1 0,0 0,-1 1,1-1,-1 0,1 1,-1-1,1 0,-1 1,1-1,0 0,-1 1,1-1,0 1,-1-1,1 1,0-1,0 1,-1-1,1 1,0-1,0 1,0-1,0 1,0-1,0 1,0-1,0 1,0-1,0 1,0 0,0-1,0 1,0-1,0 1,0-1,-8 184,9-130,-27 260,27-363,-2 0,-2 0,-2 0,-2 1,-2 0,-3 0,-1 1,-3 0,-1 1,-3 1,-3-2,-13-25,-4 1,-2 3,-4 1,-2 3,-3 1,-30-25,28 48,52 39,0 0,-1 0,1 1,-1-1,1 1,-1-1,1 1,-1-1,1 1,-1 0,0 0,1-1,-1 1,1 0,-1 1,0-1,1 0,-1 0,1 1,-1-1,1 1,-1-1,1 1,-1 0,1-1,-1 1,1 0,0 0,0 0,-1 0,1 0,0 1,0-1,0 0,0 0,0 1,0 0,-4 11,1 0,0 1,2 0,-1-1,1 1,1 0,1 0,0 0,0 0,2 0,0-1,2 10,-2-10,14 90,6-1,32 93,-45-159,2-1,2 0,1 0,2-1,1-1,19 28,-35-60,0 1,0 0,0 0,0-1,0 1,1-1,-1 1,0-1,1 1,-1-1,1 0,-1 0,1 0,0 0,0 0,-1 0,1 0,0 0,0-1,0 1,0-1,0 1,0-1,0 0,0 0,0 0,0 0,0 0,0 0,-1 0,1-1,0 1,0-1,0 1,0-1,0 0,0 0,-1 0,1 0,0 0,-1 0,1 0,-1-1,1 1,-1 0,0-1,1 0,0 0,2-12,0 0,0 0,-2 0,1-1,-2 1,0-1,-1 1,0-1,-1 1,-1 0,0-1,-1 1,-1-2,-16-68,-3 1,-5 1,-2 1,-4 1,-10-9,-121-231,45 127,120 191,-1 1,0-1,1 0,-1 0,0 0,-1 1,1-1,0 0,0 1,-1-1,1 1,-1-1,1 1,-1 0,1 0,-1 0,0 0,0 0,0 0,1 0,-1 0,0 1,0-1,0 1,0-1,0 1,0 0,0 0,0 0,0 0,0 0,0 0,0 1,0-1,0 1,0-1,0 1,0 0,0 0,0-1,0 2,1-1,-1 0,0 0,1 0,-1 1,0 1,-3 12,1 0,0 0,1 1,1-1,1 1,0 0,1 0,0-1,3 17,-1-9,23 267,16 22,4 26,-12-132,-33-207,1 1,-1 0,0-1,1 1,-1-1,0 1,1 0,-1 0,0-1,1 1,-1 0,1 0,-1-1,0 1,1 0,-1 0,1 0,-1 0,1 0,-1 0,1 0,-1-1,0 1,1 0,-1 1,1-1,-1 0,1 0,-1 0,1 0,-1 0,1 0,-1 1,0-1,1 0,-1 0,1 0,-1 1,0-1,1 0,-1 1,0-1,1 0,-1 1,0-1,0 1,1-1,-1 0,0 1,0-1,0 1,1-1,-1 1,0-1,0 0,0 1,0-1,0 1,0-1,0 1,0-1,0 1,0-1,0 1,0-1,-1 0,1 1,11-39,-10 33,8-58,-3-1,-3 0,-2 0,-3 0,-3 0,-9-36,-19-84,-7 2,-9 1,-7 3,-28-46,-49-80,109 270,24 33,0 1,-1-1,1 0,0 1,-1-1,1 1,0-1,-1 1,1-1,-1 1,1-1,-1 1,1 0,-1-1,1 1,-1 0,0-1,1 1,-1 0,1 0,-1-1,0 1,1 0,-1 0,0 0,1 0,-1 0,0 0,1 0,-1 0,1 0,-1 0,0 1,1-1,-1 0,0 0,1 0,-1 1,1-1,-1 0,1 1,-1-1,1 1,-1-1,1 0,-1 1,1-1,-1 1,1-1,0 1,-1 0,1-1,0 1,-1-1,1 1,-11 93,16 204,13 0,24 79,-41-370,75 612,-76-618,-1 0,1 0,0 0,-1 0,1 0,0 0,0 0,0 0,0 0,0 0,0 0,0 0,0 0,0 0,0 0,1 0,-1 0,0 0,1 0,-1 0,1 0,-1 0,1 0,-1 0,1 0,0 0,-1-1,1 1,0 0,0-1,0 1,-1 0,1-1,0 1,0-1,0 1,0-1,0 1,0-1,1 0,29-174,-30 161,9-147,-7 1,-7-1,-7 1,-7 0,-6 1,-8 2,-7 1,-20-42,53 179,-1-9,-2 2,-1-1,-1 2,-1-1,-1 1,-1 1,-1 0,14 22,1 0,-1 0,1 0,-1 0,1 0,-1 0,1 0,-1 0,0 0,0 1,1-1,-1 0,0 0,0 1,0-1,0 1,0-1,0 1,0-1,0 1,0-1,0 1,0 0,0 0,0-1,0 1,0 0,0 0,0 0,0 0,0 0,0 1,-1-1,1 0,0 0,0 1,0-1,0 1,0-1,0 1,0-1,0 1,-19 44,8 21,4 0,2 0,3 1,5 39,-2-92,58 1309,-53-1236,-4-87,-1-1,0 1,0 0,0-1,0 1,0 0,1-1,-1 1,0 0,0 0,1-1,-1 1,0 0,0 0,1-1,-1 1,0 0,1 0,-1 0,0 0,0-1,1 1,-1 0,1 0,-1 0,0 0,1 0,-1 0,0 0,1 0,-1 0,0 0,1 0,-1 0,0 0,1 0,-1 0,0 1,1-1,21-280,-9 81,-9 0,-9 1,-9-1,-8 2,-8 0,-42-135,65 309,-1-14,-3 0,-1 1,-1 0,-2 0,-2 2,-1 0,-18-25,36 58,-1 0,1 0,-1 0,0 0,1 0,-1 0,0 0,0 0,1 0,-1 0,0 1,0-1,0 0,0 0,0 1,-1-1,1 1,0-1,0 1,0-1,0 1,-1 0,1 0,0-1,0 1,-1 0,1 0,0 0,0 0,0 1,-1-1,1 0,0 0,0 1,0-1,-1 1,1-1,0 1,0-1,0 1,0 0,-23 49,13 11,3 1,2 1,4-1,3 40,0-30,30 703,-6-314,-23-405,-1 1,2-1,3 0,11 48,-6-76,-1-28,16-76,7-101,-8 0,-2-110,-22 285,10-131,-5 0,-6 0,-6 0,-20-119,25 247,-31-83,31 88,0-1,0 1,0 0,0-1,1 1,-1 0,0 0,0 0,0-1,0 1,0 0,0 0,0 0,0 1,0-1,0 0,1 0,-1 0,0 1,0-1,0 0,0 1,0-1,1 1,-1-1,0 1,0-1,1 1,-1-1,0 1,1 0,-1-1,1 1,-1 0,1 0,-1 0,1-1,-1 1,1 0,0 0,0 0,-1 0,1 0,0 0,0-1,0 1,0 0,0 0,0 0,0 0,0 0,0 0,1 0,-20 191,18-152,3 1189,42-1560,-37 277,10-68,-5-1,-5 0,-7-46,-11 117,-1 74,4 273,26 382,-5-418,-8-232,-5-26,0-1,1 0,-1 1,0-1,0 0,1 1,-1-1,0 0,1 0,-1 1,0-1,1 0,-1 0,0 0,1 0,-1 1,0-1,1 0,-1 0,1 0,-1 0,0 0,1 0,-1 0,1 0,-1 0,0 0,1 0,-1 0,1 0,-1-1,0 1,1 0,-1 0,0 0,1 0,-1-1,0 1,1 0,-1 0,0-1,1 1,-1 0,0-1,0 1,1 0,-1-1,0 1,0 0,0-1,1 1,-1 0,0-1,0 1,0 0,0-1,0 1,0-1,0 1,0 0,0-1,0 1,0-1,0 1,0-1,32-135,-5-65,-7 0,-8-164,-18 281,-5 75,4 37,0 354,9 61,15-307,-17-136,0-1,1 1,-1-1,1 1,-1-1,1 1,-1-1,1 1,-1-1,1 1,0 0,-1-1,1 1,-1 0,1 0,0-1,-1 1,1 0,0 0,-1 0,1 0,0 0,-1 0,1 0,0 0,0 0,-1 0,1 0,0 0,-1 1,1-1,-1 0,1 0,0 1,-1-1,1 0,-1 1,1-1,0 1,-1-1,1 1,-1-1,0 1,1-1,-1 1,1-1,-1 1,0-1,1 1,-1 0,0-1,0 1,0 0,1-1,-1 1,0 0,0-1,0 1,0 0,0-1,0 1,0 0,0 0,19-56,46-395,-53 210,-31 802,2-352,11-193,9-44,17-226,-10 163,-4 0,-5-60,-6 120,5 30,-1 0,1 0,0 1,0-1,-1 0,1 0,0 0,0 0,-1 0,1 0,0 0,0 1,-1-1,1 0,0 0,-1 0,1 0,0 0,0 0,-1 0,1 0,0 0,0 0,-1-1,1 1,0 0,-1 0,1 0,0 0,0 0,-1 0,1-1,0 1,0 0,0 0,-1 0,1-1,0 1,0 0,0 0,0 0,-1-1,1 1,0 0,0 0,0-1,0 1,0 0,0-1,0 1,0 0,0 0,0-1,0 1,0 0,0-1,-13 158,13-109,-1 40,-2 33,6-1,10 50,3-98,-16-71,0 0,0-1,0 1,0-1,0 1,1 0,-1-1,0 1,0-1,1 1,-1 0,0-1,1 1,-1-1,0 1,1-1,-1 1,1-1,-1 1,1-1,-1 0,1 1,-1-1,1 0,-1 1,1-1,0 0,-1 0,1 0,0 1,-1-1,1 0,-1 0,1 0,0 0,-1 0,1 0,0 0,-1 0,1 0,0-1,-1 1,1 0,-1 0,1-1,-1 1,1 0,0 0,-1-1,1 1,-1-1,1 1,-1 0,1-1,-1 1,0-1,1 1,-1-1,0 0,1 1,-1-1,0 1,0-1,1 0,20-42,29-181,-34 129,11-136,-37 186,9 45,1-1,0 1,0-1,0 0,0 1,0-1,0 1,-1-1,1 0,0 1,-1-1,1 1,0-1,-1 1,1-1,-1 1,1-1,0 1,-1 0,1-1,-1 1,0 0,1-1,-1 1,1 0,-1-1,1 1,-1 0,0 0,1 0,-1 0,1 0,-1 0,0 0,1 0,-1 0,0 0,1 0,-1 0,1 0,-1 0,0 0,1 1,-1-1,1 0,-1 0,1 1,-1-1,0 0,1 1,0-1,-1 1,1-1,-1 1,1-1,-1 1,1-1,0 1,-1-1,1 1,0-1,0 1,-1 0,1-1,0 1,0 0,-9 19,1 0,1 1,1 0,1 1,1-1,1 1,1 0,0 0,2 0,1 2,-2 5,-22 368,23-339,1-58,-1 0,1 0,0 0,-1 0,1 0,0 0,-1 0,1 0,0 0,0 0,-1 0,1 0,0 0,-1-1,1 1,0 0,-1 0,1-1,-1 1,1 0,-1-1,1 1,0-1,-1 1,1-1,-1 1,0-1,1 1,-1-1,1 0,-1 1,0-1,1 1,-1-1,0 0,0 1,0-1,1 0,-1 1,0-1,0 0,0 0,0 1,0-1,0 0,0 1,-1-1,1 0,0 1,17-49,-2-1,-3 0,6-46,26-101,-44 197,0 0,0 1,0-1,0 0,0 1,1-1,-1 0,0 0,0 1,0-1,0 0,1 0,-1 1,0-1,0 0,0 0,1 0,-1 1,0-1,0 0,1 0,-1 0,0 0,1 1,-1-1,0 0,0 0,1 0,-1 0,0 0,1 0,-1 0,0 0,1 0,-1 0,0 0,1 0,-1 0,0 0,2 38,-3 268,1-305,-1 1,1-1,0 0,-1 0,1 0,0 0,0 0,-1 0,1 1,0-1,0 0,1 0,-1 0,0 0,0 1,0-1,1 0,-1 0,1 0,-1 0,1 0,-1 0,1 0,-1 0,1 0,0 0,0 0,-1 0,1-1,0 1,0 0,0 0,0-1,0 1,0-1,0 1,0-1,0 1,0-1,1 0,-1 1,0-1,0 0,0 0,0 0,1 0,-1 0,0 0,0 0,0 0,0 0,0-1,1 1,6-12,0 0,-1 0,-1 0,0-1,-1 1,0-1,-1-1,0 1,-1-1,0-3,-1 6,44-213,-42 207,2 21,3 30,13 260,-3-187,-18-106,-1 0,0 0,1 0,-1 0,1 0,-1 0,1 0,0 0,-1-1,1 1,0 0,0 0,-1-1,1 1,0 0,0-1,0 1,0-1,0 1,0-1,0 0,0 1,0-1,0 0,0 0,0 1,0-1,0 0,0 0,0 0,0 0,0-1,0 1,0 0,0 0,0 0,0-1,0 1,0-1,0 1,0-1,0 1,0-1,0 0,0 1,-1-1,1 0,0 1,0-1,-1 0,1 0,0 0,32-48,-19 13,-2 0,-2 0,-1-1,2-25,6-24,-1-18,5 371,-18-190,19 118,-22-194,0 0,0 1,0-1,0 0,0 0,0 0,0 1,1-1,-1 0,0 0,1 0,-1 0,1 0,-1 1,1-1,-1 0,1 0,0 0,-1 0,1-1,0 1,0 0,0 0,0 0,0-1,0 1,0 0,0-1,0 1,0-1,0 1,0-1,1 0,-1 1,0-1,0 0,0 0,1 0,-1 0,0 0,0 0,0 0,1 0,-1 0,0-1,0 1,0 0,0-1,1 1,-1-1,0 1,0-1,0 0,0 1,0-1,0 0,-1 0,1 0,0 0,0 0,-1 0,1 0,0 0,-1 0,1 0,-1 0,1 0,-1 0,12-28,-1 1,-2-2,-1 1,-1-1,-2 0,0-9,39-252,-35 269,2 28,-1 297,10-160,-20-142,-1 0,1 0,0-1,0 1,-1 0,1 0,0 0,0 0,0 0,0 0,0 0,0 0,0 0,0 0,0-1,0 1,1 0,-1 0,0 0,1 0,-1 0,0-1,1 1,-1 0,1 0,0 0,-1-1,1 1,-1 0,1-1,0 1,0-1,-1 1,1-1,0 1,0-1,0 1,-1-1,1 0,0 1,0-1,0 0,0 0,0 0,0 0,0 0,0 0,0 0,0 0,-1 0,1 0,0 0,0 0,0-1,0 1,0 0,0-1,-1 1,1-1,0 1,0-1,-1 1,1-1,0 0,0 1,-1-1,1 0,0 0,33-126,21-156,-35 241,-19 41,-1 1,0-1,1 0,-1 1,1-1,-1 1,1-1,-1 1,1 0,0-1,-1 1,1-1,0 1,-1 0,1-1,0 1,-1 0,1 0,0 0,-1 0,1-1,0 1,0 0,-1 0,1 0,0 1,-1-1,1 0,0 0,0 0,-1 0,1 1,0-1,-1 0,1 1,0-1,-1 0,1 1,-1-1,1 1,-1-1,1 1,-1-1,1 1,-1-1,1 1,-1 0,0-1,1 1,-1 0,0-1,1 1,-1 0,0-1,0 1,0 0,0-1,0 2,6 14,-1 1,0 0,-2 0,0 1,-1-1,0 0,-2 1,0 0,4 49,17 132,-15-173,6-33,50-285,-55 326,20 276,-16-233,14-107,23-184,-42 188,-6 18,1 1,1 0,-1 1,1-1,0 0,1 0,-1 1,1-1,1 1,-1 0,1 0,1-1,-4 7,0 1,0-1,-1 0,1 1,0-1,0 0,0 1,0-1,0 1,0 0,-1-1,1 1,0-1,-1 1,1 0,0 0,-1 0,1-1,-1 1,1 0,-1 0,1 0,-1 0,0 0,0 0,1 0,-1 0,0 0,0 0,0 0,0 0,0 0,0 0,0 0,0 0,0-1,-1 2,1-2,3 201,-4-200,1 0,-1 0,1 0,0 0,-1 0,1 0,0 0,0 0,-1 0,1 0,0 0,0 0,0 0,0 0,1 0,-1 0,0 0,0 0,1 0,-1 0,0 0,1 0,-1 0,1 0,0 0,-1 0,1 0,-1 0,1 0,0-1,0 1,0 0,-1-1,1 1,0 0,0-1,0 1,0-1,0 0,0 1,0-1,0 0,0 1,0-1,0 0,0 0,0 0,0 0,1 0,-1 0,0 0,0 0,0-1,0 1,0 0,0-1,0 1,0-1,0 1,0-1,0 1,-1-1,1 1,0-1,0 0,73-166,-73 167,-1-1,1 1,-1-1,1 1,-1-1,1 1,-1-1,1 1,-1 0,1-1,0 1,-1 0,1-1,0 1,-1 0,1 0,0 0,-1 0,1-1,0 1,-1 0,1 0,0 0,0 1,-1-1,1 0,0 0,-1 0,1 0,0 1,-1-1,1 0,0 1,-1-1,1 0,-1 1,1-1,-1 1,1-1,0 1,-1-1,0 1,1-1,-1 1,1-1,-1 1,0 0,1-1,-1 1,0 0,0-1,0 1,1 0,-1-1,0 1,0 0,0 0,0-1,0 1,16 47,-14-40,-1-2,0 0,0 1,0-1,1 0,0 0,0 0,0 0,1 0,0 0,0 0,1-1,-1 0,1 0,0 0,1 0,-1 0,1-1,0 0,3 2,-7-6,0 0,-1 0,1 0,0 0,0 0,0 0,0 0,0 0,0-1,0 1,0 0,0 0,0-1,0 1,0-1,-1 1,1-1,0 1,0-1,0 1,-1-1,1 0,0 1,-1-1,1 0,-1 0,1 0,-1 1,1-1,-1 0,1 0,-1 0,0 0,0 0,1 0,-1 0,0 0,0 0,0 0,0 0,0 0,0 0,0 0,0 1,-1-1,-4-47,-2 33,-1 0,-1 0,0 1,-1 0,0 1,-1 0,-1 1,-10-10,-10-10,-121-138,-131-189,4-44,-220-428,466 766,-11-16,3-3,4-1,-24-84,32 53,30 116,0 1,0-1,0 1,0-1,0 1,0-1,0 1,0-1,0 0,0 1,0-1,0 1,0-1,0 1,0-1,0 0,0 1,0-1,1 1,-1-1,0 0,0 1,1-1,-1 1,0-1,0 0,1 1,-1-1,0 0,1 0,-1 1,1-1,-1 0,0 0,1 0,-1 1,1-1,-1 0,0 0,1 0,-1 0,1 0,-1 0,1 0,-1 0,0 0,1 0,-1 0,1 0,-1 0,1 0,-1 0,1 0,-1-1,0 1,1 0,-1 0,0 0,1-1,-1 1,1 0,-1-1,0 1,0 0,1-1,-1 1,0 0,93 273,135 490,-175-553,-50-201,-7-30,-138-543,0 122,-159-329,240 646,61 126,0-1,0 1,-1 0,1 0,0 0,0-1,-1 1,1 0,-1 0,1-1,-1 1,1 0,-1 0,1-1,-1 1,0-1,1 1,-1-1,0 1,1-1,-1 1,0-1,0 0,1 1,-1-1,0 0,0 1,0-1,0 0,1 0,-1 0,0 0,0 0,0 0,0 0,0 0,1 0,-1-1,0 1,0 0,0 0,0-1,1 1,-1 0,0-1,0 1,1-1,-1 1,0-1,0 0,4 70,3-1,3 1,10 33,-16-87,46 193,9-2,71 164,-113-323,2-1,2 0,2-2,2 0,2-2,15 19,-40-59,0 0,0 0,0 1,0-1,1 0,-1 0,1 0,-1-1,1 1,-1 0,1 0,0-1,0 1,0-1,0 0,0 0,0 0,1 1,-1-2,0 1,0 0,1 0,-1-1,0 0,1 1,-1-1,1 0,-1 0,0 0,1 0,-1-1,1 1,-1-1,0 1,1-1,-1 0,0 0,0 0,0 0,1 0,0-2,2-9,-1 1,-1-2,0 1,-1 0,0 0,-1-1,-1 1,0-1,0 1,-1-1,-1 1,0-2,0-4,-24-154,-8 2,-7 1,-8 2,-6 2,-16-16,65 164,-212-610,193 570,105 344,-56-208,131 435,82 145,-231-643,-4-9,0-1,1 1,0 0,0-1,0 1,1-1,0 0,0 0,1 0,-1-1,1 0,0 0,4 3,-7-8,-1 0,0-1,0 1,1-1,-1 1,0-1,0 0,0 1,0-1,0 0,1 0,-1 0,-1 1,1-1,0 0,0 0,0-1,0 1,-1 0,1 0,-1 0,1 0,0-1,-1 1,0 0,1 0,-1-1,0 1,0 0,0-1,0 1,0 0,0-1,0 1,0 0,0-1,-1 1,1 0,-1-1,1 1,-1 0,1 0,-1 0,1 0,-52-312,42 269,-77-298,-61-132,110 358,-93-279,112 351,19 45,0-1,-1 0,1 1,0-1,0 1,0-1,0 0,-1 1,1-1,0 0,0 1,-1-1,1 0,0 1,-1-1,1 0,0 1,-1-1,1 0,-1 0,1 0,0 1,-1-1,1 0,-1 0,1 0,0 0,-1 0,1 0,-1 0,1 0,-1 0,1 0,0 0,-1 0,1 0,-1 0,1 0,0 0,-1-1,1 1,-1 0,1 0,-1-1,6 62,2 0,2-1,13 36,-14-56,31 134,6-2,8-2,8-2,15 15,-54-137,2-2,2-1,2-1,1-1,34 35,-63-77,0 0,0 0,0 0,0 0,0 1,1-1,-1 0,0 0,0 0,1 0,-1 0,1 0,-1 1,1-1,-1 0,1 0,-1 0,1 1,0-1,-1 0,1 1,0-1,-1 1,1-1,0 1,0-1,0 1,0 0,-1-1,1 1,0 0,0-1,0 1,0 0,0 0,0 0,0 0,0 0,0 0,0 0,0 0,-1 1,1-1,0 0,0 0,0 1,0-1,0 0,0 1,-1-1,1 1,0 0,0-1,-1 1,1-1,0 1,-1 0,1 0,-1-1,1 1,-1 0,1 0,-8-42,-2 1,-2 0,-2 1,-1 0,-16-31,-12-32,-123-302,-1 17,153 362,13 25,-1 0,0 1,0-1,0 0,0 0,1 1,-1-1,0 0,0 1,1-1,-1 0,0 1,1-1,-1 1,0 0,1-1,-1 1,1-1,-1 1,1 0,-1-1,1 1,-1 0,1 0,0-1,-1 1,1 0,0 0,0 0,-1 0,1-1,0 1,0 0,0 0,0 0,0 0,0-1,0 1,1 0,-1 0,0 0,0 0,1-1,-1 1,0 0,1 0,-1-1,1 1,-1 0,1-1,0 1,-1 1,4 53,3 0,2-1,3 0,2-1,2 0,2-1,3-1,2-1,18 26,-3 5,4-2,4-2,2-3,4-1,21 19,45 33,-117-125,-1-1,0 1,0 0,0-1,0 1,1 0,-1-1,0 1,0 0,1-1,-1 1,0 0,0-1,1 1,-1 0,0 0,1-1,-1 1,1 0,-1 0,0 0,1-1,-1 1,1 0,-1 0,0 0,1 0,-1 0,1 0,-1 0,0 0,1 0,-1 0,1 0,-1 0,1 0,-1 0,0 1,1-1,-1 0,1 0,-1 0,0 1,1-1,-1 0,0 0,1 1,-1-1,0 0,0 1,1-1,-1 0,0 1,0-1,1 0,-1 1,0-1,0 0,0 1,0-1,0 1,0-1,0 1,0-1,1 0,-1 1,-12-33,-205-330,77 80,-95-279,202 475,-52-147,41 104,-6 2,-13-14,41 109,21 31,1 1,-1 0,1 0,-1 0,1 0,-1 0,1 0,-1 0,1 0,-1 0,1 0,-1 0,1 0,-1 0,1 0,-1 0,1 0,-1 0,1 1,-1-1,1 0,0 0,-1 1,1-1,-1 0,1 0,0 1,-1-1,1 1,0-1,-1 0,1 1,0-1,0 1,-1-1,1 0,0 1,0-1,0 1,-1-1,1 1,0-1,0 1,0-1,0 1,0-1,0 1,0-1,0 1,0-1,1 1,-1-1,0 1,0-1,0 1,0-1,1 1,-1-1,0 0,0 1,1-1,-1 1,0-1,1 0,-1 1,1-1,-1 0,0 1,7 44,2 0,2 0,2-1,2 0,1-1,13 21,-14-28,233 484,-44-162,-165-308,-38-50,-1-1,1 1,0-1,-1 1,1-1,-1 1,1-1,-1 0,1 1,-1-1,1 1,-1-1,0 0,1 1,-1-1,0 0,0 0,1 1,-1-1,0 0,0 0,0 1,0-1,0 0,0 0,0 0,0 1,0-1,-1 0,1 0,0 1,0-1,-1 0,1 1,0-1,-1 0,1 1,-1-1,1 0,-1 1,1-1,-1 1,1-1,-1 1,1-1,-1 1,-105-179,21 31,-32-57,-53-138,30 20,114 279,37 86,200 448,-33-82,-38-80,-117-292,-21-51,-67-193,9 38,-7 2,-39-63,72 188,22 48,5 7,1 0,1-1,0 1,0 0,1 0,0 0,1-1,1 1,1 3,-1 5,106 662,-19-153,-70-343,-7 0,-8 0,-9 3,2-126,-3 0,-2-1,-3 0,-7 15,-5-26,22-51,0 1,1-1,-1 1,1 0,-1-1,0 1,0-1,1 0,-1 1,0-1,0 1,1-1,-1 0,0 0,0 1,0-1,0 0,1 0,-1 0,0 0,0 0,0 0,0 0,1 0,-1-1,0 1,0 0,0 0,0-1,1 1,-1 0,0-1,1 1,-1-1,0 1,0-1,1 1,-1-1,1 0,-1 1,1-1,-1 0,1 1,-1-1,1 0,-1 0,1 0,0 1,0-1,-1 0,1 0,0 0,0 1,0-1,0 0,0 0,0 0,0 0,0 0,0 1,0-1,-13-120,12 66,0 56,1-1,-1 1,1-1,-1 0,1 1,-1-1,1 0,-1 0,1 1,-1-1,1 0,-1 0,0 0,1 0,-1 0,1 0,-1 0,0 0,1 0,-1 0,1 0,-1 0,1 0,-1 0,0 0,1-1,-1 1,1 0,-1 0,1-1,-1 1,1 0,-1-1,1 1,-35 303,-32 17,50-247,15-159,4-112,-14 499,8-249,1 1,3-1,2 0,3 5,6 30,-11-88,0 1,0 0,1 0,-1-1,0 1,0 0,0 0,1-1,-1 1,0 0,0 0,1 0,-1-1,0 1,1 0,-1 0,0 0,1 0,-1 0,0 0,1-1,-1 1,0 0,1 0,-1 0,0 0,1 0,-1 0,0 1,1-1,-1 0,0 0,0 0,1 0,-1 0,0 0,1 0,-1 1,0-1,1 0,-1 0,0 0,0 1,0-1,1 0,-1 0,0 1,0-1,0 0,1 1,-1-1,0 0,0 1,0-1,0 0,0 1,0-1,0 0,0 1,9-30,-4-196,-21 167,5 91,11 382,-1-397,1-1,0 1,2-1,0 0,1 0,0 0,2 0,0 0,2 4,-6-21,0 1,0 0,0-1,0 1,0-1,0 1,0-1,0 0,0 1,0-1,0 0,0 0,0 0,0 0,0 0,1 0,-1 0,0 0,0 0,0 0,0 0,0-1,0 1,0 0,0-1,0 1,0-1,0 1,0-1,0 0,-1 1,1-1,0 0,0 0,-1 1,1-1,0 0,-1 0,1 0,-1 0,1 0,-1 0,1 0,-1 0,0 0,1 0,-1 0,0 0,0 0,0 0,0 0,0 0,0-1,0 1,0 0,0 0,-1 0,1 0,-1 0,55-249,-13-30,-20 340,-5 60,-12-77,1 0,2 0,2 0,2-1,16 38,-26-77,-1-1,0 0,1 0,0 0,-1 0,1 0,0 0,0 0,0 0,0 0,1 0,-1 0,1-1,-1 1,1-1,-1 1,1-1,0 1,-1-1,1 0,0 0,0 0,0 0,0 0,0 0,0 0,1-1,-1 1,0-1,0 0,0 0,1 1,-1-1,0-1,0 1,0 0,1 0,-1-1,0 1,0-1,0 0,0 0,0 0,0 0,0 0,0 0,0 0,-1-1,1 1,0-1,-1 1,1-1,-1 1,1-1,-1-1,9-16,0-1,-2 0,-1 0,0-1,-2 0,0 0,1-21,3-5,64-196,-74 242,1-1,0 0,0 0,0 1,1-1,-1 1,0-1,1 0,-1 1,1-1,-1 0,1 1,0-1,-1 1,1 0,0-1,0 1,0-1,0 1,1 0,-1 0,0 0,0 0,1 0,-1 0,0 0,1 0,-1 0,1 1,0-1,-1 1,1-1,-1 1,1-1,0 1,-1 0,1 0,0 0,-1 0,1 0,0 0,-1 0,1 1,0-1,-1 1,1-1,-1 1,1-1,-1 1,1 0,-1 0,1 0,0 0,7 17,-1-1,0 2,-2-1,0 1,0 0,-2 0,-1 0,0 3,3 12,76 469,-82-502,0 0,-1 1,1-1,0 1,0-1,0 1,0-1,0 0,0 1,1-1,-1 1,0-1,1 0,-1 1,1-1,0 0,-1 1,1-1,0 0,0 0,-1 0,1 1,0-1,0 0,0 0,1-1,-1 1,0 0,0 0,0 0,1-1,-1 1,0-1,1 1,-1-1,0 1,1-1,-1 0,1 0,-1 0,1 1,-1-1,0-1,1 1,-1 0,1 0,-1 0,1-1,-1 1,0-1,1 1,-1-1,0 0,0 1,1-1,-1 0,0 0,0 0,0 0,0 0,0 0,0 0,0 0,0 0,-1-1,1 1,0-1,21-34,-1-1,-2 0,-2-2,-1 0,-2-4,-12 38,15-42,-2 4,1 1,2 0,2 2,19-28,-39 67,1-1,-1 1,1-1,-1 1,1 0,0-1,-1 1,1 0,0 0,0 0,0 0,0-1,0 1,0 0,0 1,0-1,0 0,1 0,-1 0,0 1,1-1,-1 1,0-1,1 1,-1-1,1 1,-1 0,0 0,1-1,-1 1,1 0,-1 1,1-1,-1 0,1 0,-1 0,0 1,1-1,-1 1,1-1,-1 1,0 0,0-1,1 1,-1 0,0 0,0 0,0 0,1 1,31 133,-15 141,-19-269,1 1,1-1,-1 1,1-1,0 0,1 1,0-1,0 0,0 0,1 0,0 0,0 0,1-1,0 1,0-1,1 0,-3-5,1-1,-1 1,1-1,-1 1,1-1,-1 0,1 0,-1-1,1 1,-1 0,1-1,-1 0,1 1,-1-1,0 0,1 0,-1 0,0-1,0 1,0 0,1-1,-2 0,1 1,0-1,0 0,0 0,-1 0,1 0,-1 0,0 0,0 0,0-1,0 1,0 0,1-3,132-274,-134 277,0 0,1 0,-1 0,1 0,0 0,0 1,0-1,-1 0,2 0,-1 1,0-1,0 0,0 1,1-1,-1 1,1 0,-1-1,1 1,0 0,-1 0,1 0,0 0,0 0,0 1,0-1,0 0,0 1,0 0,0-1,0 1,0 0,0 0,0 0,0 0,0 0,0 1,0-1,0 0,0 1,-1 0,1-1,0 1,0 0,0 0,0 0,5 11,-1 1,0-1,0 1,-1 1,-1-1,0 1,-1-1,0 1,-1 0,0 12,0 6,-3-24,1-1,1 0,-1 0,1 1,1-1,-1 0,1 0,0 0,1 0,-1-1,1 1,1-1,1 3,-4-7,0-1,1 0,-1 0,1 1,-1-1,1 0,-1 0,1 0,-1 0,1-1,0 1,0 0,-1-1,1 1,0-1,0 0,0 1,0-1,-1 0,1 0,0 0,0-1,0 1,0 0,-1-1,1 1,0-1,0 1,-1-1,1 0,0 0,-1 0,1 0,-1 0,2-1,51-49,-44 40,53-35,-61 46,0-1,0 1,0-1,0 1,-1 0,1 0,0 0,0 0,0 0,0 0,0 0,0 1,0-1,0 1,0-1,0 1,-1 0,1 0,0 0,-1 0,1 0,0 0,-1 0,1 0,-1 1,0-1,1 1,-1-1,0 1,0-1,0 1,0 0,0 0,0-1,-1 1,1 0,0 2,62 243,-47-232,-9-19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2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22028.18">5193 2350,'168'-11,"61"-24,-167 27,0 3,0 3,44 5,-5-1,255-3,-119-26,-104 15,-93 4,1 2,0 1,0 3,0 1,40 4,11-1,489-2,-602-16,1 12,1-1,1-1,-1 0,1-1,0-1,0-1,1 0,0-1,1-1,0-1,1 0,0-1,1-1,1 0,-9-12,-61-80,82 105,0 1,1-1,-1 1,0-1,0 1,0 0,1-1,-1 1,0 0,0 0,0-1,0 1,0 0,0 0,1 0,-1 0,0 0,0 1,0-1,0 0,0 0,0 0,1 1,-1-1,0 0,0 1,0-1,1 1,-1-1,0 1,0 0,1-1,-1 1,1-1,-1 1,0 0,1 0,-1-1,1 1,0 0,-1 0,1 0,0-1,-1 1,1 0,0 0,0 0,0 0,0 0,0 0,0 0,0-1,0 1,0 0,0 0,-5 59,5-56,2 96,-12 137,-31-29,26-174,22-64,12-3,1 0,2 2,0 1,27-26,37-51,-68 79,-5 4</inkml:trace>
  <inkml:trace contextRef="#ctx0" brushRef="#br0" timeOffset="28577.518">5447 5229,'5'0,"6"-5,2-6,2-1,0-4,2-4,-3-3,2-2,-2-3,2 5,-3 0,2 1,-2 3</inkml:trace>
  <inkml:trace contextRef="#ctx0" brushRef="#br0" timeOffset="28913.482">5984 4580,'14'-19,"10"-12,1-4,0 3,2 2,-5 2,-1 5,-3 2,-1 0,-3 3</inkml:trace>
  <inkml:trace contextRef="#ctx0" brushRef="#br0" timeOffset="29227.698">6492 3902,'14'-23,"10"-14,1-5,0 5,-3 4,-1 7,-4 4,0 0,-4 5</inkml:trace>
  <inkml:trace contextRef="#ctx0" brushRef="#br0" timeOffset="29494.362">6943 3282,'14'-24,"10"-13,1-5,-4 5</inkml:trace>
  <inkml:trace contextRef="#ctx0" brushRef="#br0" timeOffset="29747.325">7253 2830,'0'0</inkml:trace>
  <inkml:trace contextRef="#ctx0" brushRef="#br0" timeOffset="30005.38">7423 2548,'24'-29,"12"-14,1-5,-6 6</inkml:trace>
  <inkml:trace contextRef="#ctx0" brushRef="#br0" timeOffset="32264.596">5165 3959,'43'11,"1"-3,0-1,1-2,0-2,-1-2,1-2,0-2,53 1,382 2,-310-28,-98 25,-71 3,-1 0,1 0,-1 0,0-1,1 1,-1 0,1 0,-1 0,1-1,-1 1,1 0,-1-1,0 1,1 0,-1-1,0 1,1 0,-1-1,0 1,1-1,-1 1,0-1,0 1,0-1,1 1,-1-1,0 1,0-1,0 1,0-1,0 1,0-1,0 1,0-1,0 1,0-1,0 1,0-1,0 1,-1 0,1-1,0 1,0-1,0 1,-1-1,1 1,0-1,-1 1,1 0,0-1,-1 1,1 0,0-1,-1 1,1 0,-1-1,1 1,-1 0,1 0,-1 0,-27-28,26 26,-114-132,23 33,92 100,0 1,1-1,-1 1,0 0,0-1,0 1,0 0,0 0,0-1,1 1,-1 0,0 0,0 0,0 0,0 0,0 0,0 1,0-1,0 0,0 0,1 0,-1 1,0-1,0 1,0-1,0 1,1-1,-1 1,0-1,0 1,1 0,-1-1,1 1,-1 0,0-1,1 1,-1 0,1 0,0 0,-1-1,1 1,0 0,-1 0,1 0,0 0,0 0,0 0,0 0,0 0,0 0,0-1,0 2,-5 57,5-54,3 342,-36-216,22-103,11-28,1-1,-1 1,0 0,0-1,0 1,0 0,1 0,-1-1,0 1,0 0,0 0,1-1,-1 1,0 0,1 0,-1 0,0-1,0 1,1 0,-1 0,0 0,1 0,-1 0,0 0,1 0,-1 0,0 0,1 0,-1 0,0 0,1 0,-1 0,0 0,1 0,-1 0,0 0,1 0,-1 0,0 1,1-1,-1 0,0 0,0 0,1 1,-1-1,0 0,0 0,1 1,-1-1,0 0,0 0,0 1,0-1,1 0,-1 1,0-1,0 0,0 1,0-1,0 0,0 1,27-22,224-241,-199 209,-45 49</inkml:trace>
  <inkml:trace contextRef="#ctx0" brushRef="#br0" timeOffset="33947.964">5814 1250,'-13'-26,"19"32,19 42,-2 2,-2 1,-2 1,-3 0,3 22,-11-46,16 85,-24-113,0 0,0-1,0 1,1 0,-1-1,0 1,0 0,0 0,1-1,-1 1,0 0,1 0,-1-1,0 1,0 0,1 0,-1 0,0 0,1 0,-1-1,1 1,-1 0,0 0,1 0,-1 0,0 0,1 0,-1 0,0 0,1 0,-1 0,0 0,1 0,-1 1,0-1,1 0,-1 0,0 0,1 0,-1 1,0-1,1 0,-1 0,0 1,0-1,1 0,-1 0,0 1,0-1,0 0,1 1,-1-1,0 0,0 1,0-1,0 0,0 1,0-1,1 0,-1 1,9-39,-7 29,60-213,-25 120,5 2,32-54,-60 130</inkml:trace>
  <inkml:trace contextRef="#ctx0" brushRef="#br0" timeOffset="34546.092">6407 1447,'-123'226,"115"-223,15-22,102-153,2 41,-111 130,1 0,0 0,0 0,0 0,0 0,0 0,0 0,1 0,-1 0,0 1,0-1,1 0,-1 1,0-1,1 1,-1 0,0-1,1 1,-1 0,1 0,-1 0,0 0,1 0,-1 0,1 0,-1 0,1 1,-1-1,0 0,1 1,-1-1,0 1,0 0,1-1,-1 1,0 0,0 0,0 0,0 0,0 0,0 0,0 0,0 0,0 0,0 0,-1 1,1-1,0 0,-1 0,1 1,-1-1,1 1,-1-1,0 0,0 1,0-1,0 1,27 128,10 14,-36-143,-1 1,1-1,-1 1,0-1,0 1,0-1,0 1,0-1,0 1,0-1,-1 1,1-1,0 1,-1-1,1 1,-1-1,0 1,0-1,1 0,-1 1,0-1,0 0,0 0,0 0,0 1,0-1,-1 0,1 0,0-1,0 1,-1 0,1 0,-1-1,1 1,0-1,-1 1,1-1,-1 1,0-1,1 0,-1 0,1 0,-1 0,1 0,-1 0,1 0,-1-1,1 1,-1 0,1-1,-1 1,1-1,-1 0,1 1,0-1,-1 0,1 0,0 0,-161-72,137 62</inkml:trace>
  <inkml:trace contextRef="#ctx0" brushRef="#br0" timeOffset="35497.082">5363 3056,'75'218,"-38"-64,-18-102,2-79,63-277,-77 268,23-52,-22 96,-7 5</inkml:trace>
  <inkml:trace contextRef="#ctx0" brushRef="#br0" timeOffset="35763.037">5730 3366,'0'19,"0"16,0 7,0 1,0-1,0-9</inkml:trace>
  <inkml:trace contextRef="#ctx0" brushRef="#br0" timeOffset="36277.874">5785 3254,'4'-1,"0"0,-1 1,1 0,-1 0,1 0,0 0,-1 0,1 0,-1 1,1 0,0 0,-1 0,0 0,1 1,-1-1,0 1,0 0,0 0,0 0,0 0,0 0,0 1,-1-1,1 1,-1 0,0 0,0 0,0 0,0 0,0 0,-1 0,1 1,0 1,0 15,-2-16,0-1,0 1,1 0,-1 0,1 0,0 0,0-1,0 1,0 0,1-1,0 1,-1-1,1 0,1 1,-1-1,0 0,1 0,-1 0,1-1,0 1,0-1,0 1,0-1,1 0,6 3,-6-4,0 1,0-1,0 1,0-1,-1 1,1 0,-1 1,1-1,-1 0,0 1,0 0,0 0,0 0,0 0,-1 0,1 1,-1-1,0 1,0-1,0 1,-1 0,1 0,-1 0,0 0,0 0,0 0,-1 0,0 0,1 1,-2 1,1-1,-1 1,1-1,-1 0,-1 1,1-1,-1 0,0 0,0 0,-1 0,1 0,-1 0,0-1,-1 1,1-1,-1 0,0 0,1 0,-2-1,1 1,0-1,-1 0,0 0,1-1,-1 1,-2 0,-7 3,0-1,-1-1,1 0,-1-1,0 0,0-1,0-1,0 0,-2-1,-11-1,4 0</inkml:trace>
  <inkml:trace contextRef="#ctx0" brushRef="#br0" timeOffset="36928.028">5927 3422,'5'0,"-3"0,-8 0,-1 5,-6 2,-4-1,0 4,-2 0,-2-2,2-2</inkml:trace>
  <inkml:trace contextRef="#ctx0" brushRef="#br0" timeOffset="37343.792">5871 3225,'-10'5,"-8"2,0-1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2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22028.18">5193 2350,'168'-11,"61"-24,-167 27,0 3,0 3,44 5,-5-1,255-3,-119-26,-104 15,-93 4,1 2,0 1,0 3,0 1,40 4,11-1,489-2,-602-16,1 12,1-1,1-1,-1 0,1-1,0-1,0-1,1 0,0-1,1-1,0-1,1 0,0-1,1-1,1 0,-9-12,-61-80,82 105,0 1,1-1,-1 1,0-1,0 1,0 0,1-1,-1 1,0 0,0 0,0-1,0 1,0 0,0 0,1 0,-1 0,0 0,0 1,0-1,0 0,0 0,0 0,1 1,-1-1,0 0,0 1,0-1,1 1,-1-1,0 1,0 0,1-1,-1 1,1-1,-1 1,0 0,1 0,-1-1,1 1,0 0,-1 0,1 0,0-1,-1 1,1 0,0 0,0 0,0 0,0 0,0 0,0 0,0-1,0 1,0 0,0 0,-5 59,5-56,2 96,-12 137,-31-29,26-174,22-64,12-3,1 0,2 2,0 1,27-26,37-51,-68 79,-5 4</inkml:trace>
  <inkml:trace contextRef="#ctx0" brushRef="#br0" timeOffset="28577.518">5447 5229,'5'0,"6"-5,2-6,2-1,0-4,2-4,-3-3,2-2,-2-3,2 5,-3 0,2 1,-2 3</inkml:trace>
  <inkml:trace contextRef="#ctx0" brushRef="#br0" timeOffset="28913.482">5984 4580,'14'-19,"10"-12,1-4,0 3,2 2,-5 2,-1 5,-3 2,-1 0,-3 3</inkml:trace>
  <inkml:trace contextRef="#ctx0" brushRef="#br0" timeOffset="29227.698">6492 3902,'14'-23,"10"-14,1-5,0 5,-3 4,-1 7,-4 4,0 0,-4 5</inkml:trace>
  <inkml:trace contextRef="#ctx0" brushRef="#br0" timeOffset="29494.362">6943 3282,'14'-24,"10"-13,1-5,-4 5</inkml:trace>
  <inkml:trace contextRef="#ctx0" brushRef="#br0" timeOffset="29747.325">7253 2830,'0'0</inkml:trace>
  <inkml:trace contextRef="#ctx0" brushRef="#br0" timeOffset="30005.38">7423 2548,'24'-29,"12"-14,1-5,-6 6</inkml:trace>
  <inkml:trace contextRef="#ctx0" brushRef="#br0" timeOffset="32264.596">5165 3959,'43'11,"1"-3,0-1,1-2,0-2,-1-2,1-2,0-2,53 1,382 2,-310-28,-98 25,-71 3,-1 0,1 0,-1 0,0-1,1 1,-1 0,1 0,-1 0,1-1,-1 1,1 0,-1-1,0 1,1 0,-1-1,0 1,1 0,-1-1,0 1,1-1,-1 1,0-1,0 1,0-1,1 1,-1-1,0 1,0-1,0 1,0-1,0 1,0-1,0 1,0-1,0 1,0-1,0 1,0-1,0 1,-1 0,1-1,0 1,0-1,0 1,-1-1,1 1,0-1,-1 1,1 0,0-1,-1 1,1 0,0-1,-1 1,1 0,-1-1,1 1,-1 0,1 0,-1 0,-27-28,26 26,-114-132,23 33,92 100,0 1,1-1,-1 1,0 0,0-1,0 1,0 0,0 0,0-1,1 1,-1 0,0 0,0 0,0 0,0 0,0 0,0 1,0-1,0 0,0 0,1 0,-1 1,0-1,0 1,0-1,0 1,1-1,-1 1,0-1,0 1,1 0,-1-1,1 1,-1 0,0-1,1 1,-1 0,1 0,0 0,-1-1,1 1,0 0,-1 0,1 0,0 0,0 0,0 0,0 0,0 0,0 0,0-1,0 2,-5 57,5-54,3 342,-36-216,22-103,11-28,1-1,-1 1,0 0,0-1,0 1,0 0,1 0,-1-1,0 1,0 0,0 0,1-1,-1 1,0 0,1 0,-1 0,0-1,0 1,1 0,-1 0,0 0,1 0,-1 0,0 0,1 0,-1 0,0 0,1 0,-1 0,0 0,1 0,-1 0,0 0,1 0,-1 0,0 0,1 0,-1 0,0 1,1-1,-1 0,0 0,0 0,1 1,-1-1,0 0,0 0,1 1,-1-1,0 0,0 0,0 1,0-1,1 0,-1 1,0-1,0 0,0 1,0-1,0 0,0 1,27-22,224-241,-199 209,-45 49</inkml:trace>
  <inkml:trace contextRef="#ctx0" brushRef="#br0" timeOffset="33947.964">5814 1250,'-13'-26,"19"32,19 42,-2 2,-2 1,-2 1,-3 0,3 22,-11-46,16 85,-24-113,0 0,0-1,0 1,1 0,-1-1,0 1,0 0,0 0,1-1,-1 1,0 0,1 0,-1-1,0 1,0 0,1 0,-1 0,0 0,1 0,-1-1,1 1,-1 0,0 0,1 0,-1 0,0 0,1 0,-1 0,0 0,1 0,-1 0,0 0,1 0,-1 1,0-1,1 0,-1 0,0 0,1 0,-1 1,0-1,1 0,-1 0,0 1,0-1,1 0,-1 0,0 1,0-1,0 0,1 1,-1-1,0 0,0 1,0-1,0 0,0 1,0-1,1 0,-1 1,9-39,-7 29,60-213,-25 120,5 2,32-54,-60 130</inkml:trace>
  <inkml:trace contextRef="#ctx0" brushRef="#br0" timeOffset="34546.092">6407 1447,'-123'226,"115"-223,15-22,102-153,2 41,-111 130,1 0,0 0,0 0,0 0,0 0,0 0,0 0,1 0,-1 0,0 1,0-1,1 0,-1 1,0-1,1 1,-1 0,0-1,1 1,-1 0,1 0,-1 0,0 0,1 0,-1 0,1 0,-1 0,1 1,-1-1,0 0,1 1,-1-1,0 1,0 0,1-1,-1 1,0 0,0 0,0 0,0 0,0 0,0 0,0 0,0 0,0 0,0 0,-1 1,1-1,0 0,-1 0,1 1,-1-1,1 1,-1-1,0 0,0 1,0-1,0 1,27 128,10 14,-36-143,-1 1,1-1,-1 1,0-1,0 1,0-1,0 1,0-1,0 1,0-1,-1 1,1-1,0 1,-1-1,1 1,-1-1,0 1,0-1,1 0,-1 1,0-1,0 0,0 0,0 0,0 1,0-1,-1 0,1 0,0-1,0 1,-1 0,1 0,-1-1,1 1,0-1,-1 1,1-1,-1 1,0-1,1 0,-1 0,1 0,-1 0,1 0,-1 0,1 0,-1-1,1 1,-1 0,1-1,-1 1,1-1,-1 0,1 1,0-1,-1 0,1 0,0 0,-161-72,137 62</inkml:trace>
  <inkml:trace contextRef="#ctx0" brushRef="#br0" timeOffset="35497.082">5363 3056,'75'218,"-38"-64,-18-102,2-79,63-277,-77 268,23-52,-22 96,-7 5</inkml:trace>
  <inkml:trace contextRef="#ctx0" brushRef="#br0" timeOffset="35763.037">5730 3366,'0'19,"0"16,0 7,0 1,0-1,0-9</inkml:trace>
  <inkml:trace contextRef="#ctx0" brushRef="#br0" timeOffset="36277.874">5785 3254,'4'-1,"0"0,-1 1,1 0,-1 0,1 0,0 0,-1 0,1 0,-1 1,1 0,0 0,-1 0,0 0,1 1,-1-1,0 1,0 0,0 0,0 0,0 0,0 0,0 1,-1-1,1 1,-1 0,0 0,0 0,0 0,0 0,0 0,-1 0,1 1,0 1,0 15,-2-16,0-1,0 1,1 0,-1 0,1 0,0 0,0-1,0 1,0 0,1-1,0 1,-1-1,1 0,1 1,-1-1,0 0,1 0,-1 0,1-1,0 1,0-1,0 1,0-1,1 0,6 3,-6-4,0 1,0-1,0 1,0-1,-1 1,1 0,-1 1,1-1,-1 0,0 1,0 0,0 0,0 0,0 0,-1 0,1 1,-1-1,0 1,0-1,0 1,-1 0,1 0,-1 0,0 0,0 0,0 0,-1 0,0 0,1 1,-2 1,1-1,-1 1,1-1,-1 0,-1 1,1-1,-1 0,0 0,0 0,-1 0,1 0,-1 0,0-1,-1 1,1-1,-1 0,0 0,1 0,-2-1,1 1,0-1,-1 0,0 0,1-1,-1 1,-2 0,-7 3,0-1,-1-1,1 0,-1-1,0 0,0-1,0-1,0 0,-2-1,-11-1,4 0</inkml:trace>
  <inkml:trace contextRef="#ctx0" brushRef="#br0" timeOffset="36928.028">5927 3422,'5'0,"-3"0,-8 0,-1 5,-6 2,-4-1,0 4,-2 0,-2-2,2-2</inkml:trace>
  <inkml:trace contextRef="#ctx0" brushRef="#br0" timeOffset="37343.792">5871 3225,'-10'5,"-8"2,0-1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2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  <inkml:trace contextRef="#ctx0" brushRef="#br0" timeOffset="97098.817">11994 2520,'-4'19,"-2"35,0 19,1 0,-4-1,1-4,0-9,3-5,1-6,2-7,1-6,1-3,0-3,-4-7,-2-1,1 0,-5-4,0-4</inkml:trace>
  <inkml:trace contextRef="#ctx0" brushRef="#br0" timeOffset="97349.511">11402 2520,'947'-110,"-739"105,-206 5,-1 0,1-1,-1 1,0 0,1 0,-1 0,1 0,-1 0,1 0,-1 0,0 0,1 1,-1-1,1 0,-1 1,0-1,1 1,-1 0,0-1,0 1,0 0,1 0,-1 0,0 0,0 0,0 0,0 0,0 0,-1 0,1 0,0 1,0-1,-1 0,1 1,-1-1,1 0,-1 1,0-1,1 0,-1 1,0-1,0 1,0-1,0 1,0-1,0 1,-1-1,1 0,0 1,-1-1,1 0,-1 1,1-1,-1 0,0 1,0-1,1 0,-1 0,0 0,0 0,0 0,-1 1,-17 18,-3-2</inkml:trace>
  <inkml:trace contextRef="#ctx0" brushRef="#br0" timeOffset="97599.439">11487 3338,'48'0,"44"-9,17-9,-1 0,-9-3,-12 3,-11-1,-9 3,-6 5,-9 3,-8-1,-7 1,-5 1,-3 2,-2 3,-5 0</inkml:trace>
  <inkml:trace contextRef="#ctx0" brushRef="#br0" timeOffset="97913.965">12447 3338,'467'-480,"-467"479,0 1,0-1,0 1,0 0,0-1,0 1,0-1,0 1,1-1,-1 1,0 0,0-1,1 1,-1-1,0 1,1 0,-1-1,0 1,1 0,-1 0,0-1,1 1,-1 0,1 0,-1-1,0 1,1 0,-1 0,1 0,-1 0,1 0,-1 0,1 0,-1-1,0 1,1 1,-1-1,1 0,-1 0,1 0,-1 0,1 0,-1 0,1 0,-1 1,0-1,1 0,-1 0,1 1,-1-1,0 0,1 0,-1 1,0-1,1 0,-1 1,0-1,0 1,1-1,-1 0,0 1,0-1,0 1,0-1,1 1,-1-1,0 1,0-1,-2 39,1-29,-1-3,1 1,-1-1,1 1,1-1,0 1,0-1,0 1,1 0,0-1,0 1,1-1,0 0,0 1,1-1,0 0,0-1,1 1,0 0,0-1,0 0,1 0,0 0,0 0,0-1,1 0,0 0,0-1,0 1,1-1,10-1,0-1,0 0,0-2,0 0,0-1,0 0,0-2,0 0,0 0,0-2,-1 0,0-1,0-1,0 0,-1-1,0-1,-1 0,0-1,0 0,-1-1,-1-1,5-4,79-104,-86 105</inkml:trace>
  <inkml:trace contextRef="#ctx0" brushRef="#br0" timeOffset="98696.431">14450 2350,'85'-36,"-1"-4,73-49,-129 73,-1-2,0-1,-2-1,0-1,-1-1,-1-2,0-1,-36 77,0 6,2 1,3 0,3 0,2 1,2-1,4 14,-2 4,2 27,-5-1,-4 1,-4-1,-5 0,-5-1,-21 63,33-139,-1-2,-2 0,0 0,-1 0,-1-2,-1 1,-1-2,-1 0,-1-1,-1-1,-1 0,0-1,-1-1,-1-1,-1-1,-5 2,24-14,0-1,0 0,0 0,0 0,-1 0,1-1,0 1,-1-1,1 0,-1 0,1 0,-1 0,0-1,1 1,-1-1,0 0,1 0,-1 0,0-1,1 1,-1-1,0 0,1 0,-1 0,1-1,0 1,-1-1,1 1,0-1,0 0,0-1,0 1,0 0,1-1,-1 0,1 1,-1-1,1 0,0 0,0-1,1 1,-2-2,-1-13,1-1,1 1,1-1,0 0,2 0,0 1,0-1,2 0,1 1,0 0,1-1,1 2,1-1,0 1,1 0,1 0,1 1,2-2,14-26,1 2,3 2,1 0,2 2,1 1,2 2,37-27,-60 51,-1 2,1 0,1 0,0 2,0-1,0 2,1 0,0 0,0 2,0 0,3 0,5 1</inkml:trace>
  <inkml:trace contextRef="#ctx0" brushRef="#br0" timeOffset="99084.602">15607 2745,'-59'22,"1"2,1 3,1 3,1 2,-10 10,-31 50,94-89,0 0,-1 0,1 1,0-1,0 0,1 1,-1 0,1-1,0 1,0 0,0-1,0 1,1 0,-1 0,1 0,0 0,0 0,1 0,-1-1,1 1,0 0,0 0,0 0,0-1,1 1,-1-1,1 1,0-1,0 0,0 1,1-1,0 1,4 1,1-1,-1 1,1-1,0 0,0-1,1 0,-1 0,1-1,-1 0,1 0,0-1,-1 0,1-1,0 0,0 0,0-1,-1 0,1-1,0 0,-1 0,1-1,-1 0,0 0,0-1,0 0,0 0,-1-1,0 0,3-3,8-4,-1-1,0-2,-1 1,-1-2,0 0,-2-1,1 0,-2-1,1-2,-13 18,1 1,-1 0,0 0,1 0,-1 0,1 0,0 0,-1 0,1 0,0 0,0 0,-1 0,1 0,0 0,0 0,0 1,0-1,0 0,0 1,0-1,0 1,1-1,-1 1,0 0,0-1,0 1,1 0,-1 0,0 0,0 0,0 0,1 0,-1 0,0 0,0 0,0 1,1-1,-1 0,0 1,0-1,0 1,0-1,0 1,0 0,0-1,0 1,0 0,0 0,0 0,0 0,-1 0,1 0,0 0,-1 0,1 0,0 0,-1 0,1 0,-1 0,0 0,1 1,-1-1,0 0,0 1,16 26,-13-21,1 1,-1-1,1 0,1 0,-1 0,1-1,0 0,1 0,-1 0,1 0,1-1,-1 0,0 0,1-1,0 0,0 0,1 0,-1-1,4 1,16 0,-3-1</inkml:trace>
  <inkml:trace contextRef="#ctx0" brushRef="#br0" timeOffset="99350.591">16228 2830,'-8'-1,"1"1,-1-1,1 1,-1 0,0 1,1 0,-1 0,1 1,-1 0,1 0,0 1,-1 0,2 0,-1 0,0 1,-3 2,6-4,0 0,0 0,0 1,0-1,0 1,1 0,-1 0,1 0,0 0,0 0,0 1,0-1,0 1,1 0,0 0,0 0,0 0,0 1,1-1,-1 0,1 1,0-1,1 1,-1-1,1 1,0-1,0 1,0-1,0 1,1-1,0 1,0-1,0 1,0-1,1 0,0 0,0 1,0-1,0-1,1 1,1 2,9 3,0 0,1-1,0-1,0 0,1-1,0 0,0-1,1-1,-1 0,1-1,0-1,-1-1,1 0,0-1,0 0,0-2,12-2,3 3,-18 1,0-1,0 0,0-1,-1 0,1-1,-1-1,1 0,-1-1,-1 0,1 0,-1-2,7-4,-1-2</inkml:trace>
  <inkml:trace contextRef="#ctx0" brushRef="#br0" timeOffset="99600.803">16962 2266,'-5'38,"-6"42,-1 17,-4 1,1-6,3-15,4-9,3-8,3-9,1-9,1-6,5-4,2-4,0-1,-2-5</inkml:trace>
  <inkml:trace contextRef="#ctx0" brushRef="#br0" timeOffset="99852.807">16679 2745,'44'-9,"32"-4,14 1,-4 2,-6 3,-13 2,-13 3,-15 1</inkml:trace>
  <inkml:trace contextRef="#ctx0" brushRef="#br0" timeOffset="104969.76">17837 3084,'-29'34,"-24"20,-7 6,1-2,6-12,7-8,12-10</inkml:trace>
  <inkml:trace contextRef="#ctx0" brushRef="#br0" timeOffset="105881.618">18881 2717,'-20'75,"18"-60,-1-2,0-1,1 0,0 1,1-1,0 1,1-1,0 1,1-1,1 1,0-1,0 0,1 1,1-1,0 0,1-1,0 1,1-1,0 0,0 0,1-1,1 0,0 0,6 5,-10-12,0-1,-1 0,1 0,0-1,0 1,1-1,-1 0,0 0,0 0,0-1,1 1,-1-1,0 0,1 0,-1 0,0-1,1 0,-1 0,0 0,0 0,0-1,0 1,0-1,0 0,0 0,-1 0,4-3,89-86,-74 66,138-176,-160 202,0 0,0 0,0 0,1 0,-1-1,0 1,1 0,-1 0,1-1,-1 1,0 0,1-1,0 1,-1 0,1-1,-1 1,1-1,0 1,-1-1,1 1,0-1,0 1,-1-1,1 0,0 0,0 1,-1-1,1 0,0 0,0 0,0 0,0 0,-1 0,1 0,0 0,0 0,0 0,0 0,-1 0,1-1,0 1,0 0,0-1,-1 1,1 0,0-1,-1 1,1-1,0 1,-1-1,1 0,-1 1,1-1,0 0,-1 1,0-1,1 0,-1 1,1-1,-1 0,0 0,0 0,1 1,-1-1,0 0,0 0,0 0,0 0,2 9,0-1,1 1,0-1,0 0,1 0,0 0,0 0,1 0,0-1,0 0,0 0,0 0,1-1,0 0,1 0,-1 0,1-1,0 0,0 0,0-1,0 0,1 0,-1 0,1-1,0 0,-1-1,1 0,0 0,0-1,0 0,0 0,0-1,0 0,0 0,3-1,5-4,0 0,-1 0,1-1,-2-1,1-1,-1 0,0-1,-1 0,-1-1,1-1,-2 0,1 0,-2-1,0 0,0-1,-1-1,-1 1,-1-1,5-11,-7 8</inkml:trace>
  <inkml:trace contextRef="#ctx0" brushRef="#br0" timeOffset="106198.281">20264 2830,'34'-8,"-1"-2,0-1,0-2,-1-1,-1-2,-1-1,0-1,-1-2,19-17,-44 35,0-1,0 0,-1-1,1 1,-1 0,0-1,0 0,0 0,0 0,0 0,-1 0,0-1,0 1,0-1,-1 1,1-1,-1 0,0 1,0-1,-1 0,1 0,-1 0,0 0,-1 0,1 1,-1-1,0 0,0 0,0 1,-1-1,0 0,0 1,0 0,0-1,-1 1,1 0,-1 0,0 0,0 1,-1-1,1 1,-1-1,0 1,0 0,0 1,0-1,0 1,0 0,-1 0,-5 1,0 1,0 0,0 1,0 0,0 1,0 0,0 0,0 1,1 0,-1 1,1 0,0 0,0 1,1 1,-1-1,1 1,1 1,-1-1,1 1,0 1,0-1,1 1,0 0,0 1,1-1,0 1,1 0,-3 7,2-6,1 0,0-1,0 1,1 1,0-1,1 0,0 1,0-1,2 1,-1 0,1-1,0 1,1 0,1-1,0 1,0-1,1 0,0 1,0-1,1-1,1 1,0 0,0-1,1 0,0 0,0-1,1 0,0 0,1 0,0-1,0 0,0-1,1 0,3 2,7 1,1 0,-1-1,1-1,1-1,0-1,-1-1,1-1,1 0,-1-2,10 0,2-1</inkml:trace>
  <inkml:trace contextRef="#ctx0" brushRef="#br0" timeOffset="109039.069">16115 4354,'-5'43,"-6"53,-1 19,1 1,2-16,3-15,-2-16,1-16,0-13,2-7,2-5,-3-7,-1-2,1 0,1-8,2-6</inkml:trace>
  <inkml:trace contextRef="#ctx0" brushRef="#br0" timeOffset="109339.845">16538 4609,'-303'194,"196"-108,106-86,0 1,0 0,0 0,0 0,0 0,0 0,0 0,1 0,-1 0,0 0,1 0,-1 0,1 1,-1-1,1 0,-1 0,1 1,0-1,0 0,-1 0,1 1,0-1,0 0,0 1,1-1,-1 0,0 1,0-1,1 0,-1 0,1 1,-1-1,1 0,-1 0,1 0,0 0,0 0,0 0,-1 0,1 0,0 0,0 0,0 0,0 0,1 0,59 13,207-7,-250-7,0 2,1 0,-1 1,0 1,-1 1,1 1,-1 0,0 1,11 6,-24-10,-1 1,1-1,-1 1,0 0,0 0,0 0,-1 0,1 0,-1 1,0-1,0 1,-1-1,1 1,-1 0,0 0,-1-1,1 1,-1 0,1 0,-2 0,1 0,-1 4,0 15</inkml:trace>
  <inkml:trace contextRef="#ctx0" brushRef="#br0" timeOffset="109783.799">16905 5286,'92'-140,"55"-117,-146 256,-1 0,0 0,0 0,0 0,0 0,1 0,-1 0,0 0,1 1,-1-1,1 0,-1 0,1 0,-1 1,1-1,0 0,-1 0,1 1,0-1,-1 1,1-1,0 1,0-1,0 1,-1-1,1 1,0 0,0-1,0 1,0 0,0 0,0 0,0-1,0 1,0 0,0 0,0 1,0-1,-1 0,1 0,0 0,0 1,0-1,0 0,0 1,0-1,0 1,-1-1,1 1,0-1,0 1,-1 0,1-1,0 1,-1 0,1-1,-1 1,1 0,-1 0,1 0,-1-1,1 1,-1 0,0 0,0 0,1 0,-1 0,0 1,5 76,-7-70,2 1,-1 0,1-1,1 1,0 0,0-1,0 1,1 0,0-1,1 0,0 0,0 0,1 0,0 0,0 0,1-1,0 0,2 2,-3-6,-1 0,0-1,1 1,0-1,0 0,0 0,0 0,0-1,0 1,0-1,0 0,0 0,1-1,-1 1,0-1,1 0,-1 0,0 0,1-1,-1 1,0-1,0 0,1-1,-1 1,0-1,3-1,3-2,-1 0,0 0,0-1,-1 0,0 0,0-1,0 0,-1 0,0-1,5-6,111-189,-107 185,-2 3</inkml:trace>
  <inkml:trace contextRef="#ctx0" brushRef="#br0" timeOffset="110082.826">17922 4890,'-23'25,"2"1,1 1,1 1,1 1,2 0,-9 22,23-48,0 0,0 0,1 0,-1 0,1 0,0 0,-1 0,1 0,1 1,-1-1,0 0,1 1,0-1,0 0,0 1,0-1,0 0,1 1,0-1,-1 0,1 1,0-1,1 0,-1 0,0 0,1 0,0 0,0 0,0 0,0-1,0 1,0-1,1 1,-1-1,1 0,0 0,0 0,-1 0,1-1,0 1,1-1,-1 0,0 0,0 0,2 0,7-1,-1 0,1-1,0-1,-1 0,1 0,-1-1,0-1,0 0,0 0,0-1,-1-1,0 0,0 0,0-1,-1 0,0-1,0 0,-3 1,-1 0,0 0,0 0,-1-1,0 0,0 1,-1-1,0-1,0 1,-1 0,0-1,-1 0,1 1,-2-1,1 0,-1 1,-1-1,1 0,-2 1,1-1,-1 1,0-1,-1 1,0 0,0 0,-1 0,0 0,0 0,-1 1,0 0,0 0,-1 0,0 1,0 0,0 0,-1 0,0 1,-4-3,-9-2</inkml:trace>
  <inkml:trace contextRef="#ctx0" brushRef="#br0" timeOffset="110533.741">18289 4806,'-5'13,"1"1,1-1,0 1,1 0,1 0,0 0,1 0,0 0,1 0,0 0,1 0,1 0,1-1,-1 1,7 11,-9-23,0 1,1-1,-1 0,1 1,-1-1,1 0,0 0,0 0,0 0,0-1,1 1,-1 0,0-1,1 0,-1 0,1 1,-1-1,1 0,0-1,-1 1,1-1,0 1,-1-1,1 0,0 0,0 0,-1 0,1 0,0 0,0-1,-1 0,1 1,0-1,-1 0,1 0,-1-1,3 0,86-66,-82 60,92-81,-99 89,0 0,0 1,1-1,-1 0,0 1,0-1,0 1,0 0,0 0,0 0,0 0,0 0,0 0,0 0,-1 1,1-1,0 1,-1-1,1 1,-1-1,0 1,0 0,1 0,-1 0,0 0,0 0,-1 0,1 0,0 0,-1 0,1 0,-1 0,0 0,1 1,-1-1,0 1,5 12,-3-8,1 0,1 0,-1 0,1 0,0-1,1 0,0 1,0-2,0 1,1-1,-1 1,1-1,1-1,-1 1,0-1,1-1,0 1,0-1,0 0,1 0,-1-1,1 0,-1-1,1 1,3-1,0-2,1 0,-1-1,1-1,-1 1,0-2,0 0,0 0,0-1,-1 0,0-1,0 0,0 0,-1-1,0-1,0 1,-1-2,0 1,0-1,-1 0,0 0,-1-1,0 0,-1 0,1-1,-2 0,2-6,12-54,-16 48</inkml:trace>
  <inkml:trace contextRef="#ctx0" brushRef="#br0" timeOffset="107504.198">12248 4467,'-110'155,"-84"159,103-161,26-47,94-194,3 15,3 1,4 2,2 1,16-15,-29 42,-14 18,2 1,1 0,0 1,2 0,0 2,2 0,1 0,-21 19,0 0,0 0,0 0,0 0,0 1,1-1,-1 0,0 0,0 1,0-1,1 1,-1-1,0 1,1-1,-1 1,0 0,1 0,-1-1,0 1,1 0,-1 0,1 0,-1 1,0-1,1 0,-1 1,0-1,1 0,-1 1,0-1,0 1,0 0,1 0,-1-1,0 1,0 0,0 0,0 0,0 0,0 0,0 0,-1 0,1 0,0 1,0-1,-1 0,1 0,-1 1,1-1,-1 0,0 1,0-1,1 0,-1 1,0-1,0 0,0 2,-1 244,0-211,-1-22,0 1,1-1,1 1,1 0,0-1,0 1,2-1,0 0,0 0,2 0,-1 0,2 0,0-1,0 0,4 4,-5-13,0 0,0 0,0-1,0 0,0 0,1 0,0 0,-1-1,1 0,0-1,0 1,0-1,0 0,0 0,0-1,1 0,-1 0,0 0,0-1,0 0,0 0,0-1,0 1,0-1,0 0,-1-1,1 0,-1 0,0 0,1 0,-1-1,-1 0,3-2,12-11,-1-1,-1 0,-1-2,-1 0,-1 0,0-2,-2 1,0-2,-2 0,0 0,-1-1,-2 0,4-22,-4 14,-2 16,0 0,-1 0,-1-1,-1 1,0-1,-1 0,-1 1,0-1,-2 0,0 0,0 1,-2-1,0 1,-1 0,0 0,-14 4,13 17</inkml:trace>
  <inkml:trace contextRef="#ctx0" brushRef="#br0" timeOffset="107816.404">13321 4552,'-30'26,"1"2,1 1,2 1,0 1,3 2,0 0,2 1,2 1,1 1,-11 33,26-64,1 0,0 0,0 0,0 0,0 1,1-1,0 0,0 1,0-1,1 1,0-1,0 1,0-1,1 1,0-1,0 0,0 1,1-1,-1 0,1 0,1 0,-1 0,1 0,0 0,0-1,0 1,0-1,1 0,0 0,0 0,0 0,0-1,2 1,4 1,1-1,-1-1,1 0,0-1,-1 0,1 0,0-1,1-1,-1 0,0 0,0-1,0-1,0 0,-1 0,1-1,0 0,-1-1,0 0,0-1,0 0,0 0,-1-1,0-1,0 1,-1-2,4-2,-7 2,0 1,0-1,0 0,-1 0,-1 0,1-1,-1 1,-1-1,0 0,0 0,0 0,-1 0,-1 0,0 0,0 0,0 0,-1 0,-1 0,1 0,-2 0,1 0,-1 0,0 1,-1 0,0-1,0 1,-1 1,-1-2,-8-9,-1 1,0 0,-2 1,0 1,-1 0,-9-5,8 7</inkml:trace>
  <inkml:trace contextRef="#ctx0" brushRef="#br0" timeOffset="108284.287">13829 4693,'-18'21,"1"1,0 1,2 0,0 1,2 1,1 0,1 0,1 1,1 1,-1 9,9-33,0 0,0 0,1 1,-1-1,1 0,0 1,0-1,0 0,0 1,0-1,1 0,-1 1,1-1,0 0,0 0,0 0,1 0,-1 0,1 0,0 0,-1 0,1-1,0 1,1 0,-1-1,0 0,1 0,-1 1,1-1,0-1,0 1,0 0,0-1,0 0,0 1,0-1,0 0,0 0,1-1,-1 1,0-1,1 0,-1 0,0 0,4 0,15-3,0-1,0 0,-1-2,0 0,0-2,0 0,-1-1,0-1,0-1,-1-1,-1 0,0-2,-1 0,0-1,0-1,108-122,-125 138,1-1,-1 1,1-1,-1 1,1-1,-1 1,1 0,0-1,-1 1,1 0,-1-1,1 1,0 0,-1 0,1-1,0 1,-1 0,1 0,0 0,-1 0,1 0,0 0,0 0,-1 0,1 0,0 0,-1 1,1-1,0 0,-1 0,1 1,-1-1,1 0,0 1,-1-1,1 0,-1 1,1-1,-1 1,1-1,-1 1,1-1,-1 1,0 0,1-1,-1 1,0-1,1 1,-1 0,0-1,0 1,0 0,17 47,-12-30,-2-9,1-1,-1 0,1 1,1-2,-1 1,1 0,1-1,0 0,0 0,0 0,0-1,1 0,0-1,1 1,-1-1,1 0,0-1,0 0,0 0,1-1,0 0,-1-1,1 0,0 0,0 0,0-2,0 1,0-1,0 0,0-1,0 0,0 0,0-1,0 0,0 0,-1-1,3-1,7-7,-1-1,1 0,-2-2,0 1,0-2,-2 0,1-1,-2-1,0 0,-2 0,1-1,1-6,87-179,-91 179</inkml:trace>
  <inkml:trace contextRef="#ctx0" brushRef="#br0" timeOffset="117890.635">15861 6104,'-14'-4,"0"1,0 0,-1 1,1 0,-1 1,0 1,1 1,-1 0,1 0,-1 2,1 0,0 0,0 1,-12 6,15-5,0 1,0 0,0 0,1 1,0 1,1 0,-1 0,2 1,-1 0,1 0,0 1,1 0,0 0,1 1,0 0,1 0,0 1,1-1,0 1,0 0,-1 12,5-17,1-1,-1 1,1 0,0-1,1 1,-1-1,1 0,1 1,-1-1,1 0,0 0,0-1,1 1,0-1,0 1,0-1,0 0,1-1,0 1,0-1,0 0,1 0,1 1,7 3,0 1,0-2,1 0,-1-1,2 0,-1-1,1-1,-1 0,3-1,28 0,1-1,0-3,0-2,0-1,-1-3,0-2,24-8,-58 14,25-5</inkml:trace>
  <inkml:trace contextRef="#ctx0" brushRef="#br0" timeOffset="116289.804">12982 6358,'-9'38,"-9"18,0 4,2-8</inkml:trace>
  <inkml:trace contextRef="#ctx0" brushRef="#br0" timeOffset="116523.66">12954 5653,'0'0</inkml:trace>
  <inkml:trace contextRef="#ctx0" brushRef="#br0" timeOffset="116708.649">13124 6555,'225'-355,"-185"302,-38 54,-1-1,1 1,-1-1,1 1,-1 0,1-1,-1 1,0 0,0 0,1 0,-1 0,0 0,0 1,0-1,0 0,0 0,0 1,0-1,-1 1,1-1,0 0,-1 1,1-1,-1 1,0 0,1-1,-1 1,0-1,0 1,0-1,0 1,0 0,-1-1,1 1,0-1,-1 1,1-1,1 9,9 51,-10-47,1 0,1-1,0 1,1 0,1-1,0 1,1-1,0 0,1-1,0 1,1-1,0 0,1-1,1 0,4 5,-10-13,1 0,0 0,0 0,0 0,1-1,-1 0,0 0,1 0,0 0,-1-1,1 1,0-1,0 0,0-1,0 0,0 1,-1-1,1-1,0 1,0-1,0 0,0 0,0 0,-1-1,1 1,-1-1,1 0,-1-1,0 1,1-1,-1 0,6-4,0-1,-1 0,0-1,0 1,-1-2,0 1,-1-1,0 0,0-1,-1 0,4-11,39-149,-37 125,-6 28</inkml:trace>
  <inkml:trace contextRef="#ctx0" brushRef="#br0" timeOffset="117140.086">14280 5483,'0'48,"5"59,2 21,-1-2,-1-13,-1-15,-2-16,-1-11,-1-14,0-11,0-4,0-4,0-4,-1-8</inkml:trace>
  <inkml:trace contextRef="#ctx0" brushRef="#br0" timeOffset="117389.129">13999 6104,'38'-14,"32"-5,14 0,-3 5,-5 3,-6 5,-11 2,-10 8,-8 2,-12 1</inkml:trace>
  <inkml:trace contextRef="#ctx0" brushRef="#br0" timeOffset="115707.017">10640 6414,'15'-5,"0"-1,-1-1,0 0,0-1,0-1,-1 0,0-1,-1 0,0-1,5-7,-10 11,14-13,0-1,-2 0,0-2,-2 0,0-2,-2 1,3-8,-19 31,1 0,0 0,0 1,0-1,0 0,0 0,0 0,0 1,1-1,-1 0,0 0,0 0,1 1,-1-1,0 0,1 1,-1-1,0 0,1 1,-1-1,1 0,0 1,-1-1,1 1,-1-1,1 1,0-1,-1 1,1-1,0 1,0 0,-1-1,1 1,0 0,0 0,0 0,-1 0,1-1,0 1,0 0,0 0,-1 0,1 1,0-1,0 0,0 0,-1 0,1 1,0-1,0 0,-1 1,1-1,0 0,-1 1,1-1,0 1,-1-1,1 1,-1-1,1 1,-1 0,1-1,-1 1,1 0,-1-1,0 1,1 0,12 30,-2 1,0 0,-3 1,0 0,-2 0,0 16,-6-46,14 128,-6 0,-5 0,-9 44,5-144,-1 0,-1 0,-1 0,-2 0,-2-1,0 0,-2 0,-1-1,-2-1,0 0,-11 14,24-40,0 0,-1 0,0-1,1 1,-1-1,0 1,0 0,0-1,0 1,0-1,0 0,0 1,0-1,0 0,-1 0,1 0,-1 0,1 0,-1 0,1 0,-1 0,1 0,-1-1,0 1,1-1,-1 1,0-1,0 0,1 0,-1 0,0 0,0 0,1 0,-1 0,0 0,0-1,1 1,-1-1,0 1,1-1,-1 0,1 1,-1-1,0 0,1 0,0 0,-1 0,1-1,0 1,-1 0,0-2,-1-9,1-1,0 0,1-1,0 1,1 0,1 0,0 0,0 0,2 0,-1 0,2 0,0 0,1-1,-4 11,32-105,5 1,4 2,5 2,5 2,3 2,5 3,27-28,-68 95,0 2,2 0,1 1,1 1,1 1,1 1,1 1,1 2,1 0,1 2,12-5,-39 21,1 1,-1-1,0 1,0 0,1 0,-1 0,1 0,-1 0,1 0,-1 1,1-1,0 1,-1 0,1 0,-1 0,1 0,0 0,-1 1,1-1,-1 1,1 0,-1-1,1 1,-1 0,0 0,1 1,-1-1,0 0,0 1,0 0,0-1,0 1,0 0,0 0,-1 0,1 0,-1 0,1 0,-1 1,0-1,1 2,-1 13,0 0,-1 0,-1 0,-1 0,0 0,-1 0,-1-1,-1 1,0-1,-1 0,-1 0,0-1,-1 0,-5 7,11-17,-20 38,-2 0,-1-2,-3 0,-1-2,-1-1,-3-2,-23 21,-11-16,61-42</inkml:trace>
  <inkml:trace contextRef="#ctx0" brushRef="#br0" timeOffset="116039.62">12248 6132,'-40'28,"2"3,0 1,2 1,2 2,-4 8,30-33,-1 1,2 1,0-1,0 1,1 1,1-1,0 1,0 0,1 0,1 1,2-11,0 1,0 0,1 0,-1-1,1 1,0 0,0 0,0 0,1 0,-1 0,1-1,0 1,0 0,0 0,0-1,1 1,0-1,-1 1,1-1,1 0,-1 1,0-1,1-1,-1 1,1 0,0 0,0-1,0 0,0 1,1-1,-1-1,1 1,-1 0,1-1,-1 1,2-1,6 2,0-1,0 0,1-1,-1 0,0 0,0-1,1-1,-1 0,0 0,0-1,1-1,-2 0,1 0,0-1,-1-1,1 0,-1 0,-1-1,1 0,-1 0,0-1,0-1,-1 1,0-1,0-1,0-1,5-5,0-1,0-1,-2 0,0 0,-1-1,-1-1,0 1,-2-2,0 1,-1-1,-1 0,-1 0,1-18,-5 30,-1 1,-1 0,1-1,-1 1,-1 0,1 0,-1 0,0 0,-1 1,0-1,0 1,0 0,0 0,-1 0,0 1,-1 0,1 0,-1 0,0 0,0 1,0 0,-1 0,1 1,-1 0,0 0,0 0,0 1,-1 0,1 1,0-1,-1 2,1-1,-1 1,1 0,0 0,-1 1,1 0,-1 0,1 1,-2 0,-10 9</inkml:trace>
  <inkml:trace contextRef="#ctx0" brushRef="#br0" timeOffset="113149.659">20376 4326,'23'124,"-5"282,-13-372,-2 2,-1-1,-1 0,-2 0,-2 1,-4 17,-10 53,10-88</inkml:trace>
  <inkml:trace contextRef="#ctx0" brushRef="#br0" timeOffset="113407.757">20066 4777,'43'5,"44"-3,15-3,1-5,-7-1,-11-6,-16 1,-13-3,-13 1,-7 3,-7 4,-2-3,-6 2</inkml:trace>
  <inkml:trace contextRef="#ctx0" brushRef="#br0" timeOffset="113790.507">21026 4269,'-1'4,"-33"91,4 2,4 0,4 2,5 0,1 32,16-113,0 0,1 0,1 0,0 0,2 0,0-1,1 1,0-1,1 0,6 9,-11-23,1 0,-1 0,0 0,1-1,0 1,0-1,-1 1,1-1,1 0,-1 0,0 0,0 0,1 0,-1 0,1-1,0 1,-1-1,1 1,0-1,0 0,0 0,0-1,0 1,0-1,0 1,0-1,0 0,0 0,0 0,0 0,0-1,0 0,0 1,0-1,0 0,0 0,1-1,97-65,-98 64,9-7,-3 1,0 1,0 0,1 0,1 1,-1 1,1 0,0 0,0 1,1 0,9-2,-18 8,1 0,-1 0,1 0,-1 1,0-1,0 1,0 0,0 0,0 0,0 0,0 0,0 1,-1-1,1 1,-1-1,0 1,0 0,0 0,0 0,-1 1,1-1,-1 0,1 1,-1-1,0 0,-1 1,1-1,-1 1,1 0,-1-1,0 1,-1 1,8 22,15 8,-8-24</inkml:trace>
  <inkml:trace contextRef="#ctx0" brushRef="#br0" timeOffset="114507.791">21844 4834,'-63'46,"23"-18,1 1,1 3,2 1,-30 34,65-66,-1 0,1 0,-1 0,1 1,0-1,0 0,-1 1,1-1,0 1,0-1,0 1,1-1,-1 1,0 0,1-1,-1 1,1 0,-1-1,1 1,0 0,0 0,0 0,0-1,0 1,0 0,0 0,0-1,1 1,-1 0,1 0,-1-1,1 1,0 0,0-1,0 1,0-1,0 1,0-1,0 0,0 1,0-1,1 0,-1 0,1 0,-1 0,1 0,-1 0,1 0,-1 0,1 0,0-1,-1 1,1-1,0 0,0 1,0-1,-1 0,3 0,11 0,1-1,-1-1,1 0,-1-1,0 0,0-2,0 1,-1-2,0 0,0-1,0 0,-1-1,0-1,0 0,2-3,105-95,-120 106,0 1,1-1,-1 1,0-1,1 1,-1 0,1-1,-1 1,0-1,1 1,-1 0,1 0,-1-1,1 1,-1 0,1 0,-1-1,1 1,-1 0,1 0,0 0,-1 0,1 0,-1 0,1 0,-1 0,1 0,-1 0,1 0,-1 0,1 0,0 1,-1-1,1 0,-1 0,1 1,-1-1,1 0,-1 0,0 1,1-1,-1 1,1-1,-1 0,0 1,1-1,-1 1,0-1,1 1,-1-1,0 1,0-1,0 1,1-1,-1 1,0-1,0 1,0 0,0-1,0 1,0-1,0 1,0-1,0 1,0-1,0 1,-1 0,1-1,1 52,-2-44,0-3,0-1,1 1,0-1,-1 1,1-1,1 1,-1-1,1 1,-1-1,1 1,0-1,1 0,-1 0,1 1,0-1,0 0,0 0,1-1,-1 1,1 0,0-1,0 0,0 1,0-1,1-1,0 1,-1 0,1-1,0 0,2 1,3 0,0-1,0-1,1 0,-1 0,1-1,-1 0,1-1,-1 1,0-2,1 0,-1 0,0 0,0-1,0-1,0 1,-1-2,6-2,124-103,-109 83,-7 1,-1-1,-2-1,0 0,-2-1,-1-1,-1-1,-2-1,-1 1,-1-2,-2 0,-2 0,2-18,5-23,-3-1,-3 0,-4 0,-5-61,1 131,1-8,-1 0,-1 0,0 0,0 0,-1 0,-1 1,0-1,-1 1,0 0,-1 0,-1 0,-5-9,10 19,0 1,-1-1,1 1,0-1,-1 1,0 0,1-1,-1 1,0 0,1 0,-1 0,0 0,0 0,0 1,0-1,0 1,0-1,0 1,0 0,0-1,0 1,0 0,0 0,0 1,0-1,-1 0,1 1,0-1,1 1,-1 0,0-1,0 1,0 0,0 0,0 0,1 0,-1 1,1-1,-1 0,1 1,-2 1,-46 73,38-38,2 1,1 0,2 0,2 0,1 1,3 0,3 35,-2-26,-1 5,3 0,2-1,3 1,2-1,2-1,2 0,3-1,2 0,2-2,21 36,-40-82,-1 1,1-1,0 1,-1-1,1 0,1 0,-1 0,0 0,1-1,0 1,-1 0,1-1,0 0,0 0,0 0,1 0,-1 0,0-1,1 1,-1-1,1 0,1 0,4-5</inkml:trace>
  <inkml:trace contextRef="#ctx0" brushRef="#br0" timeOffset="114751.211">22183 4523,'39'-9,"40"-4,18 1,6 2,-5 3,-10-2,-4 0,-8 2,-7 2,-10 2,-16 2</inkml:trace>
  <inkml:trace contextRef="#ctx0" brushRef="#br0" timeOffset="120171.628">17188 6414,'-5'34,"4"20,1 6,6-7,2-17,-1-15</inkml:trace>
  <inkml:trace contextRef="#ctx0" brushRef="#br0" timeOffset="120420.023">17159 5821,'0'0</inkml:trace>
  <inkml:trace contextRef="#ctx0" brushRef="#br0" timeOffset="120675.205">17865 6161,'-16'10,"0"0,0 2,1 0,1 1,0 0,1 1,0 0,1 2,0-1,2 1,-5 10,15-23,0 1,0-1,0 1,0-1,1 0,0 1,0-1,0 1,0-1,0 0,1 0,-1 0,1 0,0 0,0 0,0 0,0 0,0-1,1 1,-1-1,1 0,0 0,0 0,0 0,0 0,0 0,0-1,0 1,0-1,1 0,-1 0,0 0,1-1,-1 1,1-1,-1 0,1 0,-1 0,3-1,6 5,33 6,-36-9,1 0,0 0,-1 1,1 0,-1 1,0 0,0 1,0 0,0 0,0 1,-1 0,0 0,0 1,0 0,-1 1,0 0,0 0,-1 0,0 1,0 0,-5-5,1 0,-1 1,-1-1,1 0,0 1,-1-1,0 1,0-1,0 1,0-1,0 1,-1-1,1 0,-1 1,0-1,0 1,0-1,-1 0,1 0,-1 0,0 0,0 0,0 0,0 0,0-1,-1 1,1-1,-1 1,-1 0,-90 54,4-36,65-19</inkml:trace>
  <inkml:trace contextRef="#ctx0" brushRef="#br0" timeOffset="121256.929">19164 5821,'23'229,"-21"-179,0 579,-2-606</inkml:trace>
  <inkml:trace contextRef="#ctx0" brushRef="#br0" timeOffset="121504.065">18910 6358,'38'0,"42"0,11 0,-4 0,-12-5,-15-1,-12-5,-10 0,-6-4,-4 2,-2-3,-5 2</inkml:trace>
  <inkml:trace contextRef="#ctx0" brushRef="#br0" timeOffset="121840.176">19869 5794,'-27'113,"5"1,5 1,5 1,3 86,8-199,1 1,-1-1,1 1,0-1,0 1,0-1,0 1,1-1,-1 1,1-1,0 1,0-1,1 0,-1 1,0-1,1 0,0 0,0 0,0 0,0 0,0-1,1 1,-1-1,1 1,0-1,0 0,-1 0,1 0,1 0,-1-1,0 1,0-1,0 0,1 0,-1 0,1 0,-1-1,1 1,-1-1,1 0,-1 0,2 0,8-3,0 0,0-2,0 1,0-1,-1-1,0 0,0-1,9-7,84-36,-100 51,-1-1,0 1,0 0,1 0,-1 0,0 0,0 1,0 0,0 0,0 0,-1 0,1 0,-1 1,1 0,-1 0,0 0,0 0,0 0,0 0,-1 1,1-1,-1 1,0 0,0 0,0 0,-1 0,1 0,-1 0,0 0,0 1,-1-1,1 0,-1 1,0-1,0 4,15 39,-14-43,0-1,0 1,1-1,0 0,0 0,0 1,0-1,0 0,0-1,1 1,-1 0,1-1,0 1,0-1,0 0,0 0,0 0,1-1,-1 1,0-1,1 1,-1-1,1 0,0 0,-1-1,1 1,0-1,-1 0,1 0,0 0,18-4</inkml:trace>
  <inkml:trace contextRef="#ctx0" brushRef="#br0" timeOffset="122171.495">20659 6584,'63'-17,"-1"-3,-1-2,36-20,56-48,-146 85,-1 0,0 0,0-1,0 0,-1 0,0 0,0-1,-1 0,0 0,0 0,0 0,-1 0,0-1,-1 0,0 1,0-1,0 0,-1 0,0 0,0-6,-2 11,1 0,0 0,0 0,-1-1,0 1,0 0,0 0,0 0,0 0,0 0,-1 0,0 0,1 1,-1-1,0 1,0-1,-1 1,1-1,0 1,-1 0,1 0,-1 0,0 1,0-1,1 1,-1-1,0 1,0 0,-1 0,1 0,0 1,0-1,0 1,-1-1,1 1,-3 1,-6-1,1 0,-1 1,0 1,0 0,1 1,-1 0,1 0,0 1,-6 4,-3 4,1 1,0 0,1 2,1 0,0 1,2 0,-1 2,2-1,0 2,2 0,0 1,1 0,0 0,-1 10,6-21,2 0,-1 0,1 0,1 1,-1-1,2 1,-1 0,1 0,1 0,0 0,0 0,1 0,1 0,-1 0,1 0,1 0,0 0,1 0,0 0,0 0,1-1,0 0,0 0,1 0,1 0,-1-1,1 0,1 0,-1 0,2-1,-1 0,4 3,55 18,-34-18</inkml:trace>
  <inkml:trace contextRef="#ctx0" brushRef="#br0" timeOffset="122873.141">8270 7882,'-10'43,"-3"34,1 8,2-5,3-12,8-12,3-12,1-12</inkml:trace>
  <inkml:trace contextRef="#ctx0" brushRef="#br0" timeOffset="123130.457">8297 7289,'15'15,"4"4</inkml:trace>
  <inkml:trace contextRef="#ctx0" brushRef="#br0" timeOffset="123421.931">8721 8390,'11'-64,"3"1,3 1,2 1,21-43,-34 89,36-54,-41 69,0 0,0 0,0 0,0 1,0-1,0 1,0-1,0 0,0 1,0 0,0-1,0 1,0 0,0-1,-1 1,1 0,0 0,0 0,-1 0,1-1,-1 1,1 0,-1 0,1 0,-1 0,0 0,1 1,-1-1,0 0,0 0,0 0,0 0,1 0,-2 0,1 0,0 0,0 0,0 1,-1-1,1 0,22 178,-21-177,57 120,-56-118,0-1,1 1,0-1,0 0,0 1,0-1,1-1,-1 1,1-1,-1 1,1-1,0 0,0 0,0 0,0-1,0 0,0 1,1-2,-1 1,0 0,1-1,-1 0,0 0,1 0,-1 0,0-1,1 0,-1 1,2-2,5-3,0-1,0 0,-1-1,1 0,-1-1,-1 1,0-2,0 0,0 0,-1 0,-1-1,0 0,0-1,-1 1,0-2,-1 1,0 0,-1-1,0 0,-1 0,0 0,0-7,24-66,-16 61</inkml:trace>
  <inkml:trace contextRef="#ctx0" brushRef="#br0" timeOffset="123759.553">9878 7853,'-6'4,"-19"9,1 2,0 0,1 2,0 0,-17 19,39-35,-1 0,0 0,1 0,-1 0,1 0,-1 0,1 1,0-1,0 1,-1-1,1 1,0 0,0-1,1 1,-1 0,0 0,0-1,1 1,-1 0,1 0,0 0,0 0,-1 0,1 0,0 0,0-1,1 1,-1 0,0 0,1 0,-1 0,1 0,0 0,-1-1,1 1,0 0,0-1,0 1,0 0,0-1,1 1,-1-1,0 0,1 1,-1-1,1 0,60 19,-54-18,0-1,0 1,-1 1,1-1,0 1,-1 1,0-1,0 1,0 0,0 1,-1 0,1 0,-1 0,0 1,0 1,-5-2,0-1,0 1,-1 0,0 0,0 0,0 0,0 0,-1 0,0-1,0 1,0 0,-1 0,1-1,-1 1,0-1,0 1,-1-1,1 0,-1 0,0 0,0 0,-1-1,1 1,-1-1,0 0,1 0,-1 0,-1 0,1-1,-1 1,-154 88,140-82</inkml:trace>
  <inkml:trace contextRef="#ctx0" brushRef="#br0" timeOffset="124023.431">10302 7459,'-5'48,"-6"39,-2 16,2-1,3-13,2-12,3-14,1-9,2-8,5-7,1-6,1-3,-2-2,4-6,0-2,-2-4</inkml:trace>
  <inkml:trace contextRef="#ctx0" brushRef="#br0" timeOffset="124273.571">10076 8052,'38'-19,"32"-7,9-3,-4 3,-5 5,-10 8,-11 9,-8 7,-7 2,-8 0</inkml:trace>
  <inkml:trace contextRef="#ctx0" brushRef="#br0" timeOffset="124525.835">11036 7966,'-37'7,"1"2,0 1,0 2,2 1,-31 16,56-27,0 2,0-1,0 1,0 1,0-1,1 1,0 1,0 0,0 0,1 0,0 1,0 0,0 1,1 0,0-1,1 2,0-1,0 1,1 0,0 0,0 0,1 0,1 1,-2 5,4-11,0-1,1 0,-1 1,1-1,-1 0,1 0,0 0,1 1,-1-1,0 0,1 0,0-1,0 1,0 0,0 0,0-1,0 0,1 1,-1-1,1 0,-1 0,1 0,0 0,0-1,0 1,0-1,0 0,0 1,0-1,1-1,-1 1,1 0,5 0,0 0,0 0,0-1,0 0,0-1,0 0,0 0,0-1,0 0,0 0,3-2,14-9,0-2,-1 0,0-1,-2-2,0 0,-1-2,0 0,5-10,-6 10,-21 20,1-2,-1 1,1 0,0 0,-1 0,1 0,0 0,0 0,0 1,0-1,0 0,0 0,0 0,0 1,0-1,0 1,0-1,0 1,0-1,1 1,-1 0,0-1,0 1,1 0,-1 0,0 0,0 0,1 0,-1 0,0 0,0 1,0-1,1 0,-1 1,0-1,0 0,0 1,0 0,5 9</inkml:trace>
  <inkml:trace contextRef="#ctx0" brushRef="#br0" timeOffset="124860.421">11261 8333,'26'-67,"-10"21,3 0,1 1,3 1,1 1,22-29,-46 72,0-1,0 1,0-1,0 1,0-1,0 0,1 1,-1-1,0 1,0-1,0 1,1-1,-1 1,0-1,0 1,1-1,-1 1,0-1,1 1,-1 0,1-1,-1 1,1-1,-1 1,1 0,-1 0,1-1,-1 1,1 0,-1 0,1-1,-1 1,1 0,-1 0,1 0,0 0,-1 0,1 0,-1 0,1 0,-1 0,1 0,0 0,-1 1,1-1,-1 0,1 0,-1 0,1 1,-1-1,1 0,-1 1,1-1,-1 0,1 1,-1-1,0 1,1-1,-1 1,0-1,1 1,-1-1,0 1,0-1,1 1,-1-1,0 1,3 42,-3-39,0-4,-2 7,1-1,0 0,0 1,0-1,1 0,0 1,0-1,0 1,1-1,0 0,1 1,-1-1,1 0,0 0,1 0,-1 0,1-1,0 1,1 0,-1-1,1 0,0 0,1 0,-1-1,1 1,0-1,0 0,0-1,1 1,-1-1,1 0,2 1,1-2,0-1,0 0,0 0,0-1,1 0,-1-1,0 0,0 0,0-1,0 0,0-1,0 0,-1 0,1-1,-1 0,0 0,0-1,-1 0,1-1,-1 0,0 0,0 0,-1-1,5-6,58-79,-59 79</inkml:trace>
  <inkml:trace contextRef="#ctx0" brushRef="#br0" timeOffset="125372.598">12221 7233,'20'279,"-11"145,18-111,-20-269,-7-31</inkml:trace>
  <inkml:trace contextRef="#ctx0" brushRef="#br0" timeOffset="125624.508">11994 7939,'39'-5,"31"-2,14 1,-3 1,-10 2,-7 0,-11 2,-4 1,-1 0,-3 0,-1-5,-7-1</inkml:trace>
  <inkml:trace contextRef="#ctx0" brushRef="#br0" timeOffset="125923.65">13039 7853,'-59'17,"2"2,0 3,1 2,-18 12,-21 27,92-61,0 1,0-1,1 1,-1-1,1 1,0 0,-1 0,2 0,-1 0,0 0,0 1,1-1,0 1,0-1,0 1,0-1,0 1,1-1,-1 1,1 0,0-1,0 1,1 0,-1-1,1 1,0-1,0 1,0-1,0 2,1-1,0 0,1-1,-1 1,1 0,-1-1,1 0,0 1,0-1,1 0,-1-1,1 1,-1 0,1-1,0 0,0 0,0 0,0-1,0 1,0-1,1 0,-1 0,0 0,1-1,-1 0,1 1,-1-2,0 1,1 0,-1-1,4-1,127-46,66-91,-199 137,0 1,0-1,0 1,0-1,1 1,-1 0,0 0,1 0,-1 0,1 0,0 1,-1-1,1 1,-1-1,1 1,0 0,-1 0,1 1,0-1,-1 0,1 1,-1-1,1 1,-1 0,1 0,-1 0,1 0,-1 1,0-1,0 0,0 1,0 0,0-1,0 1,0 0,0 0,0 0,-1 0,1 1,-1-1,0 0,0 1,0-1,0 0,0 1,0-1,0 2,10 20,0-1,2 0,1 0,1-2,1 0,3 2,35 29,-29-34</inkml:trace>
  <inkml:trace contextRef="#ctx0" brushRef="#br0" timeOffset="126340.974">13406 8164,'66'-106,"-39"60,3 1,1 1,2 2,14-13,-47 54,0 1,1-1,-1 1,0-1,0 1,1-1,-1 1,0 0,0-1,1 1,-1-1,0 1,1 0,-1-1,1 1,-1 0,0 0,1-1,-1 1,1 0,-1 0,1 0,-1-1,1 1,-1 0,0 0,1 0,-1 0,1 0,-1 0,1 0,-1 0,1 0,-1 0,1 0,-1 0,1 1,-1-1,1 0,-1 0,1 0,-1 1,0-1,1 0,-1 1,1-1,-1 0,0 1,1-1,-1 0,0 1,1-1,-1 0,0 1,0-1,1 1,-1-1,0 1,0-1,0 1,0-1,0 1,0-1,0 1,0 0,2 38,-2-33,-2 5,1-1,1 0,-1 1,2-1,-1 1,2-1,-1 0,1 0,1 0,0 0,0 0,1 0,0-1,1 1,0-1,0 0,1-1,0 1,1-1,0-1,0 1,1-1,0 0,0-1,7 5,-7-8,-1 0,1 0,0 0,0-1,0-1,0 1,0-1,0 0,0-1,0 0,0-1,1 1,-1-1,0-1,0 0,0 0,-1 0,1-1,0 0,-1-1,0 0,0 0,0 0,0-1,-1 0,1 0,-1-1,-1 0,1 0,-1 0,0-1,0 1,-1-1,0 0,2-5,45-84,-45 76</inkml:trace>
  <inkml:trace contextRef="#ctx0" brushRef="#br0" timeOffset="126941.544">14309 7995,'13'2,"-1"-1,1 0,0-1,-1-1,1 0,0-1,-1 0,1-1,-1 0,0-1,0 0,0-1,-1 0,0-1,0 0,0-1,6-6,-9 10,-1-1,0 0,0 0,0-1,-1 0,0 0,0-1,0 0,-1 0,1 0,-1-1,-1 1,1-1,-1 0,-1-1,1 1,-1-1,0 1,-1-1,0 0,0 0,0-3,-3 9,0-1,0 0,0 0,0 1,-1-1,1 1,0-1,-1 1,0 0,0-1,0 1,0 0,0 0,0 0,0 0,0 1,-1-1,1 1,-1-1,1 1,-1 0,0 0,0 0,1 0,-1 1,0-1,0 1,0-1,0 1,1 0,-1 0,0 0,0 1,0-1,-98 24,83-17,1 0,0 2,1-1,0 2,0 0,1 1,0 1,1 0,0 1,1 0,1 1,0 1,1 0,0 0,1 1,1 0,1 1,0 0,-1 5,8-17,0 0,0-1,0 1,1 0,-1 0,1-1,0 1,1 0,-1 0,1-1,0 1,0 0,1-1,-1 1,1-1,0 1,0-1,0 0,1 0,0 0,0 0,0 0,0-1,0 1,1-1,-1 0,1 0,0 0,0-1,0 1,0-1,0 0,1 0,-1 0,1-1,-1 1,1-1,0 0,0-1,-1 1,2-1,18 1,1-1,0-1,0-1,-1-1,1-1,-1-1,0-1,-1-2,1 0,-1-1,-1-2,0 0,6-5,1 1</inkml:trace>
  <inkml:trace contextRef="#ctx0" brushRef="#br0" timeOffset="127193.673">14930 7826,'-11'14,"1"0,1 1,1 1,0-1,0 2,2-1,0 1,1-1,1 2,0-1,-1 17,5-31,-1 1,1-1,0 1,0-1,0 1,1 0,-1-1,1 1,0-1,0 0,0 1,0-1,0 0,1 1,0-1,0 0,0 0,0 0,0-1,0 1,1 0,-1-1,1 1,0-1,-1 0,1 0,0 0,1-1,-1 1,0-1,0 1,1-1,-1 0,1 0,0 0,6 0,0 1,0-1,-1-1,1 0,0 0,0-1,0-1,0 1,-1-2,1 1,-1-1,3-1,9-6,-1 0,0-2,0 0,-1-1,-1-1,0 0,-1-2,0 0,-1-1,-2 0,1-1,4-9,-7 4,-4 4</inkml:trace>
  <inkml:trace contextRef="#ctx0" brushRef="#br0" timeOffset="128560.889">15325 7910,'1'-5,"0"0,-1 0,1 0,-1 0,0 0,-1-1,1 1,-1 0,0 0,0 0,0 0,-1 1,0-1,0 0,0 0,0 1,-1 0,0-1,0 1,0 0,0 0,0 1,-1-1,0 1,0-1,0 1,0 0,-2 0,-9-2,-1 1,0 1,0 0,0 1,0 1,0 1,0 0,0 1,0 1,0 0,0 1,1 1,-1 0,1 1,0 1,-10 5,16-7,1-1,0 2,0-1,1 1,-1 0,1 1,0-1,1 1,-1 1,1-1,1 1,-1 0,-3 7,-2 6</inkml:trace>
  <inkml:trace contextRef="#ctx0" brushRef="#br0" timeOffset="129024.89">15720 7740,'-9'15,"1"1,0 0,1 0,0 0,1 1,1 0,1 0,1 0,0 0,1 1,1-1,0 1,2 10,0-24,-1 0,1-1,0 1,1-1,-1 1,0 0,1-1,0 0,0 1,0-1,0 0,1 0,-1 0,1-1,0 1,-1 0,1-1,0 0,1 0,-1 0,0 0,1 0,-1-1,1 1,-1-1,1 0,0 0,-1 0,1-1,0 1,0-1,-1 0,1 0,1 0,8-1,1 0,-1-1,1-1,-1 0,1 0,-1-2,-1 1,13-7,-1-1,-1-1,0 0,-1-2,0 0,-2-2,0 0,0-1,-2-1,0-1,-1-1,-1 0,4-9,-7 2,-3 4</inkml:trace>
  <inkml:trace contextRef="#ctx0" brushRef="#br0" timeOffset="129407.264">16538 7685,'-5'0,"0"0,0 1,0-1,0 1,0 0,0 1,0-1,1 1,-1 0,0 0,1 1,-1-1,1 1,0 0,0 0,0 1,0-1,1 1,-1 0,1 0,0 0,0 0,0 0,1 1,0-1,-1 1,2 0,-1-1,0 1,1 0,0 0,0 0,1 0,-1 1,1-1,0 0,0 0,1 0,0 0,-1 0,2 0,0 4,36 40,-33-45,-1 1,0-1,0 1,0 0,0 0,-1 1,0-1,0 1,0 0,-1 0,1 0,-2 0,2 6,-2-7,-1 1,1-1,-1 1,-1 0,1-1,-1 1,0 0,0-1,-1 1,0-1,0 0,0 1,0-1,-1 0,0 0,0-1,0 1,-1-1,1 1,-1-1,0 0,-1 0,1-1,0 1,-1-1,0 0,-1 0,-4 3,0-1,-1 0,1-1,-1 0,0-1,0 0,0-1,-1 0,1-1,0 0,-1 0,1-2,-4 0,-30-15,26 3</inkml:trace>
  <inkml:trace contextRef="#ctx0" brushRef="#br0" timeOffset="132743.74">17893 7769,'-2'-5,"-1"-1,1 1,-1 0,0 0,-1 0,1 1,-1-1,0 1,0 0,0 0,-1 0,1 1,-1-1,0 1,0 0,0 0,-1 1,1 0,-1 0,1 0,-1 0,0 1,1 0,-1 0,0 1,0 0,0 0,0 0,1 0,-1 1,0 0,0 0,1 1,-6 2,-4 4,1 1,0 0,1 1,0 1,1 0,0 1,1 0,0 1,1 0,0 1,1 0,0 0,2 1,-1 0,2 0,0 1,1 0,1 0,0 0,1 0,3-8,1 0,0-1,0 1,1 0,0-1,0 0,1 1,0-1,0 0,0 0,1-1,0 1,1-1,-1 0,1 0,1 0,-1-1,1 0,-1 0,2 0,-1-1,0 1,1-1,0-1,0 0,0 0,0 0,0-1,1 0,-1 0,1-1,0 0,-1 0,1-1,0 0,-1 0,1-1,1 0,23 3,-1-2,0-2,1-1,-1-1,7-3,-13 1</inkml:trace>
  <inkml:trace contextRef="#ctx0" brushRef="#br0" timeOffset="133093.53">18119 8107,'31'5,"1"-2,-1-1,1-1,-1-2,1-1,-1-1,0-2,0-1,26-9,-46 13,-1-1,0 1,0-2,-1 1,1-2,-1 1,1-1,-1 0,-1-1,1 0,-1-1,0 1,-1-2,1 1,-1-1,-1 0,1 0,-2-1,1 0,-1 0,0 0,-1-1,0 1,-1-1,0 0,0 0,-1-1,0 1,-1 0,0-10,-1 17,0-1,-1 1,1 0,-1-1,1 1,-1 0,0 0,-1 0,1-1,0 1,-1 1,0-1,1 0,-1 0,0 1,-1-1,1 1,0-1,-1 1,1 0,-1 0,0 0,0 0,0 1,0-1,0 1,0 0,0-1,0 1,0 1,-1-1,1 0,0 1,0 0,-1 0,1 0,0 0,-1 0,1 1,0-1,-1 1,1 0,0 0,0 0,0 1,0-1,-2 2,-13 5,1 1,0 1,1 1,1 0,-1 1,2 1,-1 0,2 1,0 0,1 1,0 0,1 1,1 1,0 0,2 0,0 1,0 0,2 0,-1 4,5-17,0 0,0 0,0 0,0 0,1 0,0 0,0 1,0-1,1 1,-1-1,1 0,1 1,-1-1,1 1,0-1,0 0,0 0,1 1,0-1,0 0,0 0,1-1,0 1,0 0,0-1,0 0,1 0,-1 0,1 0,0 0,0-1,1 1,-1-1,1 0,17 5</inkml:trace>
  <inkml:trace contextRef="#ctx0" brushRef="#br0" timeOffset="133473.032">18768 8220,'191'-352,"-186"343,-2 3,1-1,0 0,0 1,1 0,-1 0,1 0,1 1,-1 0,1 0,0 0,4-2,-9 7,1 1,0-1,-1 0,1 1,-1 0,1-1,-1 1,1 0,-1 0,1 0,-1 0,0 0,0 0,1 0,-1 1,0-1,0 0,0 1,0-1,-1 1,1-1,0 1,-1-1,1 1,0-1,-1 1,0 0,1-1,-1 1,0 0,0-1,0 1,0 0,0-1,-1 1,1 0,0-1,-1 1,1-1,-1 2,1-1,0 34,-1-26,0 0,1-1,0 1,1 0,0 0,0 0,1-1,0 1,1-1,0 0,0 1,1-1,0 0,1-1,-1 1,2-1,-1 0,1 0,5 3,-6-6,0 0,1-1,0 0,0 0,0-1,0 1,0-1,1-1,0 1,-1-1,1 0,0-1,0 0,0 0,0 0,0-1,0 0,0 0,0-1,0 0,0 0,0 0,0-1,-1 0,1-1,-1 1,1-1,-1-1,0 1,0-1,0 0,-1 0,1-1,-1 0,0 0,43-59,-34 41</inkml:trace>
  <inkml:trace contextRef="#ctx0" brushRef="#br0" timeOffset="133730.992">19756 7261,'-29'576,"30"-247,-1-305</inkml:trace>
  <inkml:trace contextRef="#ctx0" brushRef="#br0" timeOffset="133978.867">19445 7853,'39'-9,"31"-4,9 1,1 2,-9 3,-12 3,-10 1,-9 2,-7 1,-4 1,-7-1</inkml:trace>
  <inkml:trace contextRef="#ctx0" brushRef="#br0" timeOffset="134540.641">20066 7910,'24'2,"-1"-1,1-1,0-1,0-1,-1-2,1 0,-1-1,0-1,-1-2,16-6,33-39,-70 51,1 1,-1-1,0 0,0 0,1 0,-2 0,1 0,0 0,0 0,-1 0,1-1,-1 1,1 0,-1 0,0-1,0 1,0 0,0 0,0 0,-1-1,1 1,-1 0,1 0,-1 0,0 0,0 0,0 0,0 0,0 0,0 0,-1 0,1 0,-1 1,1-1,-1 0,-1 0,-1-1,0 0,0 0,0 0,-1 1,1 0,-1 0,1 0,-1 0,0 1,0 0,0 0,1 0,-1 0,0 1,0 0,0 0,0 0,0 1,0-1,0 1,0 1,0-1,0 1,1-1,-1 1,0 1,-2 1,-6 3,-1 1,2 0,-1 1,1 0,0 1,1 0,1 1,-7 7,5-5,0 1,1-1,1 1,0 1,1 0,0 1,1 0,1 0,1 0,0 1,1 0,1 0,0 0,1 1,1 8,4-19,0-1,0 0,1 0,0 0,0 0,1 0,-1-1,1 0,0 1,1-1,-1-1,1 1,0-1,0 0,1 0,-1 0,1-1,0 0,0 0,0 0,0-1,0 0,1 0,-1 0,1-1,-1 0,1 0,-1-1,1 0,0 0,-1 0,1-1,-1 0,1 0,-1-1,1 0,0 0,38-14,-1-2,-1-1,0-3,-2-1,0-2,20-18,-44 32,11-10,-1-1,-1-2,-1 0,-1-2,-2 0,0-2,-2 0,5-11,14-61,-38 97,0 0,0 0,-1 0,1-1,-1 1,0 0,0 0,0 0,-1-1,1 1,-1 0,0 0,1 0,-1 0,-1 0,1 0,0 0,-1 0,1 1,-1-1,0 0,0 1,0-1,0 1,-1 0,1 0,0 0,-1 0,0 0,1 0,-2 0,-2 2,0 0,0 1,0-1,0 1,0 0,0 0,1 1,-1 0,0 0,1 0,-1 1,1 0,0 0,0 0,0 1,0-1,1 1,-1 0,1 1,0-1,1 1,-1 0,1 0,-3 4,3-5,-1 0,1 1,0-1,0 1,1 0,-1 0,1 0,0 0,0 0,1 0,0 1,0-1,0 0,0 1,1-1,0 1,0-1,1 1,-1-1,1 1,0-1,0 0,1 1,0-1,0 0,0 0,1 0,-1-1,1 1,0 0,1-1,-1 0,1 0,-1 0,1 0,1 0,-1-1,76 51,-70-50,0 1,0 0,0 1,-1 0,0 1,0-1,-1 2,0-1,0 1,0 1,-1-1,-1 1,1 0,-2 1,1 0,-1 0,-1 0,1 0,-1 4,-1 3,-2 0,0 0,-1 0,-1 0,0 0,-1 0,-1 0,-2 5,3-5,2-3</inkml:trace>
  <inkml:trace contextRef="#ctx0" brushRef="#br0" timeOffset="135563.881">22014 7853,'-25'10,"1"1,0 1,1 1,0 1,1 1,1 0,0 2,2 1,0 0,0 1,2 2,-12 17,27-36,0-1,1 1,0-1,-1 1,1 0,0 0,0 0,0 0,0 0,0 0,0 0,1 0,-1 0,1 0,-1 0,1 0,0 0,0 1,0-1,0 0,0 0,0 0,1 0,-1 0,1 1,-1-1,1 0,0 0,0 0,0 0,0 0,0-1,0 1,1 0,-1 0,0-1,1 1,0-1,-1 1,1-1,0 0,0 0,1 1,13 0,0 0,0-2,-1 0,1-1,0 0,0-1,-1-1,1-1,-1 0,0-1,0 0,0-2,-1 1,0-2,0 0,-1 0,0-2,9-8,1 4,-6 5,0 0,-1-1,0 0,-1-1,0-1,-1-1,0 0,-1-1,-1 0,0-1,-1 0,0-1,-1-1,-1 1,-1-1,0-1,-1 1,-1-1,-1-1,-4 14,-1 0,1 0,-1 1,0-1,0 0,-1 0,0 0,1 0,-2 0,1 0,0 1,-1-1,0 1,0-1,-1 1,1-1,-1 1,0 0,0 0,0 1,0-1,-1 1,1-1,-1 1,0 0,0 0,-1 1,-3-3,-1 1,0 0,-1 0,0 1,1 0,-1 1,0 0,0 0,-1 1,1 1,0-1,0 2,0-1,-7 3,-69 28,87-31,-1 0,0 0,0 0,1 0,-1 0,0 0,1 1,-1-1,0 0,0 0,1 0,-1 0,0 1,0-1,1 0,-1 0,0 1,0-1,0 0,0 0,1 1,-1-1,0 0,0 0,0 1,0-1,0 0,0 1,0-1,0 0,0 0,0 1,0-1,0 0,0 1,0-1,0 0,0 1,0-1,0 0,0 1,0-1,0 0,-1 0,1 1,0-1,0 0,0 0,31-8,0-9,-1-2,-1-1,-1-2,-2 0,0-2,-1-1,22-28,-2 4,-6 7,-1-2,-3-2,-2-2,-2 0,-2-2,8-23,-21 56,-12 50,-9 98,-5-1,-7 0,-10 27,-5 42,14-81,5 1,6 0,4 0,10 70,21 41,-10-98,-5 1,-5 114,-8-240,1 0,-2 0,1 1,-1-1,0 0,0 0,-1 0,0 0,0 0,-1 0,0-1,0 1,0-1,-1 0,0 0,0 0,-1 0,0-1,0 0,-3 3,7-7,-1 0,0 0,1-1,-1 1,0-1,0 1,1-1,-1 1,0-1,0 0,0 0,0 0,1 0,-1 0,0 0,0-1,0 1,1-1,-1 1,0-1,0 1,1-1,-1 0,0 0,1 0,-1 0,1 0,-1 0,1-1,0 1,0 0,-1-1,1 1,0-1,0 1,0-1,0 1,1-1,-1 0,0 0,1 1,-1-1,1-1,-21-80,16 45,1-1,3 0,1 1,1-1,3 0,1 1,2 0,1 0,2 1,2 0,1 0,2 2,1-1,2 2,1 1,17-22,72-43,-82 79</inkml:trace>
  <inkml:trace contextRef="#ctx0" brushRef="#br0" timeOffset="136575.998">7874 9885,'29'1,"28"-30,-1-1,-1-3,-2-3,-1-1,-2-3,-2-2,42-48,-42 45,-17 15,-2 0,0-2,-2-1,-2-2,-1 0,-2-1,17-37,-6-61,-33 128,1 0,-1 0,-1 0,1 0,-1 0,0 0,0 0,-1 0,0 1,0-1,0 0,0 1,-1 0,0-1,0 1,-1 0,1 1,-1-1,0 1,-1-1,-2-1,4 4,-1 0,1 0,-1 1,1-1,-1 1,1 0,-1 0,0 1,1-1,-1 1,0 0,0 0,1 0,-1 0,0 0,0 1,1 0,-1 0,0 0,1 0,-1 0,1 1,-1 0,1 0,0 0,-80 56,-20 56,100-110,1 0,0-1,-1 1,2 0,-1 1,0-1,1 0,0 0,0 1,0-1,0 0,1 1,-1-1,1 1,0-1,1 1,-1-1,1 0,0 1,0-1,0 0,1 1,-1-1,1 0,0 0,0 0,1-1,-1 1,1 0,0-1,0 1,2 1,6 1,-1 1,1-2,1 0,-1 0,1-1,0 0,0-1,0-1,0 0,1 0,-1-1,0-1,1 0,-1-1,8-1,-2 2,193-30,-209 30,0 0,0-1,-1 1,1 0,0 0,0 1,0-1,-1 0,1 0,0 1,0-1,-1 1,1-1,0 1,-1 0,1 0,-1 0,1 0,-1 0,1 0,-1 0,0 0,0 1,1-1,-1 0,0 1,0-1,0 1,0-1,-1 1,1 0,0-1,-1 1,1 0,-1-1,1 1,-1 0,0 0,0 0,0-1,0 3,-18 74,16-72,-107 312,107-315,1 1,-1-1,1 0,0 1,1-1,-1 1,0-1,1 1,0 0,0-1,0 1,0-1,1 1,-1-1,1 1,0-1,0 1,0-1,1 0,-1 1,1-1,-1 0,1 0,0 0,0 0,1 0,-1-1,1 1,-1-1,1 1,0-1,0 0,0 0,0 0,0-1,0 1,0-1,3 2,18 0,-1-2</inkml:trace>
  <inkml:trace contextRef="#ctx0" brushRef="#br0" timeOffset="138581.187">12361 9293,'-4'39,"2"26,2 8,7-10,0-9,1-15</inkml:trace>
  <inkml:trace contextRef="#ctx0" brushRef="#br0" timeOffset="138763.498">12503 9067,'0'-4,"0"-3</inkml:trace>
  <inkml:trace contextRef="#ctx0" brushRef="#br0" timeOffset="139042.63">12898 9293,'-18'28,"2"0,1 1,1 1,2 0,1 1,1 0,2 1,-3 20,10-48,0-1,0 1,1 0,0-1,-1 1,1-1,1 1,-1-1,0 1,1 0,0-1,0 1,0-1,0 0,0 1,1-1,0 0,-1 0,1 0,0 0,0 0,1 0,-1 0,1-1,-1 0,1 1,0-1,0 0,0 0,0 0,0-1,0 1,1-1,-1 1,1-1,-1 0,1-1,-1 1,1 0,-1-1,1 0,-1 0,1 0,0 0,-1-1,1 0,-1 1,1-1,-1 0,1-1,10-2,0-2,0 0,-1-1,1 0,-1-1,-1 0,0-1,0 0,0-1,-2-1,1 0,-1 0,-1-1,0 0,0-1,-1 0,2-6,0-1,-1-1,-2 0,0 0,-1-1,-1 0,-1 0,1-10,-5 25,1 1,-1 0,0-1,0 1,-1 0,0-1,0 1,0 0,-1 0,0 0,0 0,0 0,-1 0,0 1,0-1,-1 1,1 0,-1 0,0 0,-1 0,1 1,-1-1,0 1,0 0,0 1,-1-1,1 1,-2 0,2 1,-1 1,1 0,0 0,-1 1,1-1,-1 1,1 0,-1 1,1 0,-1-1,1 2,-1-1,1 1,0-1,0 1,0 1,0-1,0 1,1 0,-1 0,1 0,-1 1,1-1,0 1,0 1,-15 14</inkml:trace>
  <inkml:trace contextRef="#ctx0" brushRef="#br0" timeOffset="139411.347">13236 9575,'208'-274,"-150"232,-55 43,-1 1,1 0,-1 0,0 0,1 0,-1 0,0 0,0 1,0-1,0 1,-1-1,1 1,-1 0,0 0,0 0,0-1,0 1,0 0,0 0,-1 0,1 1,-1-1,0 0,0 0,0 2,1 2,-1 1,1-1,1 0,-1 0,1 0,0 0,1-1,-1 1,2 0,-1-1,1 0,-1 0,2 0,-1 0,1-1,0 1,0-1,0 0,0-1,1 1,0-1,0 0,0-1,1 1,-1-1,1-1,6 3,-4-3,1 0,0 0,-1-1,1 0,0-1,0 0,-1-1,1 0,0 0,-1-1,1 0,-1-1,1 0,-1 0,0-1,0 0,-1-1,1 0,-1 0,0-1,0 0,-1 0,0-1,1-1,8-8,-2-1,1-1,-2 0,0-1,-2 0,0-1,-1 0,-1-1,0 0,-2-1,1-29,-10 33</inkml:trace>
  <inkml:trace contextRef="#ctx0" brushRef="#br0" timeOffset="136841.203">9257 9378,'-14'30,"1"1,2 1,1 0,1 1,2 0,1 0,2 1,1-1,1 4,2-32,0 0,0 0,0 0,1 1,-1-1,1 0,1 0,-1 0,1 0,0 0,0 0,0-1,0 1,1-1,0 1,0-1,0 0,1 0,-1 0,1-1,0 1,0-1,0 0,0 0,1 0,-1-1,1 1,0-1,0 0,0-1,0 1,0-1,0 0,0 0,4 0,3-2,1-1,0 0,-1 0,1-1,-1-1,0 0,0-1,-1 0,1-1,-1 0,0-1,-1 0,1 0,-2-1,1-1,-1 0,0 0,-1-1,0 0,0 0,-1 0,-1-1,0-1,2-3,-2 0,-1 1,0-1,-1-1,0 1,-1 0,-1-1,-1 1,0-1,-1 0,0 1,-3-16,1 23,0-1,0 0,-1 1,0-1,-1 1,0 0,0 0,0 1,-1-1,0 1,-1 0,0 0,0 1,0 0,-1 0,0 0,0 1,0 0,-1 0,1 1,-1-1,0 2,-1 0,-1-1,-16-4</inkml:trace>
  <inkml:trace contextRef="#ctx0" brushRef="#br0" timeOffset="137195.623">10104 8673,'-28'119,"6"2,4 0,6 2,4 109,41 107,-12-160,-18-167</inkml:trace>
  <inkml:trace contextRef="#ctx0" brushRef="#br0" timeOffset="137447.343">9737 9434,'39'-9,"36"-4,15 1,-3 2,-6 3,-8 2,-7 3,-9 1,-5-4,-7 0,-6-1,-9 2</inkml:trace>
  <inkml:trace contextRef="#ctx0" brushRef="#br0" timeOffset="138047.716">10809 9321,'-59'34,"1"3,2 2,2 2,-35 35,88-75,-5 4,0-1,0 1,0 0,1 0,0 1,0-1,0 1,1 0,0 1,0-1,0 1,1 0,0 0,1 0,-1 0,1 0,1 0,-1 1,1-1,0 3,4-7,1 1,-1-1,1 1,-1-1,1 0,0 0,0-1,0 1,0-1,1 0,-1 0,1 0,-1 0,1-1,0 0,-1 0,1 0,0-1,0 1,0-1,-1-1,1 1,0 0,0-1,-1 0,1 0,0-1,-1 1,2-1,13-6,1 0,-2 0,1-2,-1 0,-1-2,0 1,0-2,6-7,41-29,-63 48,0 0,0 0,0 0,0 0,0 0,0 1,1-1,-1 0,0 1,1-1,-1 1,0-1,1 1,-1-1,1 1,-1 0,0 0,1 0,-1 0,1 0,-1 0,1 0,-1 0,1 1,-1-1,0 0,1 1,-1-1,0 1,1 0,-1-1,0 1,0 0,1 0,-1 0,0 0,0 0,0 0,0 0,0 0,-1 0,1 1,0-1,0 0,-1 0,1 1,3 9,1-1,-1 0,2 0,-1-1,1 0,1 0,0 0,0-1,1 0,0 0,0-1,1 0,-1 0,2-1,-1-1,1 1,0-1,0-1,0 0,0 0,1-1,0 0,7 0,-5-3,0 0,0-1,0-1,-1 0,1 0,0-2,-1 1,1-2,-1 1,-1-2,1 0,-1 0,1-1,4-4,136-125,-123 106,-1-2,-2-1,-1-2,-1 0,-2-1,-2-2,-1 0,-2-1,-2 0,-1-1,-2-1,-2 0,-2-1,2-28,-6-173,-31 161,26 81,0-1,-1 0,1 1,0-1,-1 1,1-1,0 1,-1 0,0-1,1 1,-1 0,0 0,0 0,1 0,-1 0,0 1,0-1,0 1,0-1,0 1,0 0,0-1,0 1,0 0,0 0,0 1,0-1,0 0,0 1,0-1,0 1,0 0,0-1,0 1,1 0,-1 0,0 0,1 0,-1 1,-1 0,-6 8,0 1,1-1,1 2,0-1,0 1,1 0,0 0,1 0,1 1,0 0,1 0,0 0,1 1,-8 44,2 0,3 0,3 1,2 0,3-1,2 0,3 0,2 0,6 10,-10-40,2-1,1 0,1-1,1 0,1-1,1 0,1 0,2-2,0 0,1-1,2 0,0-2,1 0,1-1,1-1,7 4,16-13,-44-9,0 0,0-1,-1 1,1 0,0-1,0 1,-1-1,1 1,0-1,-1 1,1-1,0 1,-1-1,1 0,-1 1,1-1,-1 0,1 0,-1 1,1-1,-1 0,0 0,1 0,-1 0,0 1,0-1,0 0,0 0,0 0,0 0,0 0,0 1,0-1,0 0,0 0,0 0,-1 0,1 0,0 1,-1-1,1 0,0 0,-1 1,1-1,-1 0,1 0,-1 1,0-1,1 1,-1-1,0 0,-34-40,13 20</inkml:trace>
  <inkml:trace contextRef="#ctx0" brushRef="#br0" timeOffset="138310.476">11120 9237,'43'0,"34"0,13 0,0 0,-4 0,-8 0,-8 0,-5 0,-5 0,-8 0,-3 0,-5 0,-5 0,-9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0:34:47.9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2182 509,'-54'-60,"-3"3,-2 3,-54-39,85 77,0 1,-2 1,1 1,-2 2,0 1,0 1,0 2,-1 1,0 2,0 1,-1 1,1 2,-1 1,1 2,0 0,0 3,0 1,1 1,-9 4,-48 12,1 3,1 3,-4 7,63-24,0 1,0 0,1 2,2 2,-1 0,2 1,0 1,2 2,0 0,1 1,-1 5,-6 12,2 1,2 1,2 1,2 1,2 0,2 2,1 0,3 0,2 1,2 1,0 26,6-42,2-1,2 0,0 0,2 0,2 0,1-1,1 0,1 0,2-1,1-1,1 0,1-1,2 0,1-1,0-1,2-1,1-1,1 0,24 18,-8-10,1-1,1-3,1-1,2-2,0-2,1-1,2-3,0-2,0-1,1-3,3-2,-30-7,1-1,0-1,0-1,-1-1,1 0,0-2,-1-1,1 0,-1-1,0-1,-1-1,0-1,0-1,0-1,-1 0,-1-1,1-1,43-37,-1-2,-4-2,-1-4,-3-1,-2-3,-4-1,-2-3,0-6,-16 31,-2-2,-2 0,-1-2,-3-1,-1 0,-3-2,-1 1,-3-2,-1 0,-3-1,-2 1,-2-1,-2 0,-4-42,-3 65,-1 1,-1 0,-2 0,0 1,-1 0,-2 0,0 1,-1 1,-2 0,0 0,-1 2,-1 0,-1 1,-1 1,0 0,-2 2,0 0,0 2,-2 0,1 1,-2 1,-1 1,-27-11,0 3,-1 1,-1 3,0 3,-1 2,0 2,-1 3,0 2,1 2,-1 3,-31 6,12 2,1 3,1 4,0 3,1 2,1 4,2 3,0 4,-19 13,22-5,1 3,3 2,1 3,2 2,3 3,3 3,-1 5,-16 25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7:53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406 373,'0'61,"-2"1,-4-1,-12 58,-64 338,80-440,-1-6,2 0,-1 1,2 0,-1-1,2 1,-1-1,2 1,-1-1,4 10,-4-19,1 1,-1-1,1 0,-1 0,1 0,0 0,0 0,0 0,0 0,0 0,1-1,-1 1,0-1,1 0,-1 0,1 0,-1 0,1 0,0 0,-1-1,1 1,0-1,0 0,-1 0,1 0,0 0,0 0,-1-1,1 1,0-1,-1 1,1-1,83-35,-55 14,-25 15,2 1,-1 0,0 0,1 1,0 0,0 0,1 0,-1 1,1 1,0 0,0 0,0 0,0 1,1 1,-1 0,1 0,-1 0,1 1,-1 1,1 0,3 1,25 11,-25-11</inkml:trace>
  <inkml:trace contextRef="#ctx0" brushRef="#br0" timeOffset="1105.26">1225 599,'-2'-4,"0"-1,0 1,1 0,0-1,0 1,0-1,1 1,-1-1,1 1,0-1,0 1,1-1,-1 1,1-1,0 1,0 0,0-1,1 1,0 0,0 0,0 0,0 0,0 0,1 0,0 1,0-1,0 1,0 0,0-1,1 2,-1-1,1 0,0 1,0-1,0 1,2 0,-1-2,0 0,0 1,1 0,-1 0,1 0,0 1,0 0,0 0,0 1,0-1,0 1,0 0,1 1,-1 0,0 0,0 0,1 0,-1 1,0 0,0 1,0 0,0-1,0 2,0-1,0 1,-1 0,1 0,-1 0,0 1,0 0,0 0,-1 0,1 1,-1-1,0 1,0 0,-1 0,1 1,-1-1,2 6,-4 3,-1 1,0 0,-1-1,-1 1,0-1,-1 0,-1 1,0-1,-1-1,-1 1,0-1,0 0,-1 0,-1-1,0 0,-1 0,0-1,-1 0,-8 7,-5 13,-7 7,-87 139,115-173,1-1,-1 1,1 0,-1-1,1 1,0 0,1 0,-1 0,1 0,-1 0,1 0,1 0,-1 0,0 0,1-1,0 1,0 0,0 0,0 0,1-1,-1 1,1-1,0 1,0-1,0 1,1-1,-1 0,1 0,-1 0,1-1,0 1,0-1,1 1,1 0,5 3,1 0,-1-1,1 0,0-1,0 0,0-1,0 0,1-1,-1 0,1-1,5 0,-6-2,0 0,1-1,-1 0,0 0,-1-2,1 1,0-1,-1-1,0 1,0-2,0 0,-1 0,0 0,0-1,-1-1,1 1,-2-2,8-8,-1 0</inkml:trace>
  <inkml:trace contextRef="#ctx0" brushRef="#br0" timeOffset="1566.836">1958 400,'0'0,"0"1,-1-1,1 0,-1 0,1 0,-1 0,1 0,-1 0,1 0,-1 0,1 0,-1-1,1 1,-1 0,1 0,-1 0,1 0,0-1,-1 1,1 0,-1 0,1-1,0 1,-1 0,1-1,0 1,-1 0,1-1,0 1,-1-1,1 1,0 0,0-1,0 1,-1-1,1 1,0-1,0 1,0-1,0 1,0-1,0 1,0-1,0 1,0-1,0 1,0 0,0-1,0 1,0-1,1 1,-1-1,0 1,0-1,0 1,1 0,-1-1,0 1,1-1,-1 1,0 0,1-1,-1 1,0 0,1-1,0 1,34-6,106 35,-138-28,0 0,0 0,0 0,0 1,0-1,0 1,0 0,-1 0,1 0,-1 0,0 0,1 1,-1-1,0 1,0-1,-1 1,1 0,0 0,-1-1,0 1,0 0,0 1,0-1,0 0,0 0,-1 0,0 0,1 1,-1-1,0 0,-1 0,1 1,-1-1,1 0,-1 0,0 0,0 1,-62 111,55-104,-21 31,15-26,1 2,0 0,2 0,0 1,1 0,0 1,2 0,1 1,0 0,1 0,2 0,-2 17,5-34,-1 0,2 1,-1-1,0 1,1-1,0 0,0 1,0-1,1 1,-1-1,1 1,0-1,1 0,-1 0,1 1,-1-1,1 0,0 0,1-1,-1 1,1 0,0-1,-1 1,2-1,-1 0,0 0,1 0,-1-1,1 1,0-1,0 0,0 0,0 0,0 0,0-1,0 1,1-1,-1 0,1-1,6-1,1-1,-1 0,0 0,0-2,-1 1,1-1,-1-1,1 0,-1 0,-1-1,1 0,-1-1,0 0,-1-1,0 1,0-2,6-6,-4 0</inkml:trace>
  <inkml:trace contextRef="#ctx0" brushRef="#br0" timeOffset="2838.648">2608 62,'0'0,"-1"0,1 0,0 0,-1 0,1 0,-1 0,1 0,0 0,-1 0,1 0,0 0,-1 0,1 0,0 0,-1-1,1 1,0 0,-1 0,1 0,0-1,-1 1,1 0,0 0,0-1,-1 1,1 0,0-1,0 1,0 0,-1-1,1 1,0 0,0-1,0 1,0 0,0-1,0 1,-13 38,-3 61,4 1,4 0,5 1,7 50,-3-25,2-66,2-1,2 0,3 0,3-1,15 43,-11 8,-17-106,0 1,0 0,-1-1,0 1,0-1,0 1,0-1,-1 1,1-1,-1 0,0 1,0-1,0 0,0 0,0-1,-1 1,1 0,-1-1,0 1,0-1,0 0,0 0,0 0,0-1,-1 1,1-1,-1 1,-1-1,-162 29,-1417 165,1400-170,-293 52,456-71,13-4,0 1,0-1,0-1,-1 1,1-2,-1 1,1-1,0 0,-1-1,1 1,-3-2,7-2,1-1,-1 1,1-1,0 0,0 0,0 0,1 0,0 0,0-1,0 1,1-1,-1 1,1-1,1 0,-1 1,1-1,0 0,0 1,1-1,-1 0,1 1,0-1,1 0,0 0,27-163,2-269,-24 255,8 0,7 2,10-7,15 37,-41 146,-1 1,1-1,0 1,0 0,0 1,0 0,1 0,-1 0,1 0,0 1,0 0,-1 1,2 0,-1 0,0 0,0 1,0 0,0 0,0 1,0 0,0 0,6 2,16-1,66 1,0-4,66-10,21-3,0 7,44 10,-45-2,291 11,41 23,-275-24,-214-11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31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9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01.png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47" Type="http://schemas.openxmlformats.org/officeDocument/2006/relationships/customXml" Target="../ink/ink201.xml"/><Relationship Id="rId63" Type="http://schemas.openxmlformats.org/officeDocument/2006/relationships/image" Target="../media/image932.png"/><Relationship Id="rId68" Type="http://schemas.openxmlformats.org/officeDocument/2006/relationships/customXml" Target="../ink/ink212.xml"/><Relationship Id="rId84" Type="http://schemas.openxmlformats.org/officeDocument/2006/relationships/image" Target="../media/image944.png"/><Relationship Id="rId89" Type="http://schemas.openxmlformats.org/officeDocument/2006/relationships/customXml" Target="../ink/ink223.xml"/><Relationship Id="rId16" Type="http://schemas.openxmlformats.org/officeDocument/2006/relationships/customXml" Target="../ink/ink185.xml"/><Relationship Id="rId107" Type="http://schemas.openxmlformats.org/officeDocument/2006/relationships/customXml" Target="../ink/ink233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37" Type="http://schemas.openxmlformats.org/officeDocument/2006/relationships/customXml" Target="../ink/ink196.xml"/><Relationship Id="rId53" Type="http://schemas.openxmlformats.org/officeDocument/2006/relationships/customXml" Target="../ink/ink204.xml"/><Relationship Id="rId58" Type="http://schemas.openxmlformats.org/officeDocument/2006/relationships/image" Target="../media/image928.png"/><Relationship Id="rId74" Type="http://schemas.openxmlformats.org/officeDocument/2006/relationships/customXml" Target="../ink/ink215.xml"/><Relationship Id="rId79" Type="http://schemas.openxmlformats.org/officeDocument/2006/relationships/image" Target="../media/image942.png"/><Relationship Id="rId102" Type="http://schemas.openxmlformats.org/officeDocument/2006/relationships/customXml" Target="../ink/ink230.xml"/><Relationship Id="rId5" Type="http://schemas.openxmlformats.org/officeDocument/2006/relationships/image" Target="../media/image892.png"/><Relationship Id="rId90" Type="http://schemas.openxmlformats.org/officeDocument/2006/relationships/image" Target="../media/image947.png"/><Relationship Id="rId95" Type="http://schemas.openxmlformats.org/officeDocument/2006/relationships/image" Target="../media/image949.png"/><Relationship Id="rId22" Type="http://schemas.openxmlformats.org/officeDocument/2006/relationships/customXml" Target="../ink/ink188.xml"/><Relationship Id="rId27" Type="http://schemas.openxmlformats.org/officeDocument/2006/relationships/customXml" Target="../ink/ink191.xml"/><Relationship Id="rId43" Type="http://schemas.openxmlformats.org/officeDocument/2006/relationships/customXml" Target="../ink/ink199.xml"/><Relationship Id="rId48" Type="http://schemas.openxmlformats.org/officeDocument/2006/relationships/image" Target="../media/image913.png"/><Relationship Id="rId64" Type="http://schemas.openxmlformats.org/officeDocument/2006/relationships/customXml" Target="../ink/ink210.xml"/><Relationship Id="rId69" Type="http://schemas.openxmlformats.org/officeDocument/2006/relationships/image" Target="../media/image935.png"/><Relationship Id="rId80" Type="http://schemas.openxmlformats.org/officeDocument/2006/relationships/customXml" Target="../ink/ink218.xml"/><Relationship Id="rId85" Type="http://schemas.openxmlformats.org/officeDocument/2006/relationships/customXml" Target="../ink/ink221.xml"/><Relationship Id="rId12" Type="http://schemas.openxmlformats.org/officeDocument/2006/relationships/customXml" Target="../ink/ink183.xml"/><Relationship Id="rId17" Type="http://schemas.openxmlformats.org/officeDocument/2006/relationships/image" Target="../media/image897.png"/><Relationship Id="rId33" Type="http://schemas.openxmlformats.org/officeDocument/2006/relationships/customXml" Target="../ink/ink194.xml"/><Relationship Id="rId38" Type="http://schemas.openxmlformats.org/officeDocument/2006/relationships/image" Target="../media/image907.png"/><Relationship Id="rId59" Type="http://schemas.openxmlformats.org/officeDocument/2006/relationships/customXml" Target="../ink/ink207.xml"/><Relationship Id="rId103" Type="http://schemas.openxmlformats.org/officeDocument/2006/relationships/image" Target="../media/image953.png"/><Relationship Id="rId108" Type="http://schemas.openxmlformats.org/officeDocument/2006/relationships/image" Target="../media/image955.png"/><Relationship Id="rId20" Type="http://schemas.openxmlformats.org/officeDocument/2006/relationships/customXml" Target="../ink/ink187.xml"/><Relationship Id="rId41" Type="http://schemas.openxmlformats.org/officeDocument/2006/relationships/customXml" Target="../ink/ink198.xml"/><Relationship Id="rId54" Type="http://schemas.openxmlformats.org/officeDocument/2006/relationships/image" Target="../media/image926.png"/><Relationship Id="rId62" Type="http://schemas.openxmlformats.org/officeDocument/2006/relationships/customXml" Target="../ink/ink209.xml"/><Relationship Id="rId70" Type="http://schemas.openxmlformats.org/officeDocument/2006/relationships/customXml" Target="../ink/ink213.xml"/><Relationship Id="rId75" Type="http://schemas.openxmlformats.org/officeDocument/2006/relationships/image" Target="../media/image940.png"/><Relationship Id="rId83" Type="http://schemas.openxmlformats.org/officeDocument/2006/relationships/customXml" Target="../ink/ink220.xml"/><Relationship Id="rId88" Type="http://schemas.openxmlformats.org/officeDocument/2006/relationships/image" Target="../media/image946.png"/><Relationship Id="rId91" Type="http://schemas.openxmlformats.org/officeDocument/2006/relationships/customXml" Target="../ink/ink224.xml"/><Relationship Id="rId96" Type="http://schemas.openxmlformats.org/officeDocument/2006/relationships/customXml" Target="../ink/ink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.xml"/><Relationship Id="rId15" Type="http://schemas.openxmlformats.org/officeDocument/2006/relationships/image" Target="../media/image512.png"/><Relationship Id="rId23" Type="http://schemas.openxmlformats.org/officeDocument/2006/relationships/customXml" Target="../ink/ink189.xml"/><Relationship Id="rId28" Type="http://schemas.openxmlformats.org/officeDocument/2006/relationships/image" Target="../media/image902.png"/><Relationship Id="rId36" Type="http://schemas.openxmlformats.org/officeDocument/2006/relationships/image" Target="../media/image906.png"/><Relationship Id="rId49" Type="http://schemas.openxmlformats.org/officeDocument/2006/relationships/customXml" Target="../ink/ink202.xml"/><Relationship Id="rId57" Type="http://schemas.openxmlformats.org/officeDocument/2006/relationships/customXml" Target="../ink/ink206.xml"/><Relationship Id="rId106" Type="http://schemas.openxmlformats.org/officeDocument/2006/relationships/customXml" Target="../ink/ink232.xml"/><Relationship Id="rId10" Type="http://schemas.openxmlformats.org/officeDocument/2006/relationships/customXml" Target="../ink/ink182.xml"/><Relationship Id="rId31" Type="http://schemas.openxmlformats.org/officeDocument/2006/relationships/customXml" Target="../ink/ink193.xml"/><Relationship Id="rId44" Type="http://schemas.openxmlformats.org/officeDocument/2006/relationships/image" Target="../media/image910.png"/><Relationship Id="rId52" Type="http://schemas.openxmlformats.org/officeDocument/2006/relationships/image" Target="../media/image918.png"/><Relationship Id="rId60" Type="http://schemas.openxmlformats.org/officeDocument/2006/relationships/customXml" Target="../ink/ink208.xml"/><Relationship Id="rId65" Type="http://schemas.openxmlformats.org/officeDocument/2006/relationships/image" Target="../media/image933.png"/><Relationship Id="rId73" Type="http://schemas.openxmlformats.org/officeDocument/2006/relationships/image" Target="../media/image939.png"/><Relationship Id="rId78" Type="http://schemas.openxmlformats.org/officeDocument/2006/relationships/customXml" Target="../ink/ink217.xml"/><Relationship Id="rId81" Type="http://schemas.openxmlformats.org/officeDocument/2006/relationships/image" Target="../media/image943.png"/><Relationship Id="rId86" Type="http://schemas.openxmlformats.org/officeDocument/2006/relationships/image" Target="../media/image945.png"/><Relationship Id="rId94" Type="http://schemas.openxmlformats.org/officeDocument/2006/relationships/customXml" Target="../ink/ink226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4" Type="http://schemas.openxmlformats.org/officeDocument/2006/relationships/customXml" Target="../ink/ink179.xml"/><Relationship Id="rId9" Type="http://schemas.openxmlformats.org/officeDocument/2006/relationships/image" Target="../media/image894.png"/><Relationship Id="rId13" Type="http://schemas.openxmlformats.org/officeDocument/2006/relationships/image" Target="../media/image896.png"/><Relationship Id="rId18" Type="http://schemas.openxmlformats.org/officeDocument/2006/relationships/customXml" Target="../ink/ink186.xml"/><Relationship Id="rId39" Type="http://schemas.openxmlformats.org/officeDocument/2006/relationships/customXml" Target="../ink/ink197.xml"/><Relationship Id="rId34" Type="http://schemas.openxmlformats.org/officeDocument/2006/relationships/image" Target="../media/image905.png"/><Relationship Id="rId50" Type="http://schemas.openxmlformats.org/officeDocument/2006/relationships/image" Target="../media/image917.png"/><Relationship Id="rId55" Type="http://schemas.openxmlformats.org/officeDocument/2006/relationships/customXml" Target="../ink/ink205.xml"/><Relationship Id="rId76" Type="http://schemas.openxmlformats.org/officeDocument/2006/relationships/customXml" Target="../ink/ink216.xml"/><Relationship Id="rId97" Type="http://schemas.openxmlformats.org/officeDocument/2006/relationships/image" Target="../media/image950.png"/><Relationship Id="rId104" Type="http://schemas.openxmlformats.org/officeDocument/2006/relationships/customXml" Target="../ink/ink231.xml"/><Relationship Id="rId7" Type="http://schemas.openxmlformats.org/officeDocument/2006/relationships/image" Target="../media/image893.png"/><Relationship Id="rId71" Type="http://schemas.openxmlformats.org/officeDocument/2006/relationships/image" Target="../media/image938.png"/><Relationship Id="rId92" Type="http://schemas.openxmlformats.org/officeDocument/2006/relationships/customXml" Target="../ink/ink225.xml"/><Relationship Id="rId2" Type="http://schemas.openxmlformats.org/officeDocument/2006/relationships/customXml" Target="../ink/ink178.xml"/><Relationship Id="rId29" Type="http://schemas.openxmlformats.org/officeDocument/2006/relationships/customXml" Target="../ink/ink192.xml"/><Relationship Id="rId24" Type="http://schemas.openxmlformats.org/officeDocument/2006/relationships/image" Target="../media/image900.png"/><Relationship Id="rId40" Type="http://schemas.openxmlformats.org/officeDocument/2006/relationships/image" Target="../media/image908.png"/><Relationship Id="rId45" Type="http://schemas.openxmlformats.org/officeDocument/2006/relationships/customXml" Target="../ink/ink200.xml"/><Relationship Id="rId66" Type="http://schemas.openxmlformats.org/officeDocument/2006/relationships/customXml" Target="../ink/ink211.xml"/><Relationship Id="rId87" Type="http://schemas.openxmlformats.org/officeDocument/2006/relationships/customXml" Target="../ink/ink222.xml"/><Relationship Id="rId61" Type="http://schemas.openxmlformats.org/officeDocument/2006/relationships/image" Target="../media/image929.png"/><Relationship Id="rId82" Type="http://schemas.openxmlformats.org/officeDocument/2006/relationships/customXml" Target="../ink/ink219.xml"/><Relationship Id="rId19" Type="http://schemas.openxmlformats.org/officeDocument/2006/relationships/image" Target="../media/image898.png"/><Relationship Id="rId14" Type="http://schemas.openxmlformats.org/officeDocument/2006/relationships/customXml" Target="../ink/ink184.xml"/><Relationship Id="rId30" Type="http://schemas.openxmlformats.org/officeDocument/2006/relationships/image" Target="../media/image903.png"/><Relationship Id="rId35" Type="http://schemas.openxmlformats.org/officeDocument/2006/relationships/customXml" Target="../ink/ink195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229.xml"/><Relationship Id="rId105" Type="http://schemas.openxmlformats.org/officeDocument/2006/relationships/image" Target="../media/image954.png"/><Relationship Id="rId8" Type="http://schemas.openxmlformats.org/officeDocument/2006/relationships/customXml" Target="../ink/ink181.xml"/><Relationship Id="rId51" Type="http://schemas.openxmlformats.org/officeDocument/2006/relationships/customXml" Target="../ink/ink203.xml"/><Relationship Id="rId72" Type="http://schemas.openxmlformats.org/officeDocument/2006/relationships/customXml" Target="../ink/ink214.xml"/><Relationship Id="rId93" Type="http://schemas.openxmlformats.org/officeDocument/2006/relationships/image" Target="../media/image948.png"/><Relationship Id="rId98" Type="http://schemas.openxmlformats.org/officeDocument/2006/relationships/customXml" Target="../ink/ink228.xml"/><Relationship Id="rId3" Type="http://schemas.openxmlformats.org/officeDocument/2006/relationships/image" Target="../media/image891.png"/><Relationship Id="rId25" Type="http://schemas.openxmlformats.org/officeDocument/2006/relationships/customXml" Target="../ink/ink190.xml"/><Relationship Id="rId46" Type="http://schemas.openxmlformats.org/officeDocument/2006/relationships/image" Target="../media/image937.png"/><Relationship Id="rId67" Type="http://schemas.openxmlformats.org/officeDocument/2006/relationships/image" Target="../media/image934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4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6" Type="http://schemas.openxmlformats.org/officeDocument/2006/relationships/customXml" Target="../ink/ink241.xml"/><Relationship Id="rId107" Type="http://schemas.openxmlformats.org/officeDocument/2006/relationships/customXml" Target="../ink/ink289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37" Type="http://schemas.openxmlformats.org/officeDocument/2006/relationships/customXml" Target="../ink/ink252.xml"/><Relationship Id="rId53" Type="http://schemas.openxmlformats.org/officeDocument/2006/relationships/customXml" Target="../ink/ink260.xml"/><Relationship Id="rId58" Type="http://schemas.openxmlformats.org/officeDocument/2006/relationships/image" Target="../media/image928.png"/><Relationship Id="rId74" Type="http://schemas.openxmlformats.org/officeDocument/2006/relationships/customXml" Target="../ink/ink271.xml"/><Relationship Id="rId79" Type="http://schemas.openxmlformats.org/officeDocument/2006/relationships/image" Target="../media/image942.png"/><Relationship Id="rId102" Type="http://schemas.openxmlformats.org/officeDocument/2006/relationships/customXml" Target="../ink/ink286.xml"/><Relationship Id="rId123" Type="http://schemas.openxmlformats.org/officeDocument/2006/relationships/customXml" Target="../ink/ink297.xml"/><Relationship Id="rId128" Type="http://schemas.openxmlformats.org/officeDocument/2006/relationships/image" Target="../media/image966.png"/><Relationship Id="rId5" Type="http://schemas.openxmlformats.org/officeDocument/2006/relationships/image" Target="../media/image892.png"/><Relationship Id="rId90" Type="http://schemas.openxmlformats.org/officeDocument/2006/relationships/image" Target="../media/image947.png"/><Relationship Id="rId95" Type="http://schemas.openxmlformats.org/officeDocument/2006/relationships/image" Target="../media/image949.png"/><Relationship Id="rId22" Type="http://schemas.openxmlformats.org/officeDocument/2006/relationships/customXml" Target="../ink/ink244.xml"/><Relationship Id="rId27" Type="http://schemas.openxmlformats.org/officeDocument/2006/relationships/customXml" Target="../ink/ink247.xml"/><Relationship Id="rId43" Type="http://schemas.openxmlformats.org/officeDocument/2006/relationships/customXml" Target="../ink/ink255.xml"/><Relationship Id="rId48" Type="http://schemas.openxmlformats.org/officeDocument/2006/relationships/image" Target="../media/image913.png"/><Relationship Id="rId64" Type="http://schemas.openxmlformats.org/officeDocument/2006/relationships/customXml" Target="../ink/ink266.xml"/><Relationship Id="rId69" Type="http://schemas.openxmlformats.org/officeDocument/2006/relationships/image" Target="../media/image935.png"/><Relationship Id="rId113" Type="http://schemas.openxmlformats.org/officeDocument/2006/relationships/customXml" Target="../ink/ink292.xml"/><Relationship Id="rId118" Type="http://schemas.openxmlformats.org/officeDocument/2006/relationships/image" Target="../media/image961.png"/><Relationship Id="rId134" Type="http://schemas.openxmlformats.org/officeDocument/2006/relationships/image" Target="../media/image969.png"/><Relationship Id="rId80" Type="http://schemas.openxmlformats.org/officeDocument/2006/relationships/customXml" Target="../ink/ink274.xml"/><Relationship Id="rId85" Type="http://schemas.openxmlformats.org/officeDocument/2006/relationships/customXml" Target="../ink/ink277.xml"/><Relationship Id="rId12" Type="http://schemas.openxmlformats.org/officeDocument/2006/relationships/customXml" Target="../ink/ink239.xml"/><Relationship Id="rId17" Type="http://schemas.openxmlformats.org/officeDocument/2006/relationships/image" Target="../media/image897.png"/><Relationship Id="rId33" Type="http://schemas.openxmlformats.org/officeDocument/2006/relationships/customXml" Target="../ink/ink250.xml"/><Relationship Id="rId38" Type="http://schemas.openxmlformats.org/officeDocument/2006/relationships/image" Target="../media/image907.png"/><Relationship Id="rId59" Type="http://schemas.openxmlformats.org/officeDocument/2006/relationships/customXml" Target="../ink/ink263.xml"/><Relationship Id="rId103" Type="http://schemas.openxmlformats.org/officeDocument/2006/relationships/image" Target="../media/image953.png"/><Relationship Id="rId108" Type="http://schemas.openxmlformats.org/officeDocument/2006/relationships/image" Target="../media/image955.png"/><Relationship Id="rId124" Type="http://schemas.openxmlformats.org/officeDocument/2006/relationships/image" Target="../media/image964.png"/><Relationship Id="rId129" Type="http://schemas.openxmlformats.org/officeDocument/2006/relationships/customXml" Target="../ink/ink300.xml"/><Relationship Id="rId54" Type="http://schemas.openxmlformats.org/officeDocument/2006/relationships/image" Target="../media/image926.png"/><Relationship Id="rId70" Type="http://schemas.openxmlformats.org/officeDocument/2006/relationships/customXml" Target="../ink/ink269.xml"/><Relationship Id="rId75" Type="http://schemas.openxmlformats.org/officeDocument/2006/relationships/image" Target="../media/image940.png"/><Relationship Id="rId91" Type="http://schemas.openxmlformats.org/officeDocument/2006/relationships/customXml" Target="../ink/ink280.xml"/><Relationship Id="rId96" Type="http://schemas.openxmlformats.org/officeDocument/2006/relationships/customXml" Target="../ink/ink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6.xml"/><Relationship Id="rId23" Type="http://schemas.openxmlformats.org/officeDocument/2006/relationships/customXml" Target="../ink/ink245.xml"/><Relationship Id="rId28" Type="http://schemas.openxmlformats.org/officeDocument/2006/relationships/image" Target="../media/image902.png"/><Relationship Id="rId49" Type="http://schemas.openxmlformats.org/officeDocument/2006/relationships/customXml" Target="../ink/ink258.xml"/><Relationship Id="rId114" Type="http://schemas.openxmlformats.org/officeDocument/2006/relationships/image" Target="../media/image959.png"/><Relationship Id="rId119" Type="http://schemas.openxmlformats.org/officeDocument/2006/relationships/customXml" Target="../ink/ink295.xml"/><Relationship Id="rId44" Type="http://schemas.openxmlformats.org/officeDocument/2006/relationships/image" Target="../media/image910.png"/><Relationship Id="rId60" Type="http://schemas.openxmlformats.org/officeDocument/2006/relationships/customXml" Target="../ink/ink264.xml"/><Relationship Id="rId65" Type="http://schemas.openxmlformats.org/officeDocument/2006/relationships/image" Target="../media/image933.png"/><Relationship Id="rId81" Type="http://schemas.openxmlformats.org/officeDocument/2006/relationships/image" Target="../media/image94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3" Type="http://schemas.openxmlformats.org/officeDocument/2006/relationships/image" Target="../media/image896.png"/><Relationship Id="rId18" Type="http://schemas.openxmlformats.org/officeDocument/2006/relationships/customXml" Target="../ink/ink242.xml"/><Relationship Id="rId39" Type="http://schemas.openxmlformats.org/officeDocument/2006/relationships/customXml" Target="../ink/ink253.xml"/><Relationship Id="rId109" Type="http://schemas.openxmlformats.org/officeDocument/2006/relationships/customXml" Target="../ink/ink290.xml"/><Relationship Id="rId34" Type="http://schemas.openxmlformats.org/officeDocument/2006/relationships/image" Target="../media/image905.png"/><Relationship Id="rId50" Type="http://schemas.openxmlformats.org/officeDocument/2006/relationships/image" Target="../media/image917.png"/><Relationship Id="rId55" Type="http://schemas.openxmlformats.org/officeDocument/2006/relationships/customXml" Target="../ink/ink261.xml"/><Relationship Id="rId76" Type="http://schemas.openxmlformats.org/officeDocument/2006/relationships/customXml" Target="../ink/ink272.xml"/><Relationship Id="rId97" Type="http://schemas.openxmlformats.org/officeDocument/2006/relationships/image" Target="../media/image950.png"/><Relationship Id="rId104" Type="http://schemas.openxmlformats.org/officeDocument/2006/relationships/customXml" Target="../ink/ink287.xml"/><Relationship Id="rId120" Type="http://schemas.openxmlformats.org/officeDocument/2006/relationships/image" Target="../media/image962.png"/><Relationship Id="rId125" Type="http://schemas.openxmlformats.org/officeDocument/2006/relationships/customXml" Target="../ink/ink298.xml"/><Relationship Id="rId7" Type="http://schemas.openxmlformats.org/officeDocument/2006/relationships/image" Target="../media/image893.png"/><Relationship Id="rId71" Type="http://schemas.openxmlformats.org/officeDocument/2006/relationships/image" Target="../media/image938.png"/><Relationship Id="rId92" Type="http://schemas.openxmlformats.org/officeDocument/2006/relationships/customXml" Target="../ink/ink281.xml"/><Relationship Id="rId2" Type="http://schemas.openxmlformats.org/officeDocument/2006/relationships/customXml" Target="../ink/ink234.xml"/><Relationship Id="rId29" Type="http://schemas.openxmlformats.org/officeDocument/2006/relationships/customXml" Target="../ink/ink248.xml"/><Relationship Id="rId24" Type="http://schemas.openxmlformats.org/officeDocument/2006/relationships/image" Target="../media/image900.png"/><Relationship Id="rId40" Type="http://schemas.openxmlformats.org/officeDocument/2006/relationships/image" Target="../media/image908.png"/><Relationship Id="rId45" Type="http://schemas.openxmlformats.org/officeDocument/2006/relationships/customXml" Target="../ink/ink256.xml"/><Relationship Id="rId66" Type="http://schemas.openxmlformats.org/officeDocument/2006/relationships/customXml" Target="../ink/ink267.xml"/><Relationship Id="rId87" Type="http://schemas.openxmlformats.org/officeDocument/2006/relationships/customXml" Target="../ink/ink278.xml"/><Relationship Id="rId110" Type="http://schemas.openxmlformats.org/officeDocument/2006/relationships/image" Target="../media/image957.png"/><Relationship Id="rId115" Type="http://schemas.openxmlformats.org/officeDocument/2006/relationships/customXml" Target="../ink/ink293.xml"/><Relationship Id="rId131" Type="http://schemas.openxmlformats.org/officeDocument/2006/relationships/customXml" Target="../ink/ink301.xml"/><Relationship Id="rId61" Type="http://schemas.openxmlformats.org/officeDocument/2006/relationships/image" Target="../media/image929.png"/><Relationship Id="rId82" Type="http://schemas.openxmlformats.org/officeDocument/2006/relationships/customXml" Target="../ink/ink275.xml"/><Relationship Id="rId19" Type="http://schemas.openxmlformats.org/officeDocument/2006/relationships/image" Target="../media/image898.png"/><Relationship Id="rId14" Type="http://schemas.openxmlformats.org/officeDocument/2006/relationships/customXml" Target="../ink/ink240.xml"/><Relationship Id="rId30" Type="http://schemas.openxmlformats.org/officeDocument/2006/relationships/image" Target="../media/image903.png"/><Relationship Id="rId35" Type="http://schemas.openxmlformats.org/officeDocument/2006/relationships/customXml" Target="../ink/ink251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285.xml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8" Type="http://schemas.openxmlformats.org/officeDocument/2006/relationships/customXml" Target="../ink/ink237.xml"/><Relationship Id="rId51" Type="http://schemas.openxmlformats.org/officeDocument/2006/relationships/customXml" Target="../ink/ink259.xml"/><Relationship Id="rId72" Type="http://schemas.openxmlformats.org/officeDocument/2006/relationships/customXml" Target="../ink/ink270.xml"/><Relationship Id="rId93" Type="http://schemas.openxmlformats.org/officeDocument/2006/relationships/image" Target="../media/image948.png"/><Relationship Id="rId98" Type="http://schemas.openxmlformats.org/officeDocument/2006/relationships/customXml" Target="../ink/ink284.xml"/><Relationship Id="rId121" Type="http://schemas.openxmlformats.org/officeDocument/2006/relationships/customXml" Target="../ink/ink296.xml"/><Relationship Id="rId3" Type="http://schemas.openxmlformats.org/officeDocument/2006/relationships/image" Target="../media/image891.png"/><Relationship Id="rId25" Type="http://schemas.openxmlformats.org/officeDocument/2006/relationships/customXml" Target="../ink/ink246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116" Type="http://schemas.openxmlformats.org/officeDocument/2006/relationships/image" Target="../media/image960.png"/><Relationship Id="rId20" Type="http://schemas.openxmlformats.org/officeDocument/2006/relationships/customXml" Target="../ink/ink243.xml"/><Relationship Id="rId41" Type="http://schemas.openxmlformats.org/officeDocument/2006/relationships/customXml" Target="../ink/ink254.xml"/><Relationship Id="rId62" Type="http://schemas.openxmlformats.org/officeDocument/2006/relationships/customXml" Target="../ink/ink265.xml"/><Relationship Id="rId83" Type="http://schemas.openxmlformats.org/officeDocument/2006/relationships/customXml" Target="../ink/ink276.xml"/><Relationship Id="rId88" Type="http://schemas.openxmlformats.org/officeDocument/2006/relationships/image" Target="../media/image946.png"/><Relationship Id="rId111" Type="http://schemas.openxmlformats.org/officeDocument/2006/relationships/customXml" Target="../ink/ink291.xml"/><Relationship Id="rId132" Type="http://schemas.openxmlformats.org/officeDocument/2006/relationships/image" Target="../media/image968.png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262.xml"/><Relationship Id="rId106" Type="http://schemas.openxmlformats.org/officeDocument/2006/relationships/customXml" Target="../ink/ink288.xml"/><Relationship Id="rId127" Type="http://schemas.openxmlformats.org/officeDocument/2006/relationships/customXml" Target="../ink/ink299.xml"/><Relationship Id="rId10" Type="http://schemas.openxmlformats.org/officeDocument/2006/relationships/customXml" Target="../ink/ink238.xml"/><Relationship Id="rId31" Type="http://schemas.openxmlformats.org/officeDocument/2006/relationships/customXml" Target="../ink/ink249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273.xml"/><Relationship Id="rId94" Type="http://schemas.openxmlformats.org/officeDocument/2006/relationships/customXml" Target="../ink/ink282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4" Type="http://schemas.openxmlformats.org/officeDocument/2006/relationships/customXml" Target="../ink/ink235.xml"/><Relationship Id="rId9" Type="http://schemas.openxmlformats.org/officeDocument/2006/relationships/image" Target="../media/image894.png"/><Relationship Id="rId26" Type="http://schemas.openxmlformats.org/officeDocument/2006/relationships/image" Target="../media/image901.png"/><Relationship Id="rId47" Type="http://schemas.openxmlformats.org/officeDocument/2006/relationships/customXml" Target="../ink/ink257.xml"/><Relationship Id="rId68" Type="http://schemas.openxmlformats.org/officeDocument/2006/relationships/customXml" Target="../ink/ink268.xml"/><Relationship Id="rId89" Type="http://schemas.openxmlformats.org/officeDocument/2006/relationships/customXml" Target="../ink/ink279.xml"/><Relationship Id="rId112" Type="http://schemas.openxmlformats.org/officeDocument/2006/relationships/image" Target="../media/image958.png"/><Relationship Id="rId133" Type="http://schemas.openxmlformats.org/officeDocument/2006/relationships/customXml" Target="../ink/ink30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3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38" Type="http://schemas.openxmlformats.org/officeDocument/2006/relationships/customXml" Target="../ink/ink374.xml"/><Relationship Id="rId159" Type="http://schemas.openxmlformats.org/officeDocument/2006/relationships/image" Target="../media/image981.png"/><Relationship Id="rId107" Type="http://schemas.openxmlformats.org/officeDocument/2006/relationships/customXml" Target="../ink/ink358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53" Type="http://schemas.openxmlformats.org/officeDocument/2006/relationships/customXml" Target="../ink/ink329.xml"/><Relationship Id="rId74" Type="http://schemas.openxmlformats.org/officeDocument/2006/relationships/customXml" Target="../ink/ink340.xml"/><Relationship Id="rId128" Type="http://schemas.openxmlformats.org/officeDocument/2006/relationships/image" Target="../media/image966.png"/><Relationship Id="rId149" Type="http://schemas.openxmlformats.org/officeDocument/2006/relationships/image" Target="../media/image976.png"/><Relationship Id="rId5" Type="http://schemas.openxmlformats.org/officeDocument/2006/relationships/image" Target="../media/image892.png"/><Relationship Id="rId95" Type="http://schemas.openxmlformats.org/officeDocument/2006/relationships/image" Target="../media/image949.png"/><Relationship Id="rId22" Type="http://schemas.openxmlformats.org/officeDocument/2006/relationships/customXml" Target="../ink/ink313.xml"/><Relationship Id="rId43" Type="http://schemas.openxmlformats.org/officeDocument/2006/relationships/customXml" Target="../ink/ink324.xml"/><Relationship Id="rId64" Type="http://schemas.openxmlformats.org/officeDocument/2006/relationships/customXml" Target="../ink/ink335.xml"/><Relationship Id="rId118" Type="http://schemas.openxmlformats.org/officeDocument/2006/relationships/image" Target="../media/image961.png"/><Relationship Id="rId139" Type="http://schemas.openxmlformats.org/officeDocument/2006/relationships/image" Target="../media/image971.png"/><Relationship Id="rId80" Type="http://schemas.openxmlformats.org/officeDocument/2006/relationships/customXml" Target="../ink/ink343.xml"/><Relationship Id="rId85" Type="http://schemas.openxmlformats.org/officeDocument/2006/relationships/customXml" Target="../ink/ink346.xml"/><Relationship Id="rId150" Type="http://schemas.openxmlformats.org/officeDocument/2006/relationships/customXml" Target="../ink/ink380.xml"/><Relationship Id="rId155" Type="http://schemas.openxmlformats.org/officeDocument/2006/relationships/image" Target="../media/image979.png"/><Relationship Id="rId12" Type="http://schemas.openxmlformats.org/officeDocument/2006/relationships/customXml" Target="../ink/ink308.xml"/><Relationship Id="rId17" Type="http://schemas.openxmlformats.org/officeDocument/2006/relationships/image" Target="../media/image897.png"/><Relationship Id="rId33" Type="http://schemas.openxmlformats.org/officeDocument/2006/relationships/customXml" Target="../ink/ink319.xml"/><Relationship Id="rId38" Type="http://schemas.openxmlformats.org/officeDocument/2006/relationships/image" Target="../media/image907.png"/><Relationship Id="rId59" Type="http://schemas.openxmlformats.org/officeDocument/2006/relationships/customXml" Target="../ink/ink332.xml"/><Relationship Id="rId103" Type="http://schemas.openxmlformats.org/officeDocument/2006/relationships/image" Target="../media/image953.png"/><Relationship Id="rId108" Type="http://schemas.openxmlformats.org/officeDocument/2006/relationships/image" Target="../media/image955.png"/><Relationship Id="rId124" Type="http://schemas.openxmlformats.org/officeDocument/2006/relationships/image" Target="../media/image964.png"/><Relationship Id="rId129" Type="http://schemas.openxmlformats.org/officeDocument/2006/relationships/customXml" Target="../ink/ink369.xml"/><Relationship Id="rId54" Type="http://schemas.openxmlformats.org/officeDocument/2006/relationships/image" Target="../media/image926.png"/><Relationship Id="rId70" Type="http://schemas.openxmlformats.org/officeDocument/2006/relationships/customXml" Target="../ink/ink338.xml"/><Relationship Id="rId75" Type="http://schemas.openxmlformats.org/officeDocument/2006/relationships/image" Target="../media/image940.png"/><Relationship Id="rId91" Type="http://schemas.openxmlformats.org/officeDocument/2006/relationships/customXml" Target="../ink/ink349.xml"/><Relationship Id="rId96" Type="http://schemas.openxmlformats.org/officeDocument/2006/relationships/customXml" Target="../ink/ink352.xml"/><Relationship Id="rId140" Type="http://schemas.openxmlformats.org/officeDocument/2006/relationships/customXml" Target="../ink/ink375.xml"/><Relationship Id="rId145" Type="http://schemas.openxmlformats.org/officeDocument/2006/relationships/image" Target="../media/image9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.xml"/><Relationship Id="rId23" Type="http://schemas.openxmlformats.org/officeDocument/2006/relationships/customXml" Target="../ink/ink314.xml"/><Relationship Id="rId28" Type="http://schemas.openxmlformats.org/officeDocument/2006/relationships/image" Target="../media/image902.png"/><Relationship Id="rId49" Type="http://schemas.openxmlformats.org/officeDocument/2006/relationships/customXml" Target="../ink/ink327.xml"/><Relationship Id="rId114" Type="http://schemas.openxmlformats.org/officeDocument/2006/relationships/image" Target="../media/image959.png"/><Relationship Id="rId119" Type="http://schemas.openxmlformats.org/officeDocument/2006/relationships/customXml" Target="../ink/ink364.xml"/><Relationship Id="rId44" Type="http://schemas.openxmlformats.org/officeDocument/2006/relationships/image" Target="../media/image910.png"/><Relationship Id="rId60" Type="http://schemas.openxmlformats.org/officeDocument/2006/relationships/customXml" Target="../ink/ink333.xml"/><Relationship Id="rId65" Type="http://schemas.openxmlformats.org/officeDocument/2006/relationships/image" Target="../media/image933.png"/><Relationship Id="rId81" Type="http://schemas.openxmlformats.org/officeDocument/2006/relationships/image" Target="../media/image94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35" Type="http://schemas.openxmlformats.org/officeDocument/2006/relationships/customXml" Target="../ink/ink372.xml"/><Relationship Id="rId151" Type="http://schemas.openxmlformats.org/officeDocument/2006/relationships/image" Target="../media/image977.png"/><Relationship Id="rId156" Type="http://schemas.openxmlformats.org/officeDocument/2006/relationships/customXml" Target="../ink/ink383.xml"/><Relationship Id="rId13" Type="http://schemas.openxmlformats.org/officeDocument/2006/relationships/image" Target="../media/image896.png"/><Relationship Id="rId18" Type="http://schemas.openxmlformats.org/officeDocument/2006/relationships/customXml" Target="../ink/ink311.xml"/><Relationship Id="rId39" Type="http://schemas.openxmlformats.org/officeDocument/2006/relationships/customXml" Target="../ink/ink322.xml"/><Relationship Id="rId109" Type="http://schemas.openxmlformats.org/officeDocument/2006/relationships/customXml" Target="../ink/ink359.xml"/><Relationship Id="rId34" Type="http://schemas.openxmlformats.org/officeDocument/2006/relationships/image" Target="../media/image905.png"/><Relationship Id="rId50" Type="http://schemas.openxmlformats.org/officeDocument/2006/relationships/image" Target="../media/image917.png"/><Relationship Id="rId55" Type="http://schemas.openxmlformats.org/officeDocument/2006/relationships/customXml" Target="../ink/ink330.xml"/><Relationship Id="rId76" Type="http://schemas.openxmlformats.org/officeDocument/2006/relationships/customXml" Target="../ink/ink341.xml"/><Relationship Id="rId97" Type="http://schemas.openxmlformats.org/officeDocument/2006/relationships/image" Target="../media/image950.png"/><Relationship Id="rId104" Type="http://schemas.openxmlformats.org/officeDocument/2006/relationships/customXml" Target="../ink/ink356.xml"/><Relationship Id="rId120" Type="http://schemas.openxmlformats.org/officeDocument/2006/relationships/image" Target="../media/image962.png"/><Relationship Id="rId125" Type="http://schemas.openxmlformats.org/officeDocument/2006/relationships/customXml" Target="../ink/ink367.xml"/><Relationship Id="rId141" Type="http://schemas.openxmlformats.org/officeDocument/2006/relationships/image" Target="../media/image972.png"/><Relationship Id="rId146" Type="http://schemas.openxmlformats.org/officeDocument/2006/relationships/customXml" Target="../ink/ink378.xml"/><Relationship Id="rId7" Type="http://schemas.openxmlformats.org/officeDocument/2006/relationships/image" Target="../media/image893.png"/><Relationship Id="rId71" Type="http://schemas.openxmlformats.org/officeDocument/2006/relationships/image" Target="../media/image938.png"/><Relationship Id="rId92" Type="http://schemas.openxmlformats.org/officeDocument/2006/relationships/customXml" Target="../ink/ink350.xml"/><Relationship Id="rId2" Type="http://schemas.openxmlformats.org/officeDocument/2006/relationships/customXml" Target="../ink/ink303.xml"/><Relationship Id="rId29" Type="http://schemas.openxmlformats.org/officeDocument/2006/relationships/customXml" Target="../ink/ink317.xml"/><Relationship Id="rId24" Type="http://schemas.openxmlformats.org/officeDocument/2006/relationships/image" Target="../media/image900.png"/><Relationship Id="rId40" Type="http://schemas.openxmlformats.org/officeDocument/2006/relationships/image" Target="../media/image908.png"/><Relationship Id="rId45" Type="http://schemas.openxmlformats.org/officeDocument/2006/relationships/customXml" Target="../ink/ink325.xml"/><Relationship Id="rId66" Type="http://schemas.openxmlformats.org/officeDocument/2006/relationships/customXml" Target="../ink/ink336.xml"/><Relationship Id="rId87" Type="http://schemas.openxmlformats.org/officeDocument/2006/relationships/customXml" Target="../ink/ink347.xml"/><Relationship Id="rId110" Type="http://schemas.openxmlformats.org/officeDocument/2006/relationships/image" Target="../media/image957.png"/><Relationship Id="rId115" Type="http://schemas.openxmlformats.org/officeDocument/2006/relationships/customXml" Target="../ink/ink362.xml"/><Relationship Id="rId131" Type="http://schemas.openxmlformats.org/officeDocument/2006/relationships/customXml" Target="../ink/ink370.xml"/><Relationship Id="rId136" Type="http://schemas.openxmlformats.org/officeDocument/2006/relationships/customXml" Target="../ink/ink373.xml"/><Relationship Id="rId157" Type="http://schemas.openxmlformats.org/officeDocument/2006/relationships/image" Target="../media/image980.png"/><Relationship Id="rId61" Type="http://schemas.openxmlformats.org/officeDocument/2006/relationships/image" Target="../media/image929.png"/><Relationship Id="rId82" Type="http://schemas.openxmlformats.org/officeDocument/2006/relationships/customXml" Target="../ink/ink344.xml"/><Relationship Id="rId152" Type="http://schemas.openxmlformats.org/officeDocument/2006/relationships/customXml" Target="../ink/ink381.xml"/><Relationship Id="rId19" Type="http://schemas.openxmlformats.org/officeDocument/2006/relationships/image" Target="../media/image898.png"/><Relationship Id="rId14" Type="http://schemas.openxmlformats.org/officeDocument/2006/relationships/customXml" Target="../ink/ink309.xml"/><Relationship Id="rId30" Type="http://schemas.openxmlformats.org/officeDocument/2006/relationships/image" Target="../media/image903.png"/><Relationship Id="rId35" Type="http://schemas.openxmlformats.org/officeDocument/2006/relationships/customXml" Target="../ink/ink320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354.xml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147" Type="http://schemas.openxmlformats.org/officeDocument/2006/relationships/image" Target="../media/image975.png"/><Relationship Id="rId8" Type="http://schemas.openxmlformats.org/officeDocument/2006/relationships/customXml" Target="../ink/ink306.xml"/><Relationship Id="rId51" Type="http://schemas.openxmlformats.org/officeDocument/2006/relationships/customXml" Target="../ink/ink328.xml"/><Relationship Id="rId72" Type="http://schemas.openxmlformats.org/officeDocument/2006/relationships/customXml" Target="../ink/ink339.xml"/><Relationship Id="rId93" Type="http://schemas.openxmlformats.org/officeDocument/2006/relationships/image" Target="../media/image948.png"/><Relationship Id="rId98" Type="http://schemas.openxmlformats.org/officeDocument/2006/relationships/customXml" Target="../ink/ink353.xml"/><Relationship Id="rId121" Type="http://schemas.openxmlformats.org/officeDocument/2006/relationships/customXml" Target="../ink/ink365.xml"/><Relationship Id="rId142" Type="http://schemas.openxmlformats.org/officeDocument/2006/relationships/customXml" Target="../ink/ink376.xml"/><Relationship Id="rId3" Type="http://schemas.openxmlformats.org/officeDocument/2006/relationships/image" Target="../media/image891.png"/><Relationship Id="rId25" Type="http://schemas.openxmlformats.org/officeDocument/2006/relationships/customXml" Target="../ink/ink315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116" Type="http://schemas.openxmlformats.org/officeDocument/2006/relationships/image" Target="../media/image960.png"/><Relationship Id="rId137" Type="http://schemas.openxmlformats.org/officeDocument/2006/relationships/image" Target="../media/image970.png"/><Relationship Id="rId158" Type="http://schemas.openxmlformats.org/officeDocument/2006/relationships/customXml" Target="../ink/ink384.xml"/><Relationship Id="rId20" Type="http://schemas.openxmlformats.org/officeDocument/2006/relationships/customXml" Target="../ink/ink312.xml"/><Relationship Id="rId41" Type="http://schemas.openxmlformats.org/officeDocument/2006/relationships/customXml" Target="../ink/ink323.xml"/><Relationship Id="rId62" Type="http://schemas.openxmlformats.org/officeDocument/2006/relationships/customXml" Target="../ink/ink334.xml"/><Relationship Id="rId83" Type="http://schemas.openxmlformats.org/officeDocument/2006/relationships/customXml" Target="../ink/ink345.xml"/><Relationship Id="rId88" Type="http://schemas.openxmlformats.org/officeDocument/2006/relationships/image" Target="../media/image946.png"/><Relationship Id="rId111" Type="http://schemas.openxmlformats.org/officeDocument/2006/relationships/customXml" Target="../ink/ink360.xml"/><Relationship Id="rId132" Type="http://schemas.openxmlformats.org/officeDocument/2006/relationships/image" Target="../media/image968.png"/><Relationship Id="rId153" Type="http://schemas.openxmlformats.org/officeDocument/2006/relationships/image" Target="../media/image978.png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331.xml"/><Relationship Id="rId106" Type="http://schemas.openxmlformats.org/officeDocument/2006/relationships/customXml" Target="../ink/ink357.xml"/><Relationship Id="rId127" Type="http://schemas.openxmlformats.org/officeDocument/2006/relationships/customXml" Target="../ink/ink368.xml"/><Relationship Id="rId10" Type="http://schemas.openxmlformats.org/officeDocument/2006/relationships/customXml" Target="../ink/ink307.xml"/><Relationship Id="rId31" Type="http://schemas.openxmlformats.org/officeDocument/2006/relationships/customXml" Target="../ink/ink318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342.xml"/><Relationship Id="rId94" Type="http://schemas.openxmlformats.org/officeDocument/2006/relationships/customXml" Target="../ink/ink351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143" Type="http://schemas.openxmlformats.org/officeDocument/2006/relationships/image" Target="../media/image973.png"/><Relationship Id="rId148" Type="http://schemas.openxmlformats.org/officeDocument/2006/relationships/customXml" Target="../ink/ink379.xml"/><Relationship Id="rId4" Type="http://schemas.openxmlformats.org/officeDocument/2006/relationships/customXml" Target="../ink/ink304.xml"/><Relationship Id="rId9" Type="http://schemas.openxmlformats.org/officeDocument/2006/relationships/image" Target="../media/image894.png"/><Relationship Id="rId26" Type="http://schemas.openxmlformats.org/officeDocument/2006/relationships/image" Target="../media/image901.png"/><Relationship Id="rId47" Type="http://schemas.openxmlformats.org/officeDocument/2006/relationships/customXml" Target="../ink/ink326.xml"/><Relationship Id="rId68" Type="http://schemas.openxmlformats.org/officeDocument/2006/relationships/customXml" Target="../ink/ink337.xml"/><Relationship Id="rId89" Type="http://schemas.openxmlformats.org/officeDocument/2006/relationships/customXml" Target="../ink/ink348.xml"/><Relationship Id="rId112" Type="http://schemas.openxmlformats.org/officeDocument/2006/relationships/image" Target="../media/image958.png"/><Relationship Id="rId133" Type="http://schemas.openxmlformats.org/officeDocument/2006/relationships/customXml" Target="../ink/ink371.xml"/><Relationship Id="rId154" Type="http://schemas.openxmlformats.org/officeDocument/2006/relationships/customXml" Target="../ink/ink382.xml"/><Relationship Id="rId16" Type="http://schemas.openxmlformats.org/officeDocument/2006/relationships/customXml" Target="../ink/ink310.xml"/><Relationship Id="rId37" Type="http://schemas.openxmlformats.org/officeDocument/2006/relationships/customXml" Target="../ink/ink321.xml"/><Relationship Id="rId58" Type="http://schemas.openxmlformats.org/officeDocument/2006/relationships/image" Target="../media/image928.png"/><Relationship Id="rId79" Type="http://schemas.openxmlformats.org/officeDocument/2006/relationships/image" Target="../media/image942.png"/><Relationship Id="rId102" Type="http://schemas.openxmlformats.org/officeDocument/2006/relationships/customXml" Target="../ink/ink355.xml"/><Relationship Id="rId123" Type="http://schemas.openxmlformats.org/officeDocument/2006/relationships/customXml" Target="../ink/ink366.xml"/><Relationship Id="rId144" Type="http://schemas.openxmlformats.org/officeDocument/2006/relationships/customXml" Target="../ink/ink377.xml"/><Relationship Id="rId90" Type="http://schemas.openxmlformats.org/officeDocument/2006/relationships/image" Target="../media/image947.png"/><Relationship Id="rId27" Type="http://schemas.openxmlformats.org/officeDocument/2006/relationships/customXml" Target="../ink/ink316.xml"/><Relationship Id="rId48" Type="http://schemas.openxmlformats.org/officeDocument/2006/relationships/image" Target="../media/image913.png"/><Relationship Id="rId69" Type="http://schemas.openxmlformats.org/officeDocument/2006/relationships/image" Target="../media/image935.png"/><Relationship Id="rId113" Type="http://schemas.openxmlformats.org/officeDocument/2006/relationships/customXml" Target="../ink/ink361.xml"/><Relationship Id="rId134" Type="http://schemas.openxmlformats.org/officeDocument/2006/relationships/image" Target="../media/image969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5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38" Type="http://schemas.openxmlformats.org/officeDocument/2006/relationships/customXml" Target="../ink/ink456.xml"/><Relationship Id="rId159" Type="http://schemas.openxmlformats.org/officeDocument/2006/relationships/image" Target="../media/image981.png"/><Relationship Id="rId170" Type="http://schemas.openxmlformats.org/officeDocument/2006/relationships/image" Target="../media/image986.png"/><Relationship Id="rId191" Type="http://schemas.openxmlformats.org/officeDocument/2006/relationships/image" Target="../media/image996.png"/><Relationship Id="rId205" Type="http://schemas.openxmlformats.org/officeDocument/2006/relationships/customXml" Target="../ink/ink491.xml"/><Relationship Id="rId107" Type="http://schemas.openxmlformats.org/officeDocument/2006/relationships/customXml" Target="../ink/ink440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53" Type="http://schemas.openxmlformats.org/officeDocument/2006/relationships/customXml" Target="../ink/ink411.xml"/><Relationship Id="rId74" Type="http://schemas.openxmlformats.org/officeDocument/2006/relationships/customXml" Target="../ink/ink422.xml"/><Relationship Id="rId128" Type="http://schemas.openxmlformats.org/officeDocument/2006/relationships/image" Target="../media/image966.png"/><Relationship Id="rId149" Type="http://schemas.openxmlformats.org/officeDocument/2006/relationships/image" Target="../media/image976.png"/><Relationship Id="rId5" Type="http://schemas.openxmlformats.org/officeDocument/2006/relationships/image" Target="../media/image892.png"/><Relationship Id="rId95" Type="http://schemas.openxmlformats.org/officeDocument/2006/relationships/image" Target="../media/image949.png"/><Relationship Id="rId160" Type="http://schemas.openxmlformats.org/officeDocument/2006/relationships/customXml" Target="../ink/ink467.xml"/><Relationship Id="rId181" Type="http://schemas.openxmlformats.org/officeDocument/2006/relationships/customXml" Target="../ink/ink478.xml"/><Relationship Id="rId22" Type="http://schemas.openxmlformats.org/officeDocument/2006/relationships/customXml" Target="../ink/ink395.xml"/><Relationship Id="rId43" Type="http://schemas.openxmlformats.org/officeDocument/2006/relationships/customXml" Target="../ink/ink406.xml"/><Relationship Id="rId64" Type="http://schemas.openxmlformats.org/officeDocument/2006/relationships/customXml" Target="../ink/ink417.xml"/><Relationship Id="rId118" Type="http://schemas.openxmlformats.org/officeDocument/2006/relationships/image" Target="../media/image961.png"/><Relationship Id="rId139" Type="http://schemas.openxmlformats.org/officeDocument/2006/relationships/image" Target="../media/image971.png"/><Relationship Id="rId85" Type="http://schemas.openxmlformats.org/officeDocument/2006/relationships/customXml" Target="../ink/ink428.xml"/><Relationship Id="rId150" Type="http://schemas.openxmlformats.org/officeDocument/2006/relationships/customXml" Target="../ink/ink462.xml"/><Relationship Id="rId171" Type="http://schemas.openxmlformats.org/officeDocument/2006/relationships/customXml" Target="../ink/ink473.xml"/><Relationship Id="rId192" Type="http://schemas.openxmlformats.org/officeDocument/2006/relationships/customXml" Target="../ink/ink484.xml"/><Relationship Id="rId206" Type="http://schemas.openxmlformats.org/officeDocument/2006/relationships/image" Target="../media/image1003.png"/><Relationship Id="rId12" Type="http://schemas.openxmlformats.org/officeDocument/2006/relationships/customXml" Target="../ink/ink390.xml"/><Relationship Id="rId33" Type="http://schemas.openxmlformats.org/officeDocument/2006/relationships/customXml" Target="../ink/ink401.xml"/><Relationship Id="rId108" Type="http://schemas.openxmlformats.org/officeDocument/2006/relationships/image" Target="../media/image955.png"/><Relationship Id="rId129" Type="http://schemas.openxmlformats.org/officeDocument/2006/relationships/customXml" Target="../ink/ink451.xml"/><Relationship Id="rId54" Type="http://schemas.openxmlformats.org/officeDocument/2006/relationships/image" Target="../media/image926.png"/><Relationship Id="rId75" Type="http://schemas.openxmlformats.org/officeDocument/2006/relationships/image" Target="../media/image940.png"/><Relationship Id="rId96" Type="http://schemas.openxmlformats.org/officeDocument/2006/relationships/customXml" Target="../ink/ink434.xml"/><Relationship Id="rId140" Type="http://schemas.openxmlformats.org/officeDocument/2006/relationships/customXml" Target="../ink/ink457.xml"/><Relationship Id="rId161" Type="http://schemas.openxmlformats.org/officeDocument/2006/relationships/image" Target="../media/image982.png"/><Relationship Id="rId182" Type="http://schemas.openxmlformats.org/officeDocument/2006/relationships/image" Target="../media/image992.png"/><Relationship Id="rId6" Type="http://schemas.openxmlformats.org/officeDocument/2006/relationships/customXml" Target="../ink/ink387.xml"/><Relationship Id="rId23" Type="http://schemas.openxmlformats.org/officeDocument/2006/relationships/customXml" Target="../ink/ink396.xml"/><Relationship Id="rId119" Type="http://schemas.openxmlformats.org/officeDocument/2006/relationships/customXml" Target="../ink/ink446.xml"/><Relationship Id="rId44" Type="http://schemas.openxmlformats.org/officeDocument/2006/relationships/image" Target="../media/image910.png"/><Relationship Id="rId65" Type="http://schemas.openxmlformats.org/officeDocument/2006/relationships/image" Target="../media/image93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51" Type="http://schemas.openxmlformats.org/officeDocument/2006/relationships/image" Target="../media/image977.png"/><Relationship Id="rId172" Type="http://schemas.openxmlformats.org/officeDocument/2006/relationships/image" Target="../media/image987.png"/><Relationship Id="rId193" Type="http://schemas.openxmlformats.org/officeDocument/2006/relationships/image" Target="../media/image997.png"/><Relationship Id="rId207" Type="http://schemas.openxmlformats.org/officeDocument/2006/relationships/customXml" Target="../ink/ink492.xml"/><Relationship Id="rId13" Type="http://schemas.openxmlformats.org/officeDocument/2006/relationships/image" Target="../media/image896.png"/><Relationship Id="rId109" Type="http://schemas.openxmlformats.org/officeDocument/2006/relationships/customXml" Target="../ink/ink441.xml"/><Relationship Id="rId34" Type="http://schemas.openxmlformats.org/officeDocument/2006/relationships/image" Target="../media/image905.png"/><Relationship Id="rId55" Type="http://schemas.openxmlformats.org/officeDocument/2006/relationships/customXml" Target="../ink/ink412.xml"/><Relationship Id="rId76" Type="http://schemas.openxmlformats.org/officeDocument/2006/relationships/customXml" Target="../ink/ink423.xml"/><Relationship Id="rId97" Type="http://schemas.openxmlformats.org/officeDocument/2006/relationships/image" Target="../media/image950.png"/><Relationship Id="rId120" Type="http://schemas.openxmlformats.org/officeDocument/2006/relationships/image" Target="../media/image962.png"/><Relationship Id="rId141" Type="http://schemas.openxmlformats.org/officeDocument/2006/relationships/image" Target="../media/image972.png"/><Relationship Id="rId7" Type="http://schemas.openxmlformats.org/officeDocument/2006/relationships/image" Target="../media/image893.png"/><Relationship Id="rId162" Type="http://schemas.openxmlformats.org/officeDocument/2006/relationships/customXml" Target="../ink/ink468.xml"/><Relationship Id="rId183" Type="http://schemas.openxmlformats.org/officeDocument/2006/relationships/customXml" Target="../ink/ink479.xml"/><Relationship Id="rId24" Type="http://schemas.openxmlformats.org/officeDocument/2006/relationships/image" Target="../media/image900.png"/><Relationship Id="rId45" Type="http://schemas.openxmlformats.org/officeDocument/2006/relationships/customXml" Target="../ink/ink407.xml"/><Relationship Id="rId66" Type="http://schemas.openxmlformats.org/officeDocument/2006/relationships/customXml" Target="../ink/ink418.xml"/><Relationship Id="rId87" Type="http://schemas.openxmlformats.org/officeDocument/2006/relationships/customXml" Target="../ink/ink429.xml"/><Relationship Id="rId110" Type="http://schemas.openxmlformats.org/officeDocument/2006/relationships/image" Target="../media/image957.png"/><Relationship Id="rId131" Type="http://schemas.openxmlformats.org/officeDocument/2006/relationships/customXml" Target="../ink/ink452.xml"/><Relationship Id="rId61" Type="http://schemas.openxmlformats.org/officeDocument/2006/relationships/image" Target="../media/image929.png"/><Relationship Id="rId82" Type="http://schemas.openxmlformats.org/officeDocument/2006/relationships/customXml" Target="../ink/ink426.xml"/><Relationship Id="rId152" Type="http://schemas.openxmlformats.org/officeDocument/2006/relationships/customXml" Target="../ink/ink463.xml"/><Relationship Id="rId173" Type="http://schemas.openxmlformats.org/officeDocument/2006/relationships/customXml" Target="../ink/ink474.xml"/><Relationship Id="rId194" Type="http://schemas.openxmlformats.org/officeDocument/2006/relationships/customXml" Target="../ink/ink485.xml"/><Relationship Id="rId199" Type="http://schemas.openxmlformats.org/officeDocument/2006/relationships/image" Target="../media/image1000.png"/><Relationship Id="rId203" Type="http://schemas.openxmlformats.org/officeDocument/2006/relationships/customXml" Target="../ink/ink490.xml"/><Relationship Id="rId208" Type="http://schemas.openxmlformats.org/officeDocument/2006/relationships/image" Target="../media/image1004.png"/><Relationship Id="rId19" Type="http://schemas.openxmlformats.org/officeDocument/2006/relationships/image" Target="../media/image898.png"/><Relationship Id="rId14" Type="http://schemas.openxmlformats.org/officeDocument/2006/relationships/customXml" Target="../ink/ink391.xml"/><Relationship Id="rId30" Type="http://schemas.openxmlformats.org/officeDocument/2006/relationships/image" Target="../media/image903.png"/><Relationship Id="rId35" Type="http://schemas.openxmlformats.org/officeDocument/2006/relationships/customXml" Target="../ink/ink402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436.xml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147" Type="http://schemas.openxmlformats.org/officeDocument/2006/relationships/image" Target="../media/image975.png"/><Relationship Id="rId168" Type="http://schemas.openxmlformats.org/officeDocument/2006/relationships/customXml" Target="../ink/ink471.xml"/><Relationship Id="rId8" Type="http://schemas.openxmlformats.org/officeDocument/2006/relationships/customXml" Target="../ink/ink388.xml"/><Relationship Id="rId51" Type="http://schemas.openxmlformats.org/officeDocument/2006/relationships/customXml" Target="../ink/ink410.xml"/><Relationship Id="rId72" Type="http://schemas.openxmlformats.org/officeDocument/2006/relationships/customXml" Target="../ink/ink421.xml"/><Relationship Id="rId93" Type="http://schemas.openxmlformats.org/officeDocument/2006/relationships/image" Target="../media/image948.png"/><Relationship Id="rId98" Type="http://schemas.openxmlformats.org/officeDocument/2006/relationships/customXml" Target="../ink/ink435.xml"/><Relationship Id="rId121" Type="http://schemas.openxmlformats.org/officeDocument/2006/relationships/customXml" Target="../ink/ink447.xml"/><Relationship Id="rId142" Type="http://schemas.openxmlformats.org/officeDocument/2006/relationships/customXml" Target="../ink/ink458.xml"/><Relationship Id="rId163" Type="http://schemas.openxmlformats.org/officeDocument/2006/relationships/image" Target="../media/image983.png"/><Relationship Id="rId184" Type="http://schemas.openxmlformats.org/officeDocument/2006/relationships/image" Target="../media/image993.png"/><Relationship Id="rId189" Type="http://schemas.openxmlformats.org/officeDocument/2006/relationships/customXml" Target="../ink/ink482.xml"/><Relationship Id="rId3" Type="http://schemas.openxmlformats.org/officeDocument/2006/relationships/image" Target="../media/image891.png"/><Relationship Id="rId25" Type="http://schemas.openxmlformats.org/officeDocument/2006/relationships/customXml" Target="../ink/ink397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116" Type="http://schemas.openxmlformats.org/officeDocument/2006/relationships/image" Target="../media/image960.png"/><Relationship Id="rId137" Type="http://schemas.openxmlformats.org/officeDocument/2006/relationships/image" Target="../media/image970.png"/><Relationship Id="rId158" Type="http://schemas.openxmlformats.org/officeDocument/2006/relationships/customXml" Target="../ink/ink466.xml"/><Relationship Id="rId20" Type="http://schemas.openxmlformats.org/officeDocument/2006/relationships/customXml" Target="../ink/ink394.xml"/><Relationship Id="rId41" Type="http://schemas.openxmlformats.org/officeDocument/2006/relationships/customXml" Target="../ink/ink405.xml"/><Relationship Id="rId62" Type="http://schemas.openxmlformats.org/officeDocument/2006/relationships/customXml" Target="../ink/ink416.xml"/><Relationship Id="rId83" Type="http://schemas.openxmlformats.org/officeDocument/2006/relationships/customXml" Target="../ink/ink427.xml"/><Relationship Id="rId88" Type="http://schemas.openxmlformats.org/officeDocument/2006/relationships/image" Target="../media/image946.png"/><Relationship Id="rId111" Type="http://schemas.openxmlformats.org/officeDocument/2006/relationships/customXml" Target="../ink/ink442.xml"/><Relationship Id="rId132" Type="http://schemas.openxmlformats.org/officeDocument/2006/relationships/image" Target="../media/image968.png"/><Relationship Id="rId153" Type="http://schemas.openxmlformats.org/officeDocument/2006/relationships/image" Target="../media/image978.png"/><Relationship Id="rId174" Type="http://schemas.openxmlformats.org/officeDocument/2006/relationships/image" Target="../media/image988.png"/><Relationship Id="rId179" Type="http://schemas.openxmlformats.org/officeDocument/2006/relationships/customXml" Target="../ink/ink477.xml"/><Relationship Id="rId195" Type="http://schemas.openxmlformats.org/officeDocument/2006/relationships/image" Target="../media/image998.png"/><Relationship Id="rId209" Type="http://schemas.openxmlformats.org/officeDocument/2006/relationships/customXml" Target="../ink/ink493.xml"/><Relationship Id="rId190" Type="http://schemas.openxmlformats.org/officeDocument/2006/relationships/customXml" Target="../ink/ink483.xml"/><Relationship Id="rId204" Type="http://schemas.openxmlformats.org/officeDocument/2006/relationships/image" Target="../media/image1002.png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413.xml"/><Relationship Id="rId106" Type="http://schemas.openxmlformats.org/officeDocument/2006/relationships/customXml" Target="../ink/ink439.xml"/><Relationship Id="rId127" Type="http://schemas.openxmlformats.org/officeDocument/2006/relationships/customXml" Target="../ink/ink450.xml"/><Relationship Id="rId10" Type="http://schemas.openxmlformats.org/officeDocument/2006/relationships/customXml" Target="../ink/ink389.xml"/><Relationship Id="rId31" Type="http://schemas.openxmlformats.org/officeDocument/2006/relationships/customXml" Target="../ink/ink400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424.xml"/><Relationship Id="rId94" Type="http://schemas.openxmlformats.org/officeDocument/2006/relationships/customXml" Target="../ink/ink433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143" Type="http://schemas.openxmlformats.org/officeDocument/2006/relationships/image" Target="../media/image973.png"/><Relationship Id="rId148" Type="http://schemas.openxmlformats.org/officeDocument/2006/relationships/customXml" Target="../ink/ink461.xml"/><Relationship Id="rId164" Type="http://schemas.openxmlformats.org/officeDocument/2006/relationships/customXml" Target="../ink/ink469.xml"/><Relationship Id="rId169" Type="http://schemas.openxmlformats.org/officeDocument/2006/relationships/customXml" Target="../ink/ink472.xml"/><Relationship Id="rId185" Type="http://schemas.openxmlformats.org/officeDocument/2006/relationships/customXml" Target="../ink/ink480.xml"/><Relationship Id="rId4" Type="http://schemas.openxmlformats.org/officeDocument/2006/relationships/customXml" Target="../ink/ink386.xml"/><Relationship Id="rId9" Type="http://schemas.openxmlformats.org/officeDocument/2006/relationships/image" Target="../media/image894.png"/><Relationship Id="rId180" Type="http://schemas.openxmlformats.org/officeDocument/2006/relationships/image" Target="../media/image991.png"/><Relationship Id="rId210" Type="http://schemas.openxmlformats.org/officeDocument/2006/relationships/image" Target="../media/image1005.png"/><Relationship Id="rId26" Type="http://schemas.openxmlformats.org/officeDocument/2006/relationships/image" Target="../media/image901.png"/><Relationship Id="rId47" Type="http://schemas.openxmlformats.org/officeDocument/2006/relationships/customXml" Target="../ink/ink408.xml"/><Relationship Id="rId68" Type="http://schemas.openxmlformats.org/officeDocument/2006/relationships/customXml" Target="../ink/ink419.xml"/><Relationship Id="rId89" Type="http://schemas.openxmlformats.org/officeDocument/2006/relationships/customXml" Target="../ink/ink430.xml"/><Relationship Id="rId112" Type="http://schemas.openxmlformats.org/officeDocument/2006/relationships/image" Target="../media/image958.png"/><Relationship Id="rId133" Type="http://schemas.openxmlformats.org/officeDocument/2006/relationships/customXml" Target="../ink/ink453.xml"/><Relationship Id="rId154" Type="http://schemas.openxmlformats.org/officeDocument/2006/relationships/customXml" Target="../ink/ink464.xml"/><Relationship Id="rId175" Type="http://schemas.openxmlformats.org/officeDocument/2006/relationships/customXml" Target="../ink/ink475.xml"/><Relationship Id="rId196" Type="http://schemas.openxmlformats.org/officeDocument/2006/relationships/customXml" Target="../ink/ink486.xml"/><Relationship Id="rId200" Type="http://schemas.openxmlformats.org/officeDocument/2006/relationships/customXml" Target="../ink/ink488.xml"/><Relationship Id="rId16" Type="http://schemas.openxmlformats.org/officeDocument/2006/relationships/customXml" Target="../ink/ink392.xml"/><Relationship Id="rId37" Type="http://schemas.openxmlformats.org/officeDocument/2006/relationships/customXml" Target="../ink/ink403.xml"/><Relationship Id="rId58" Type="http://schemas.openxmlformats.org/officeDocument/2006/relationships/image" Target="../media/image928.png"/><Relationship Id="rId79" Type="http://schemas.openxmlformats.org/officeDocument/2006/relationships/image" Target="../media/image942.png"/><Relationship Id="rId102" Type="http://schemas.openxmlformats.org/officeDocument/2006/relationships/customXml" Target="../ink/ink437.xml"/><Relationship Id="rId123" Type="http://schemas.openxmlformats.org/officeDocument/2006/relationships/customXml" Target="../ink/ink448.xml"/><Relationship Id="rId144" Type="http://schemas.openxmlformats.org/officeDocument/2006/relationships/customXml" Target="../ink/ink459.xml"/><Relationship Id="rId90" Type="http://schemas.openxmlformats.org/officeDocument/2006/relationships/image" Target="../media/image947.png"/><Relationship Id="rId165" Type="http://schemas.openxmlformats.org/officeDocument/2006/relationships/image" Target="../media/image984.png"/><Relationship Id="rId186" Type="http://schemas.openxmlformats.org/officeDocument/2006/relationships/image" Target="../media/image994.png"/><Relationship Id="rId27" Type="http://schemas.openxmlformats.org/officeDocument/2006/relationships/customXml" Target="../ink/ink398.xml"/><Relationship Id="rId48" Type="http://schemas.openxmlformats.org/officeDocument/2006/relationships/image" Target="../media/image913.png"/><Relationship Id="rId69" Type="http://schemas.openxmlformats.org/officeDocument/2006/relationships/image" Target="../media/image935.png"/><Relationship Id="rId113" Type="http://schemas.openxmlformats.org/officeDocument/2006/relationships/customXml" Target="../ink/ink443.xml"/><Relationship Id="rId134" Type="http://schemas.openxmlformats.org/officeDocument/2006/relationships/image" Target="../media/image969.png"/><Relationship Id="rId80" Type="http://schemas.openxmlformats.org/officeDocument/2006/relationships/customXml" Target="../ink/ink425.xml"/><Relationship Id="rId155" Type="http://schemas.openxmlformats.org/officeDocument/2006/relationships/image" Target="../media/image979.png"/><Relationship Id="rId176" Type="http://schemas.openxmlformats.org/officeDocument/2006/relationships/image" Target="../media/image989.png"/><Relationship Id="rId197" Type="http://schemas.openxmlformats.org/officeDocument/2006/relationships/image" Target="../media/image999.png"/><Relationship Id="rId201" Type="http://schemas.openxmlformats.org/officeDocument/2006/relationships/image" Target="../media/image1001.png"/><Relationship Id="rId17" Type="http://schemas.openxmlformats.org/officeDocument/2006/relationships/image" Target="../media/image897.png"/><Relationship Id="rId38" Type="http://schemas.openxmlformats.org/officeDocument/2006/relationships/image" Target="../media/image907.png"/><Relationship Id="rId59" Type="http://schemas.openxmlformats.org/officeDocument/2006/relationships/customXml" Target="../ink/ink414.xml"/><Relationship Id="rId103" Type="http://schemas.openxmlformats.org/officeDocument/2006/relationships/image" Target="../media/image953.png"/><Relationship Id="rId124" Type="http://schemas.openxmlformats.org/officeDocument/2006/relationships/image" Target="../media/image964.png"/><Relationship Id="rId70" Type="http://schemas.openxmlformats.org/officeDocument/2006/relationships/customXml" Target="../ink/ink420.xml"/><Relationship Id="rId91" Type="http://schemas.openxmlformats.org/officeDocument/2006/relationships/customXml" Target="../ink/ink431.xml"/><Relationship Id="rId145" Type="http://schemas.openxmlformats.org/officeDocument/2006/relationships/image" Target="../media/image974.png"/><Relationship Id="rId166" Type="http://schemas.openxmlformats.org/officeDocument/2006/relationships/customXml" Target="../ink/ink470.xml"/><Relationship Id="rId187" Type="http://schemas.openxmlformats.org/officeDocument/2006/relationships/customXml" Target="../ink/ink481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902.png"/><Relationship Id="rId49" Type="http://schemas.openxmlformats.org/officeDocument/2006/relationships/customXml" Target="../ink/ink409.xml"/><Relationship Id="rId114" Type="http://schemas.openxmlformats.org/officeDocument/2006/relationships/image" Target="../media/image959.png"/><Relationship Id="rId60" Type="http://schemas.openxmlformats.org/officeDocument/2006/relationships/customXml" Target="../ink/ink415.xml"/><Relationship Id="rId81" Type="http://schemas.openxmlformats.org/officeDocument/2006/relationships/image" Target="../media/image943.png"/><Relationship Id="rId135" Type="http://schemas.openxmlformats.org/officeDocument/2006/relationships/customXml" Target="../ink/ink454.xml"/><Relationship Id="rId156" Type="http://schemas.openxmlformats.org/officeDocument/2006/relationships/customXml" Target="../ink/ink465.xml"/><Relationship Id="rId177" Type="http://schemas.openxmlformats.org/officeDocument/2006/relationships/customXml" Target="../ink/ink476.xml"/><Relationship Id="rId198" Type="http://schemas.openxmlformats.org/officeDocument/2006/relationships/customXml" Target="../ink/ink487.xml"/><Relationship Id="rId202" Type="http://schemas.openxmlformats.org/officeDocument/2006/relationships/customXml" Target="../ink/ink489.xml"/><Relationship Id="rId18" Type="http://schemas.openxmlformats.org/officeDocument/2006/relationships/customXml" Target="../ink/ink393.xml"/><Relationship Id="rId39" Type="http://schemas.openxmlformats.org/officeDocument/2006/relationships/customXml" Target="../ink/ink404.xml"/><Relationship Id="rId50" Type="http://schemas.openxmlformats.org/officeDocument/2006/relationships/image" Target="../media/image917.png"/><Relationship Id="rId104" Type="http://schemas.openxmlformats.org/officeDocument/2006/relationships/customXml" Target="../ink/ink438.xml"/><Relationship Id="rId125" Type="http://schemas.openxmlformats.org/officeDocument/2006/relationships/customXml" Target="../ink/ink449.xml"/><Relationship Id="rId146" Type="http://schemas.openxmlformats.org/officeDocument/2006/relationships/customXml" Target="../ink/ink460.xml"/><Relationship Id="rId167" Type="http://schemas.openxmlformats.org/officeDocument/2006/relationships/image" Target="../media/image985.png"/><Relationship Id="rId188" Type="http://schemas.openxmlformats.org/officeDocument/2006/relationships/image" Target="../media/image995.png"/><Relationship Id="rId71" Type="http://schemas.openxmlformats.org/officeDocument/2006/relationships/image" Target="../media/image938.png"/><Relationship Id="rId92" Type="http://schemas.openxmlformats.org/officeDocument/2006/relationships/customXml" Target="../ink/ink432.xml"/><Relationship Id="rId2" Type="http://schemas.openxmlformats.org/officeDocument/2006/relationships/customXml" Target="../ink/ink385.xml"/><Relationship Id="rId29" Type="http://schemas.openxmlformats.org/officeDocument/2006/relationships/customXml" Target="../ink/ink399.xml"/><Relationship Id="rId40" Type="http://schemas.openxmlformats.org/officeDocument/2006/relationships/image" Target="../media/image908.png"/><Relationship Id="rId115" Type="http://schemas.openxmlformats.org/officeDocument/2006/relationships/customXml" Target="../ink/ink444.xml"/><Relationship Id="rId136" Type="http://schemas.openxmlformats.org/officeDocument/2006/relationships/customXml" Target="../ink/ink455.xml"/><Relationship Id="rId157" Type="http://schemas.openxmlformats.org/officeDocument/2006/relationships/image" Target="../media/image980.png"/><Relationship Id="rId178" Type="http://schemas.openxmlformats.org/officeDocument/2006/relationships/image" Target="../media/image990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4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38" Type="http://schemas.openxmlformats.org/officeDocument/2006/relationships/customXml" Target="../ink/ink565.xml"/><Relationship Id="rId159" Type="http://schemas.openxmlformats.org/officeDocument/2006/relationships/image" Target="../media/image981.png"/><Relationship Id="rId170" Type="http://schemas.openxmlformats.org/officeDocument/2006/relationships/image" Target="../media/image986.png"/><Relationship Id="rId191" Type="http://schemas.openxmlformats.org/officeDocument/2006/relationships/image" Target="../media/image996.png"/><Relationship Id="rId205" Type="http://schemas.openxmlformats.org/officeDocument/2006/relationships/customXml" Target="../ink/ink600.xml"/><Relationship Id="rId226" Type="http://schemas.openxmlformats.org/officeDocument/2006/relationships/image" Target="../media/image1013.png"/><Relationship Id="rId107" Type="http://schemas.openxmlformats.org/officeDocument/2006/relationships/customXml" Target="../ink/ink549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53" Type="http://schemas.openxmlformats.org/officeDocument/2006/relationships/customXml" Target="../ink/ink520.xml"/><Relationship Id="rId74" Type="http://schemas.openxmlformats.org/officeDocument/2006/relationships/customXml" Target="../ink/ink531.xml"/><Relationship Id="rId128" Type="http://schemas.openxmlformats.org/officeDocument/2006/relationships/image" Target="../media/image966.png"/><Relationship Id="rId149" Type="http://schemas.openxmlformats.org/officeDocument/2006/relationships/image" Target="../media/image976.png"/><Relationship Id="rId5" Type="http://schemas.openxmlformats.org/officeDocument/2006/relationships/image" Target="../media/image892.png"/><Relationship Id="rId95" Type="http://schemas.openxmlformats.org/officeDocument/2006/relationships/image" Target="../media/image949.png"/><Relationship Id="rId160" Type="http://schemas.openxmlformats.org/officeDocument/2006/relationships/customXml" Target="../ink/ink576.xml"/><Relationship Id="rId181" Type="http://schemas.openxmlformats.org/officeDocument/2006/relationships/customXml" Target="../ink/ink587.xml"/><Relationship Id="rId216" Type="http://schemas.openxmlformats.org/officeDocument/2006/relationships/image" Target="../media/image1008.png"/><Relationship Id="rId237" Type="http://schemas.openxmlformats.org/officeDocument/2006/relationships/customXml" Target="../ink/ink616.xml"/><Relationship Id="rId22" Type="http://schemas.openxmlformats.org/officeDocument/2006/relationships/customXml" Target="../ink/ink504.xml"/><Relationship Id="rId43" Type="http://schemas.openxmlformats.org/officeDocument/2006/relationships/customXml" Target="../ink/ink515.xml"/><Relationship Id="rId64" Type="http://schemas.openxmlformats.org/officeDocument/2006/relationships/customXml" Target="../ink/ink526.xml"/><Relationship Id="rId118" Type="http://schemas.openxmlformats.org/officeDocument/2006/relationships/image" Target="../media/image961.png"/><Relationship Id="rId139" Type="http://schemas.openxmlformats.org/officeDocument/2006/relationships/image" Target="../media/image971.png"/><Relationship Id="rId85" Type="http://schemas.openxmlformats.org/officeDocument/2006/relationships/customXml" Target="../ink/ink537.xml"/><Relationship Id="rId150" Type="http://schemas.openxmlformats.org/officeDocument/2006/relationships/customXml" Target="../ink/ink571.xml"/><Relationship Id="rId171" Type="http://schemas.openxmlformats.org/officeDocument/2006/relationships/customXml" Target="../ink/ink582.xml"/><Relationship Id="rId192" Type="http://schemas.openxmlformats.org/officeDocument/2006/relationships/customXml" Target="../ink/ink593.xml"/><Relationship Id="rId206" Type="http://schemas.openxmlformats.org/officeDocument/2006/relationships/image" Target="../media/image1003.png"/><Relationship Id="rId227" Type="http://schemas.openxmlformats.org/officeDocument/2006/relationships/customXml" Target="../ink/ink611.xml"/><Relationship Id="rId12" Type="http://schemas.openxmlformats.org/officeDocument/2006/relationships/customXml" Target="../ink/ink499.xml"/><Relationship Id="rId33" Type="http://schemas.openxmlformats.org/officeDocument/2006/relationships/customXml" Target="../ink/ink510.xml"/><Relationship Id="rId108" Type="http://schemas.openxmlformats.org/officeDocument/2006/relationships/image" Target="../media/image955.png"/><Relationship Id="rId129" Type="http://schemas.openxmlformats.org/officeDocument/2006/relationships/customXml" Target="../ink/ink560.xml"/><Relationship Id="rId54" Type="http://schemas.openxmlformats.org/officeDocument/2006/relationships/image" Target="../media/image926.png"/><Relationship Id="rId75" Type="http://schemas.openxmlformats.org/officeDocument/2006/relationships/image" Target="../media/image940.png"/><Relationship Id="rId96" Type="http://schemas.openxmlformats.org/officeDocument/2006/relationships/customXml" Target="../ink/ink543.xml"/><Relationship Id="rId140" Type="http://schemas.openxmlformats.org/officeDocument/2006/relationships/customXml" Target="../ink/ink566.xml"/><Relationship Id="rId161" Type="http://schemas.openxmlformats.org/officeDocument/2006/relationships/image" Target="../media/image982.png"/><Relationship Id="rId182" Type="http://schemas.openxmlformats.org/officeDocument/2006/relationships/image" Target="../media/image992.png"/><Relationship Id="rId217" Type="http://schemas.openxmlformats.org/officeDocument/2006/relationships/customXml" Target="../ink/ink606.xml"/><Relationship Id="rId6" Type="http://schemas.openxmlformats.org/officeDocument/2006/relationships/customXml" Target="../ink/ink496.xml"/><Relationship Id="rId238" Type="http://schemas.openxmlformats.org/officeDocument/2006/relationships/image" Target="../media/image1019.png"/><Relationship Id="rId23" Type="http://schemas.openxmlformats.org/officeDocument/2006/relationships/customXml" Target="../ink/ink505.xml"/><Relationship Id="rId119" Type="http://schemas.openxmlformats.org/officeDocument/2006/relationships/customXml" Target="../ink/ink555.xml"/><Relationship Id="rId44" Type="http://schemas.openxmlformats.org/officeDocument/2006/relationships/image" Target="../media/image910.png"/><Relationship Id="rId65" Type="http://schemas.openxmlformats.org/officeDocument/2006/relationships/image" Target="../media/image93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51" Type="http://schemas.openxmlformats.org/officeDocument/2006/relationships/image" Target="../media/image977.png"/><Relationship Id="rId172" Type="http://schemas.openxmlformats.org/officeDocument/2006/relationships/image" Target="../media/image987.png"/><Relationship Id="rId193" Type="http://schemas.openxmlformats.org/officeDocument/2006/relationships/image" Target="../media/image997.png"/><Relationship Id="rId207" Type="http://schemas.openxmlformats.org/officeDocument/2006/relationships/customXml" Target="../ink/ink601.xml"/><Relationship Id="rId228" Type="http://schemas.openxmlformats.org/officeDocument/2006/relationships/image" Target="../media/image1014.png"/><Relationship Id="rId13" Type="http://schemas.openxmlformats.org/officeDocument/2006/relationships/image" Target="../media/image896.png"/><Relationship Id="rId109" Type="http://schemas.openxmlformats.org/officeDocument/2006/relationships/customXml" Target="../ink/ink550.xml"/><Relationship Id="rId34" Type="http://schemas.openxmlformats.org/officeDocument/2006/relationships/image" Target="../media/image905.png"/><Relationship Id="rId55" Type="http://schemas.openxmlformats.org/officeDocument/2006/relationships/customXml" Target="../ink/ink521.xml"/><Relationship Id="rId76" Type="http://schemas.openxmlformats.org/officeDocument/2006/relationships/customXml" Target="../ink/ink532.xml"/><Relationship Id="rId97" Type="http://schemas.openxmlformats.org/officeDocument/2006/relationships/image" Target="../media/image950.png"/><Relationship Id="rId120" Type="http://schemas.openxmlformats.org/officeDocument/2006/relationships/image" Target="../media/image962.png"/><Relationship Id="rId141" Type="http://schemas.openxmlformats.org/officeDocument/2006/relationships/image" Target="../media/image972.png"/><Relationship Id="rId7" Type="http://schemas.openxmlformats.org/officeDocument/2006/relationships/image" Target="../media/image893.png"/><Relationship Id="rId162" Type="http://schemas.openxmlformats.org/officeDocument/2006/relationships/customXml" Target="../ink/ink577.xml"/><Relationship Id="rId183" Type="http://schemas.openxmlformats.org/officeDocument/2006/relationships/customXml" Target="../ink/ink588.xml"/><Relationship Id="rId218" Type="http://schemas.openxmlformats.org/officeDocument/2006/relationships/image" Target="../media/image1009.png"/><Relationship Id="rId239" Type="http://schemas.openxmlformats.org/officeDocument/2006/relationships/customXml" Target="../ink/ink617.xml"/><Relationship Id="rId24" Type="http://schemas.openxmlformats.org/officeDocument/2006/relationships/image" Target="../media/image900.png"/><Relationship Id="rId45" Type="http://schemas.openxmlformats.org/officeDocument/2006/relationships/customXml" Target="../ink/ink516.xml"/><Relationship Id="rId66" Type="http://schemas.openxmlformats.org/officeDocument/2006/relationships/customXml" Target="../ink/ink527.xml"/><Relationship Id="rId87" Type="http://schemas.openxmlformats.org/officeDocument/2006/relationships/customXml" Target="../ink/ink538.xml"/><Relationship Id="rId110" Type="http://schemas.openxmlformats.org/officeDocument/2006/relationships/image" Target="../media/image957.png"/><Relationship Id="rId131" Type="http://schemas.openxmlformats.org/officeDocument/2006/relationships/customXml" Target="../ink/ink561.xml"/><Relationship Id="rId152" Type="http://schemas.openxmlformats.org/officeDocument/2006/relationships/customXml" Target="../ink/ink572.xml"/><Relationship Id="rId173" Type="http://schemas.openxmlformats.org/officeDocument/2006/relationships/customXml" Target="../ink/ink583.xml"/><Relationship Id="rId194" Type="http://schemas.openxmlformats.org/officeDocument/2006/relationships/customXml" Target="../ink/ink594.xml"/><Relationship Id="rId208" Type="http://schemas.openxmlformats.org/officeDocument/2006/relationships/image" Target="../media/image1004.png"/><Relationship Id="rId229" Type="http://schemas.openxmlformats.org/officeDocument/2006/relationships/customXml" Target="../ink/ink612.xml"/><Relationship Id="rId240" Type="http://schemas.openxmlformats.org/officeDocument/2006/relationships/image" Target="../media/image1020.png"/><Relationship Id="rId14" Type="http://schemas.openxmlformats.org/officeDocument/2006/relationships/customXml" Target="../ink/ink500.xml"/><Relationship Id="rId35" Type="http://schemas.openxmlformats.org/officeDocument/2006/relationships/customXml" Target="../ink/ink511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545.xml"/><Relationship Id="rId8" Type="http://schemas.openxmlformats.org/officeDocument/2006/relationships/customXml" Target="../ink/ink497.xml"/><Relationship Id="rId98" Type="http://schemas.openxmlformats.org/officeDocument/2006/relationships/customXml" Target="../ink/ink544.xml"/><Relationship Id="rId121" Type="http://schemas.openxmlformats.org/officeDocument/2006/relationships/customXml" Target="../ink/ink556.xml"/><Relationship Id="rId142" Type="http://schemas.openxmlformats.org/officeDocument/2006/relationships/customXml" Target="../ink/ink567.xml"/><Relationship Id="rId163" Type="http://schemas.openxmlformats.org/officeDocument/2006/relationships/image" Target="../media/image983.png"/><Relationship Id="rId184" Type="http://schemas.openxmlformats.org/officeDocument/2006/relationships/image" Target="../media/image993.png"/><Relationship Id="rId219" Type="http://schemas.openxmlformats.org/officeDocument/2006/relationships/customXml" Target="../ink/ink607.xml"/><Relationship Id="rId230" Type="http://schemas.openxmlformats.org/officeDocument/2006/relationships/image" Target="../media/image1015.png"/><Relationship Id="rId25" Type="http://schemas.openxmlformats.org/officeDocument/2006/relationships/customXml" Target="../ink/ink506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88" Type="http://schemas.openxmlformats.org/officeDocument/2006/relationships/image" Target="../media/image946.png"/><Relationship Id="rId111" Type="http://schemas.openxmlformats.org/officeDocument/2006/relationships/customXml" Target="../ink/ink551.xml"/><Relationship Id="rId132" Type="http://schemas.openxmlformats.org/officeDocument/2006/relationships/image" Target="../media/image968.png"/><Relationship Id="rId153" Type="http://schemas.openxmlformats.org/officeDocument/2006/relationships/image" Target="../media/image978.png"/><Relationship Id="rId174" Type="http://schemas.openxmlformats.org/officeDocument/2006/relationships/image" Target="../media/image988.png"/><Relationship Id="rId195" Type="http://schemas.openxmlformats.org/officeDocument/2006/relationships/image" Target="../media/image998.png"/><Relationship Id="rId209" Type="http://schemas.openxmlformats.org/officeDocument/2006/relationships/customXml" Target="../ink/ink602.xml"/><Relationship Id="rId220" Type="http://schemas.openxmlformats.org/officeDocument/2006/relationships/image" Target="../media/image1010.png"/><Relationship Id="rId241" Type="http://schemas.openxmlformats.org/officeDocument/2006/relationships/customXml" Target="../ink/ink618.xml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522.xml"/><Relationship Id="rId10" Type="http://schemas.openxmlformats.org/officeDocument/2006/relationships/customXml" Target="../ink/ink498.xml"/><Relationship Id="rId31" Type="http://schemas.openxmlformats.org/officeDocument/2006/relationships/customXml" Target="../ink/ink509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533.xml"/><Relationship Id="rId94" Type="http://schemas.openxmlformats.org/officeDocument/2006/relationships/customXml" Target="../ink/ink542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143" Type="http://schemas.openxmlformats.org/officeDocument/2006/relationships/image" Target="../media/image973.png"/><Relationship Id="rId148" Type="http://schemas.openxmlformats.org/officeDocument/2006/relationships/customXml" Target="../ink/ink570.xml"/><Relationship Id="rId164" Type="http://schemas.openxmlformats.org/officeDocument/2006/relationships/customXml" Target="../ink/ink578.xml"/><Relationship Id="rId169" Type="http://schemas.openxmlformats.org/officeDocument/2006/relationships/customXml" Target="../ink/ink581.xml"/><Relationship Id="rId185" Type="http://schemas.openxmlformats.org/officeDocument/2006/relationships/customXml" Target="../ink/ink589.xml"/><Relationship Id="rId4" Type="http://schemas.openxmlformats.org/officeDocument/2006/relationships/customXml" Target="../ink/ink495.xml"/><Relationship Id="rId9" Type="http://schemas.openxmlformats.org/officeDocument/2006/relationships/image" Target="../media/image894.png"/><Relationship Id="rId180" Type="http://schemas.openxmlformats.org/officeDocument/2006/relationships/image" Target="../media/image991.png"/><Relationship Id="rId210" Type="http://schemas.openxmlformats.org/officeDocument/2006/relationships/image" Target="../media/image1005.png"/><Relationship Id="rId215" Type="http://schemas.openxmlformats.org/officeDocument/2006/relationships/customXml" Target="../ink/ink605.xml"/><Relationship Id="rId236" Type="http://schemas.openxmlformats.org/officeDocument/2006/relationships/image" Target="../media/image1018.png"/><Relationship Id="rId26" Type="http://schemas.openxmlformats.org/officeDocument/2006/relationships/image" Target="../media/image901.png"/><Relationship Id="rId231" Type="http://schemas.openxmlformats.org/officeDocument/2006/relationships/customXml" Target="../ink/ink613.xml"/><Relationship Id="rId47" Type="http://schemas.openxmlformats.org/officeDocument/2006/relationships/customXml" Target="../ink/ink517.xml"/><Relationship Id="rId68" Type="http://schemas.openxmlformats.org/officeDocument/2006/relationships/customXml" Target="../ink/ink528.xml"/><Relationship Id="rId89" Type="http://schemas.openxmlformats.org/officeDocument/2006/relationships/customXml" Target="../ink/ink539.xml"/><Relationship Id="rId112" Type="http://schemas.openxmlformats.org/officeDocument/2006/relationships/image" Target="../media/image958.png"/><Relationship Id="rId133" Type="http://schemas.openxmlformats.org/officeDocument/2006/relationships/customXml" Target="../ink/ink562.xml"/><Relationship Id="rId154" Type="http://schemas.openxmlformats.org/officeDocument/2006/relationships/customXml" Target="../ink/ink573.xml"/><Relationship Id="rId175" Type="http://schemas.openxmlformats.org/officeDocument/2006/relationships/customXml" Target="../ink/ink584.xml"/><Relationship Id="rId196" Type="http://schemas.openxmlformats.org/officeDocument/2006/relationships/customXml" Target="../ink/ink595.xml"/><Relationship Id="rId200" Type="http://schemas.openxmlformats.org/officeDocument/2006/relationships/customXml" Target="../ink/ink597.xml"/><Relationship Id="rId16" Type="http://schemas.openxmlformats.org/officeDocument/2006/relationships/customXml" Target="../ink/ink501.xml"/><Relationship Id="rId221" Type="http://schemas.openxmlformats.org/officeDocument/2006/relationships/customXml" Target="../ink/ink608.xml"/><Relationship Id="rId242" Type="http://schemas.openxmlformats.org/officeDocument/2006/relationships/image" Target="../media/image1021.png"/><Relationship Id="rId37" Type="http://schemas.openxmlformats.org/officeDocument/2006/relationships/customXml" Target="../ink/ink512.xml"/><Relationship Id="rId58" Type="http://schemas.openxmlformats.org/officeDocument/2006/relationships/image" Target="../media/image928.png"/><Relationship Id="rId79" Type="http://schemas.openxmlformats.org/officeDocument/2006/relationships/image" Target="../media/image942.png"/><Relationship Id="rId102" Type="http://schemas.openxmlformats.org/officeDocument/2006/relationships/customXml" Target="../ink/ink546.xml"/><Relationship Id="rId123" Type="http://schemas.openxmlformats.org/officeDocument/2006/relationships/customXml" Target="../ink/ink557.xml"/><Relationship Id="rId144" Type="http://schemas.openxmlformats.org/officeDocument/2006/relationships/customXml" Target="../ink/ink568.xml"/><Relationship Id="rId90" Type="http://schemas.openxmlformats.org/officeDocument/2006/relationships/image" Target="../media/image947.png"/><Relationship Id="rId165" Type="http://schemas.openxmlformats.org/officeDocument/2006/relationships/image" Target="../media/image984.png"/><Relationship Id="rId186" Type="http://schemas.openxmlformats.org/officeDocument/2006/relationships/image" Target="../media/image994.png"/><Relationship Id="rId211" Type="http://schemas.openxmlformats.org/officeDocument/2006/relationships/customXml" Target="../ink/ink603.xml"/><Relationship Id="rId232" Type="http://schemas.openxmlformats.org/officeDocument/2006/relationships/image" Target="../media/image1016.png"/><Relationship Id="rId27" Type="http://schemas.openxmlformats.org/officeDocument/2006/relationships/customXml" Target="../ink/ink507.xml"/><Relationship Id="rId48" Type="http://schemas.openxmlformats.org/officeDocument/2006/relationships/image" Target="../media/image913.png"/><Relationship Id="rId69" Type="http://schemas.openxmlformats.org/officeDocument/2006/relationships/image" Target="../media/image935.png"/><Relationship Id="rId113" Type="http://schemas.openxmlformats.org/officeDocument/2006/relationships/customXml" Target="../ink/ink552.xml"/><Relationship Id="rId134" Type="http://schemas.openxmlformats.org/officeDocument/2006/relationships/image" Target="../media/image969.png"/><Relationship Id="rId80" Type="http://schemas.openxmlformats.org/officeDocument/2006/relationships/customXml" Target="../ink/ink534.xml"/><Relationship Id="rId155" Type="http://schemas.openxmlformats.org/officeDocument/2006/relationships/image" Target="../media/image979.png"/><Relationship Id="rId176" Type="http://schemas.openxmlformats.org/officeDocument/2006/relationships/image" Target="../media/image989.png"/><Relationship Id="rId197" Type="http://schemas.openxmlformats.org/officeDocument/2006/relationships/image" Target="../media/image999.png"/><Relationship Id="rId201" Type="http://schemas.openxmlformats.org/officeDocument/2006/relationships/image" Target="../media/image1001.png"/><Relationship Id="rId222" Type="http://schemas.openxmlformats.org/officeDocument/2006/relationships/image" Target="../media/image1011.png"/><Relationship Id="rId243" Type="http://schemas.openxmlformats.org/officeDocument/2006/relationships/customXml" Target="../ink/ink619.xml"/><Relationship Id="rId17" Type="http://schemas.openxmlformats.org/officeDocument/2006/relationships/image" Target="../media/image897.png"/><Relationship Id="rId38" Type="http://schemas.openxmlformats.org/officeDocument/2006/relationships/image" Target="../media/image907.png"/><Relationship Id="rId59" Type="http://schemas.openxmlformats.org/officeDocument/2006/relationships/customXml" Target="../ink/ink523.xml"/><Relationship Id="rId103" Type="http://schemas.openxmlformats.org/officeDocument/2006/relationships/image" Target="../media/image953.png"/><Relationship Id="rId124" Type="http://schemas.openxmlformats.org/officeDocument/2006/relationships/image" Target="../media/image964.png"/><Relationship Id="rId70" Type="http://schemas.openxmlformats.org/officeDocument/2006/relationships/customXml" Target="../ink/ink529.xml"/><Relationship Id="rId91" Type="http://schemas.openxmlformats.org/officeDocument/2006/relationships/customXml" Target="../ink/ink540.xml"/><Relationship Id="rId145" Type="http://schemas.openxmlformats.org/officeDocument/2006/relationships/image" Target="../media/image974.png"/><Relationship Id="rId166" Type="http://schemas.openxmlformats.org/officeDocument/2006/relationships/customXml" Target="../ink/ink579.xml"/><Relationship Id="rId187" Type="http://schemas.openxmlformats.org/officeDocument/2006/relationships/customXml" Target="../ink/ink59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06.png"/><Relationship Id="rId233" Type="http://schemas.openxmlformats.org/officeDocument/2006/relationships/customXml" Target="../ink/ink614.xml"/><Relationship Id="rId28" Type="http://schemas.openxmlformats.org/officeDocument/2006/relationships/image" Target="../media/image902.png"/><Relationship Id="rId49" Type="http://schemas.openxmlformats.org/officeDocument/2006/relationships/customXml" Target="../ink/ink518.xml"/><Relationship Id="rId114" Type="http://schemas.openxmlformats.org/officeDocument/2006/relationships/image" Target="../media/image959.png"/><Relationship Id="rId60" Type="http://schemas.openxmlformats.org/officeDocument/2006/relationships/customXml" Target="../ink/ink524.xml"/><Relationship Id="rId81" Type="http://schemas.openxmlformats.org/officeDocument/2006/relationships/image" Target="../media/image943.png"/><Relationship Id="rId135" Type="http://schemas.openxmlformats.org/officeDocument/2006/relationships/customXml" Target="../ink/ink563.xml"/><Relationship Id="rId156" Type="http://schemas.openxmlformats.org/officeDocument/2006/relationships/customXml" Target="../ink/ink574.xml"/><Relationship Id="rId177" Type="http://schemas.openxmlformats.org/officeDocument/2006/relationships/customXml" Target="../ink/ink585.xml"/><Relationship Id="rId198" Type="http://schemas.openxmlformats.org/officeDocument/2006/relationships/customXml" Target="../ink/ink596.xml"/><Relationship Id="rId202" Type="http://schemas.openxmlformats.org/officeDocument/2006/relationships/customXml" Target="../ink/ink598.xml"/><Relationship Id="rId223" Type="http://schemas.openxmlformats.org/officeDocument/2006/relationships/customXml" Target="../ink/ink609.xml"/><Relationship Id="rId244" Type="http://schemas.openxmlformats.org/officeDocument/2006/relationships/image" Target="../media/image1022.png"/><Relationship Id="rId18" Type="http://schemas.openxmlformats.org/officeDocument/2006/relationships/customXml" Target="../ink/ink502.xml"/><Relationship Id="rId39" Type="http://schemas.openxmlformats.org/officeDocument/2006/relationships/customXml" Target="../ink/ink513.xml"/><Relationship Id="rId50" Type="http://schemas.openxmlformats.org/officeDocument/2006/relationships/image" Target="../media/image917.png"/><Relationship Id="rId104" Type="http://schemas.openxmlformats.org/officeDocument/2006/relationships/customXml" Target="../ink/ink547.xml"/><Relationship Id="rId125" Type="http://schemas.openxmlformats.org/officeDocument/2006/relationships/customXml" Target="../ink/ink558.xml"/><Relationship Id="rId146" Type="http://schemas.openxmlformats.org/officeDocument/2006/relationships/customXml" Target="../ink/ink569.xml"/><Relationship Id="rId167" Type="http://schemas.openxmlformats.org/officeDocument/2006/relationships/image" Target="../media/image985.png"/><Relationship Id="rId188" Type="http://schemas.openxmlformats.org/officeDocument/2006/relationships/image" Target="../media/image995.png"/><Relationship Id="rId71" Type="http://schemas.openxmlformats.org/officeDocument/2006/relationships/image" Target="../media/image938.png"/><Relationship Id="rId92" Type="http://schemas.openxmlformats.org/officeDocument/2006/relationships/customXml" Target="../ink/ink541.xml"/><Relationship Id="rId213" Type="http://schemas.openxmlformats.org/officeDocument/2006/relationships/customXml" Target="../ink/ink604.xml"/><Relationship Id="rId234" Type="http://schemas.openxmlformats.org/officeDocument/2006/relationships/image" Target="../media/image1017.png"/><Relationship Id="rId2" Type="http://schemas.openxmlformats.org/officeDocument/2006/relationships/customXml" Target="../ink/ink494.xml"/><Relationship Id="rId29" Type="http://schemas.openxmlformats.org/officeDocument/2006/relationships/customXml" Target="../ink/ink508.xml"/><Relationship Id="rId40" Type="http://schemas.openxmlformats.org/officeDocument/2006/relationships/image" Target="../media/image908.png"/><Relationship Id="rId115" Type="http://schemas.openxmlformats.org/officeDocument/2006/relationships/customXml" Target="../ink/ink553.xml"/><Relationship Id="rId136" Type="http://schemas.openxmlformats.org/officeDocument/2006/relationships/customXml" Target="../ink/ink564.xml"/><Relationship Id="rId157" Type="http://schemas.openxmlformats.org/officeDocument/2006/relationships/image" Target="../media/image980.png"/><Relationship Id="rId178" Type="http://schemas.openxmlformats.org/officeDocument/2006/relationships/image" Target="../media/image990.png"/><Relationship Id="rId61" Type="http://schemas.openxmlformats.org/officeDocument/2006/relationships/image" Target="../media/image929.png"/><Relationship Id="rId82" Type="http://schemas.openxmlformats.org/officeDocument/2006/relationships/customXml" Target="../ink/ink535.xml"/><Relationship Id="rId199" Type="http://schemas.openxmlformats.org/officeDocument/2006/relationships/image" Target="../media/image1000.png"/><Relationship Id="rId203" Type="http://schemas.openxmlformats.org/officeDocument/2006/relationships/customXml" Target="../ink/ink599.xml"/><Relationship Id="rId19" Type="http://schemas.openxmlformats.org/officeDocument/2006/relationships/image" Target="../media/image898.png"/><Relationship Id="rId224" Type="http://schemas.openxmlformats.org/officeDocument/2006/relationships/image" Target="../media/image1012.png"/><Relationship Id="rId245" Type="http://schemas.openxmlformats.org/officeDocument/2006/relationships/customXml" Target="../ink/ink620.xml"/><Relationship Id="rId30" Type="http://schemas.openxmlformats.org/officeDocument/2006/relationships/image" Target="../media/image903.png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147" Type="http://schemas.openxmlformats.org/officeDocument/2006/relationships/image" Target="../media/image975.png"/><Relationship Id="rId168" Type="http://schemas.openxmlformats.org/officeDocument/2006/relationships/customXml" Target="../ink/ink580.xml"/><Relationship Id="rId51" Type="http://schemas.openxmlformats.org/officeDocument/2006/relationships/customXml" Target="../ink/ink519.xml"/><Relationship Id="rId72" Type="http://schemas.openxmlformats.org/officeDocument/2006/relationships/customXml" Target="../ink/ink530.xml"/><Relationship Id="rId93" Type="http://schemas.openxmlformats.org/officeDocument/2006/relationships/image" Target="../media/image948.png"/><Relationship Id="rId189" Type="http://schemas.openxmlformats.org/officeDocument/2006/relationships/customXml" Target="../ink/ink591.xml"/><Relationship Id="rId3" Type="http://schemas.openxmlformats.org/officeDocument/2006/relationships/image" Target="../media/image891.png"/><Relationship Id="rId214" Type="http://schemas.openxmlformats.org/officeDocument/2006/relationships/image" Target="../media/image1007.png"/><Relationship Id="rId235" Type="http://schemas.openxmlformats.org/officeDocument/2006/relationships/customXml" Target="../ink/ink615.xml"/><Relationship Id="rId116" Type="http://schemas.openxmlformats.org/officeDocument/2006/relationships/image" Target="../media/image960.png"/><Relationship Id="rId137" Type="http://schemas.openxmlformats.org/officeDocument/2006/relationships/image" Target="../media/image970.png"/><Relationship Id="rId158" Type="http://schemas.openxmlformats.org/officeDocument/2006/relationships/customXml" Target="../ink/ink575.xml"/><Relationship Id="rId20" Type="http://schemas.openxmlformats.org/officeDocument/2006/relationships/customXml" Target="../ink/ink503.xml"/><Relationship Id="rId41" Type="http://schemas.openxmlformats.org/officeDocument/2006/relationships/customXml" Target="../ink/ink514.xml"/><Relationship Id="rId62" Type="http://schemas.openxmlformats.org/officeDocument/2006/relationships/customXml" Target="../ink/ink525.xml"/><Relationship Id="rId83" Type="http://schemas.openxmlformats.org/officeDocument/2006/relationships/customXml" Target="../ink/ink536.xml"/><Relationship Id="rId179" Type="http://schemas.openxmlformats.org/officeDocument/2006/relationships/customXml" Target="../ink/ink586.xml"/><Relationship Id="rId190" Type="http://schemas.openxmlformats.org/officeDocument/2006/relationships/customXml" Target="../ink/ink592.xml"/><Relationship Id="rId204" Type="http://schemas.openxmlformats.org/officeDocument/2006/relationships/image" Target="../media/image1002.png"/><Relationship Id="rId225" Type="http://schemas.openxmlformats.org/officeDocument/2006/relationships/customXml" Target="../ink/ink610.xml"/><Relationship Id="rId246" Type="http://schemas.openxmlformats.org/officeDocument/2006/relationships/image" Target="../media/image1023.png"/><Relationship Id="rId106" Type="http://schemas.openxmlformats.org/officeDocument/2006/relationships/customXml" Target="../ink/ink548.xml"/><Relationship Id="rId127" Type="http://schemas.openxmlformats.org/officeDocument/2006/relationships/customXml" Target="../ink/ink559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81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38" Type="http://schemas.openxmlformats.org/officeDocument/2006/relationships/customXml" Target="../ink/ink692.xml"/><Relationship Id="rId159" Type="http://schemas.openxmlformats.org/officeDocument/2006/relationships/image" Target="../media/image981.png"/><Relationship Id="rId170" Type="http://schemas.openxmlformats.org/officeDocument/2006/relationships/image" Target="../media/image986.png"/><Relationship Id="rId191" Type="http://schemas.openxmlformats.org/officeDocument/2006/relationships/image" Target="../media/image996.png"/><Relationship Id="rId205" Type="http://schemas.openxmlformats.org/officeDocument/2006/relationships/customXml" Target="../ink/ink727.xml"/><Relationship Id="rId226" Type="http://schemas.openxmlformats.org/officeDocument/2006/relationships/image" Target="../media/image1013.png"/><Relationship Id="rId107" Type="http://schemas.openxmlformats.org/officeDocument/2006/relationships/customXml" Target="../ink/ink676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53" Type="http://schemas.openxmlformats.org/officeDocument/2006/relationships/customXml" Target="../ink/ink647.xml"/><Relationship Id="rId74" Type="http://schemas.openxmlformats.org/officeDocument/2006/relationships/customXml" Target="../ink/ink658.xml"/><Relationship Id="rId128" Type="http://schemas.openxmlformats.org/officeDocument/2006/relationships/image" Target="../media/image966.png"/><Relationship Id="rId149" Type="http://schemas.openxmlformats.org/officeDocument/2006/relationships/image" Target="../media/image976.png"/><Relationship Id="rId5" Type="http://schemas.openxmlformats.org/officeDocument/2006/relationships/image" Target="../media/image892.png"/><Relationship Id="rId95" Type="http://schemas.openxmlformats.org/officeDocument/2006/relationships/image" Target="../media/image949.png"/><Relationship Id="rId160" Type="http://schemas.openxmlformats.org/officeDocument/2006/relationships/customXml" Target="../ink/ink703.xml"/><Relationship Id="rId181" Type="http://schemas.openxmlformats.org/officeDocument/2006/relationships/customXml" Target="../ink/ink714.xml"/><Relationship Id="rId216" Type="http://schemas.openxmlformats.org/officeDocument/2006/relationships/image" Target="../media/image1008.png"/><Relationship Id="rId237" Type="http://schemas.openxmlformats.org/officeDocument/2006/relationships/customXml" Target="../ink/ink743.xml"/><Relationship Id="rId22" Type="http://schemas.openxmlformats.org/officeDocument/2006/relationships/customXml" Target="../ink/ink631.xml"/><Relationship Id="rId43" Type="http://schemas.openxmlformats.org/officeDocument/2006/relationships/customXml" Target="../ink/ink642.xml"/><Relationship Id="rId64" Type="http://schemas.openxmlformats.org/officeDocument/2006/relationships/customXml" Target="../ink/ink653.xml"/><Relationship Id="rId118" Type="http://schemas.openxmlformats.org/officeDocument/2006/relationships/image" Target="../media/image961.png"/><Relationship Id="rId139" Type="http://schemas.openxmlformats.org/officeDocument/2006/relationships/image" Target="../media/image971.png"/><Relationship Id="rId85" Type="http://schemas.openxmlformats.org/officeDocument/2006/relationships/customXml" Target="../ink/ink664.xml"/><Relationship Id="rId150" Type="http://schemas.openxmlformats.org/officeDocument/2006/relationships/customXml" Target="../ink/ink698.xml"/><Relationship Id="rId171" Type="http://schemas.openxmlformats.org/officeDocument/2006/relationships/customXml" Target="../ink/ink709.xml"/><Relationship Id="rId192" Type="http://schemas.openxmlformats.org/officeDocument/2006/relationships/customXml" Target="../ink/ink720.xml"/><Relationship Id="rId206" Type="http://schemas.openxmlformats.org/officeDocument/2006/relationships/image" Target="../media/image1003.png"/><Relationship Id="rId227" Type="http://schemas.openxmlformats.org/officeDocument/2006/relationships/customXml" Target="../ink/ink738.xml"/><Relationship Id="rId12" Type="http://schemas.openxmlformats.org/officeDocument/2006/relationships/customXml" Target="../ink/ink626.xml"/><Relationship Id="rId33" Type="http://schemas.openxmlformats.org/officeDocument/2006/relationships/customXml" Target="../ink/ink637.xml"/><Relationship Id="rId108" Type="http://schemas.openxmlformats.org/officeDocument/2006/relationships/image" Target="../media/image955.png"/><Relationship Id="rId129" Type="http://schemas.openxmlformats.org/officeDocument/2006/relationships/customXml" Target="../ink/ink687.xml"/><Relationship Id="rId54" Type="http://schemas.openxmlformats.org/officeDocument/2006/relationships/image" Target="../media/image926.png"/><Relationship Id="rId75" Type="http://schemas.openxmlformats.org/officeDocument/2006/relationships/image" Target="../media/image940.png"/><Relationship Id="rId96" Type="http://schemas.openxmlformats.org/officeDocument/2006/relationships/customXml" Target="../ink/ink670.xml"/><Relationship Id="rId140" Type="http://schemas.openxmlformats.org/officeDocument/2006/relationships/customXml" Target="../ink/ink693.xml"/><Relationship Id="rId161" Type="http://schemas.openxmlformats.org/officeDocument/2006/relationships/image" Target="../media/image982.png"/><Relationship Id="rId182" Type="http://schemas.openxmlformats.org/officeDocument/2006/relationships/image" Target="../media/image992.png"/><Relationship Id="rId217" Type="http://schemas.openxmlformats.org/officeDocument/2006/relationships/customXml" Target="../ink/ink733.xml"/><Relationship Id="rId6" Type="http://schemas.openxmlformats.org/officeDocument/2006/relationships/customXml" Target="../ink/ink623.xml"/><Relationship Id="rId238" Type="http://schemas.openxmlformats.org/officeDocument/2006/relationships/image" Target="../media/image1024.png"/><Relationship Id="rId23" Type="http://schemas.openxmlformats.org/officeDocument/2006/relationships/customXml" Target="../ink/ink632.xml"/><Relationship Id="rId119" Type="http://schemas.openxmlformats.org/officeDocument/2006/relationships/customXml" Target="../ink/ink682.xml"/><Relationship Id="rId44" Type="http://schemas.openxmlformats.org/officeDocument/2006/relationships/image" Target="../media/image910.png"/><Relationship Id="rId65" Type="http://schemas.openxmlformats.org/officeDocument/2006/relationships/image" Target="../media/image93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51" Type="http://schemas.openxmlformats.org/officeDocument/2006/relationships/image" Target="../media/image977.png"/><Relationship Id="rId172" Type="http://schemas.openxmlformats.org/officeDocument/2006/relationships/image" Target="../media/image987.png"/><Relationship Id="rId193" Type="http://schemas.openxmlformats.org/officeDocument/2006/relationships/image" Target="../media/image997.png"/><Relationship Id="rId207" Type="http://schemas.openxmlformats.org/officeDocument/2006/relationships/customXml" Target="../ink/ink728.xml"/><Relationship Id="rId228" Type="http://schemas.openxmlformats.org/officeDocument/2006/relationships/image" Target="../media/image1014.png"/><Relationship Id="rId13" Type="http://schemas.openxmlformats.org/officeDocument/2006/relationships/image" Target="../media/image896.png"/><Relationship Id="rId109" Type="http://schemas.openxmlformats.org/officeDocument/2006/relationships/customXml" Target="../ink/ink677.xml"/><Relationship Id="rId34" Type="http://schemas.openxmlformats.org/officeDocument/2006/relationships/image" Target="../media/image905.png"/><Relationship Id="rId55" Type="http://schemas.openxmlformats.org/officeDocument/2006/relationships/customXml" Target="../ink/ink648.xml"/><Relationship Id="rId76" Type="http://schemas.openxmlformats.org/officeDocument/2006/relationships/customXml" Target="../ink/ink659.xml"/><Relationship Id="rId97" Type="http://schemas.openxmlformats.org/officeDocument/2006/relationships/image" Target="../media/image950.png"/><Relationship Id="rId120" Type="http://schemas.openxmlformats.org/officeDocument/2006/relationships/image" Target="../media/image962.png"/><Relationship Id="rId141" Type="http://schemas.openxmlformats.org/officeDocument/2006/relationships/image" Target="../media/image972.png"/><Relationship Id="rId7" Type="http://schemas.openxmlformats.org/officeDocument/2006/relationships/image" Target="../media/image893.png"/><Relationship Id="rId162" Type="http://schemas.openxmlformats.org/officeDocument/2006/relationships/customXml" Target="../ink/ink704.xml"/><Relationship Id="rId183" Type="http://schemas.openxmlformats.org/officeDocument/2006/relationships/customXml" Target="../ink/ink715.xml"/><Relationship Id="rId218" Type="http://schemas.openxmlformats.org/officeDocument/2006/relationships/image" Target="../media/image1009.png"/><Relationship Id="rId239" Type="http://schemas.openxmlformats.org/officeDocument/2006/relationships/customXml" Target="../ink/ink744.xml"/><Relationship Id="rId24" Type="http://schemas.openxmlformats.org/officeDocument/2006/relationships/image" Target="../media/image900.png"/><Relationship Id="rId45" Type="http://schemas.openxmlformats.org/officeDocument/2006/relationships/customXml" Target="../ink/ink643.xml"/><Relationship Id="rId66" Type="http://schemas.openxmlformats.org/officeDocument/2006/relationships/customXml" Target="../ink/ink654.xml"/><Relationship Id="rId87" Type="http://schemas.openxmlformats.org/officeDocument/2006/relationships/customXml" Target="../ink/ink665.xml"/><Relationship Id="rId110" Type="http://schemas.openxmlformats.org/officeDocument/2006/relationships/image" Target="../media/image957.png"/><Relationship Id="rId131" Type="http://schemas.openxmlformats.org/officeDocument/2006/relationships/customXml" Target="../ink/ink688.xml"/><Relationship Id="rId152" Type="http://schemas.openxmlformats.org/officeDocument/2006/relationships/customXml" Target="../ink/ink699.xml"/><Relationship Id="rId173" Type="http://schemas.openxmlformats.org/officeDocument/2006/relationships/customXml" Target="../ink/ink710.xml"/><Relationship Id="rId194" Type="http://schemas.openxmlformats.org/officeDocument/2006/relationships/customXml" Target="../ink/ink721.xml"/><Relationship Id="rId208" Type="http://schemas.openxmlformats.org/officeDocument/2006/relationships/image" Target="../media/image1004.png"/><Relationship Id="rId229" Type="http://schemas.openxmlformats.org/officeDocument/2006/relationships/customXml" Target="../ink/ink739.xml"/><Relationship Id="rId240" Type="http://schemas.openxmlformats.org/officeDocument/2006/relationships/image" Target="../media/image1025.png"/><Relationship Id="rId14" Type="http://schemas.openxmlformats.org/officeDocument/2006/relationships/customXml" Target="../ink/ink627.xml"/><Relationship Id="rId35" Type="http://schemas.openxmlformats.org/officeDocument/2006/relationships/customXml" Target="../ink/ink638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672.xml"/><Relationship Id="rId8" Type="http://schemas.openxmlformats.org/officeDocument/2006/relationships/customXml" Target="../ink/ink624.xml"/><Relationship Id="rId98" Type="http://schemas.openxmlformats.org/officeDocument/2006/relationships/customXml" Target="../ink/ink671.xml"/><Relationship Id="rId121" Type="http://schemas.openxmlformats.org/officeDocument/2006/relationships/customXml" Target="../ink/ink683.xml"/><Relationship Id="rId142" Type="http://schemas.openxmlformats.org/officeDocument/2006/relationships/customXml" Target="../ink/ink694.xml"/><Relationship Id="rId163" Type="http://schemas.openxmlformats.org/officeDocument/2006/relationships/image" Target="../media/image983.png"/><Relationship Id="rId184" Type="http://schemas.openxmlformats.org/officeDocument/2006/relationships/image" Target="../media/image993.png"/><Relationship Id="rId219" Type="http://schemas.openxmlformats.org/officeDocument/2006/relationships/customXml" Target="../ink/ink734.xml"/><Relationship Id="rId230" Type="http://schemas.openxmlformats.org/officeDocument/2006/relationships/image" Target="../media/image1015.png"/><Relationship Id="rId25" Type="http://schemas.openxmlformats.org/officeDocument/2006/relationships/customXml" Target="../ink/ink633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88" Type="http://schemas.openxmlformats.org/officeDocument/2006/relationships/image" Target="../media/image946.png"/><Relationship Id="rId111" Type="http://schemas.openxmlformats.org/officeDocument/2006/relationships/customXml" Target="../ink/ink678.xml"/><Relationship Id="rId132" Type="http://schemas.openxmlformats.org/officeDocument/2006/relationships/image" Target="../media/image968.png"/><Relationship Id="rId153" Type="http://schemas.openxmlformats.org/officeDocument/2006/relationships/image" Target="../media/image978.png"/><Relationship Id="rId174" Type="http://schemas.openxmlformats.org/officeDocument/2006/relationships/image" Target="../media/image988.png"/><Relationship Id="rId195" Type="http://schemas.openxmlformats.org/officeDocument/2006/relationships/image" Target="../media/image998.png"/><Relationship Id="rId209" Type="http://schemas.openxmlformats.org/officeDocument/2006/relationships/customXml" Target="../ink/ink729.xml"/><Relationship Id="rId190" Type="http://schemas.openxmlformats.org/officeDocument/2006/relationships/customXml" Target="../ink/ink719.xml"/><Relationship Id="rId204" Type="http://schemas.openxmlformats.org/officeDocument/2006/relationships/image" Target="../media/image1002.png"/><Relationship Id="rId220" Type="http://schemas.openxmlformats.org/officeDocument/2006/relationships/image" Target="../media/image1010.png"/><Relationship Id="rId225" Type="http://schemas.openxmlformats.org/officeDocument/2006/relationships/customXml" Target="../ink/ink737.xml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649.xml"/><Relationship Id="rId106" Type="http://schemas.openxmlformats.org/officeDocument/2006/relationships/customXml" Target="../ink/ink675.xml"/><Relationship Id="rId127" Type="http://schemas.openxmlformats.org/officeDocument/2006/relationships/customXml" Target="../ink/ink686.xml"/><Relationship Id="rId10" Type="http://schemas.openxmlformats.org/officeDocument/2006/relationships/customXml" Target="../ink/ink625.xml"/><Relationship Id="rId31" Type="http://schemas.openxmlformats.org/officeDocument/2006/relationships/customXml" Target="../ink/ink636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660.xml"/><Relationship Id="rId94" Type="http://schemas.openxmlformats.org/officeDocument/2006/relationships/customXml" Target="../ink/ink669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143" Type="http://schemas.openxmlformats.org/officeDocument/2006/relationships/image" Target="../media/image973.png"/><Relationship Id="rId148" Type="http://schemas.openxmlformats.org/officeDocument/2006/relationships/customXml" Target="../ink/ink697.xml"/><Relationship Id="rId164" Type="http://schemas.openxmlformats.org/officeDocument/2006/relationships/customXml" Target="../ink/ink705.xml"/><Relationship Id="rId169" Type="http://schemas.openxmlformats.org/officeDocument/2006/relationships/customXml" Target="../ink/ink708.xml"/><Relationship Id="rId185" Type="http://schemas.openxmlformats.org/officeDocument/2006/relationships/customXml" Target="../ink/ink716.xml"/><Relationship Id="rId4" Type="http://schemas.openxmlformats.org/officeDocument/2006/relationships/customXml" Target="../ink/ink622.xml"/><Relationship Id="rId9" Type="http://schemas.openxmlformats.org/officeDocument/2006/relationships/image" Target="../media/image894.png"/><Relationship Id="rId180" Type="http://schemas.openxmlformats.org/officeDocument/2006/relationships/image" Target="../media/image991.png"/><Relationship Id="rId210" Type="http://schemas.openxmlformats.org/officeDocument/2006/relationships/image" Target="../media/image1005.png"/><Relationship Id="rId215" Type="http://schemas.openxmlformats.org/officeDocument/2006/relationships/customXml" Target="../ink/ink732.xml"/><Relationship Id="rId236" Type="http://schemas.openxmlformats.org/officeDocument/2006/relationships/image" Target="../media/image1018.png"/><Relationship Id="rId26" Type="http://schemas.openxmlformats.org/officeDocument/2006/relationships/image" Target="../media/image901.png"/><Relationship Id="rId231" Type="http://schemas.openxmlformats.org/officeDocument/2006/relationships/customXml" Target="../ink/ink740.xml"/><Relationship Id="rId47" Type="http://schemas.openxmlformats.org/officeDocument/2006/relationships/customXml" Target="../ink/ink644.xml"/><Relationship Id="rId68" Type="http://schemas.openxmlformats.org/officeDocument/2006/relationships/customXml" Target="../ink/ink655.xml"/><Relationship Id="rId89" Type="http://schemas.openxmlformats.org/officeDocument/2006/relationships/customXml" Target="../ink/ink666.xml"/><Relationship Id="rId112" Type="http://schemas.openxmlformats.org/officeDocument/2006/relationships/image" Target="../media/image958.png"/><Relationship Id="rId133" Type="http://schemas.openxmlformats.org/officeDocument/2006/relationships/customXml" Target="../ink/ink689.xml"/><Relationship Id="rId154" Type="http://schemas.openxmlformats.org/officeDocument/2006/relationships/customXml" Target="../ink/ink700.xml"/><Relationship Id="rId175" Type="http://schemas.openxmlformats.org/officeDocument/2006/relationships/customXml" Target="../ink/ink711.xml"/><Relationship Id="rId196" Type="http://schemas.openxmlformats.org/officeDocument/2006/relationships/customXml" Target="../ink/ink722.xml"/><Relationship Id="rId200" Type="http://schemas.openxmlformats.org/officeDocument/2006/relationships/customXml" Target="../ink/ink724.xml"/><Relationship Id="rId16" Type="http://schemas.openxmlformats.org/officeDocument/2006/relationships/customXml" Target="../ink/ink628.xml"/><Relationship Id="rId221" Type="http://schemas.openxmlformats.org/officeDocument/2006/relationships/customXml" Target="../ink/ink735.xml"/><Relationship Id="rId37" Type="http://schemas.openxmlformats.org/officeDocument/2006/relationships/customXml" Target="../ink/ink639.xml"/><Relationship Id="rId58" Type="http://schemas.openxmlformats.org/officeDocument/2006/relationships/image" Target="../media/image928.png"/><Relationship Id="rId79" Type="http://schemas.openxmlformats.org/officeDocument/2006/relationships/image" Target="../media/image942.png"/><Relationship Id="rId102" Type="http://schemas.openxmlformats.org/officeDocument/2006/relationships/customXml" Target="../ink/ink673.xml"/><Relationship Id="rId123" Type="http://schemas.openxmlformats.org/officeDocument/2006/relationships/customXml" Target="../ink/ink684.xml"/><Relationship Id="rId144" Type="http://schemas.openxmlformats.org/officeDocument/2006/relationships/customXml" Target="../ink/ink695.xml"/><Relationship Id="rId90" Type="http://schemas.openxmlformats.org/officeDocument/2006/relationships/image" Target="../media/image947.png"/><Relationship Id="rId165" Type="http://schemas.openxmlformats.org/officeDocument/2006/relationships/image" Target="../media/image984.png"/><Relationship Id="rId186" Type="http://schemas.openxmlformats.org/officeDocument/2006/relationships/image" Target="../media/image994.png"/><Relationship Id="rId211" Type="http://schemas.openxmlformats.org/officeDocument/2006/relationships/customXml" Target="../ink/ink730.xml"/><Relationship Id="rId232" Type="http://schemas.openxmlformats.org/officeDocument/2006/relationships/image" Target="../media/image1016.png"/><Relationship Id="rId27" Type="http://schemas.openxmlformats.org/officeDocument/2006/relationships/customXml" Target="../ink/ink634.xml"/><Relationship Id="rId48" Type="http://schemas.openxmlformats.org/officeDocument/2006/relationships/image" Target="../media/image913.png"/><Relationship Id="rId69" Type="http://schemas.openxmlformats.org/officeDocument/2006/relationships/image" Target="../media/image935.png"/><Relationship Id="rId113" Type="http://schemas.openxmlformats.org/officeDocument/2006/relationships/customXml" Target="../ink/ink679.xml"/><Relationship Id="rId134" Type="http://schemas.openxmlformats.org/officeDocument/2006/relationships/image" Target="../media/image969.png"/><Relationship Id="rId80" Type="http://schemas.openxmlformats.org/officeDocument/2006/relationships/customXml" Target="../ink/ink661.xml"/><Relationship Id="rId155" Type="http://schemas.openxmlformats.org/officeDocument/2006/relationships/image" Target="../media/image979.png"/><Relationship Id="rId176" Type="http://schemas.openxmlformats.org/officeDocument/2006/relationships/image" Target="../media/image989.png"/><Relationship Id="rId197" Type="http://schemas.openxmlformats.org/officeDocument/2006/relationships/image" Target="../media/image999.png"/><Relationship Id="rId201" Type="http://schemas.openxmlformats.org/officeDocument/2006/relationships/image" Target="../media/image1001.png"/><Relationship Id="rId222" Type="http://schemas.openxmlformats.org/officeDocument/2006/relationships/image" Target="../media/image1011.png"/><Relationship Id="rId17" Type="http://schemas.openxmlformats.org/officeDocument/2006/relationships/image" Target="../media/image897.png"/><Relationship Id="rId38" Type="http://schemas.openxmlformats.org/officeDocument/2006/relationships/image" Target="../media/image907.png"/><Relationship Id="rId59" Type="http://schemas.openxmlformats.org/officeDocument/2006/relationships/customXml" Target="../ink/ink650.xml"/><Relationship Id="rId103" Type="http://schemas.openxmlformats.org/officeDocument/2006/relationships/image" Target="../media/image953.png"/><Relationship Id="rId124" Type="http://schemas.openxmlformats.org/officeDocument/2006/relationships/image" Target="../media/image964.png"/><Relationship Id="rId70" Type="http://schemas.openxmlformats.org/officeDocument/2006/relationships/customXml" Target="../ink/ink656.xml"/><Relationship Id="rId91" Type="http://schemas.openxmlformats.org/officeDocument/2006/relationships/customXml" Target="../ink/ink667.xml"/><Relationship Id="rId145" Type="http://schemas.openxmlformats.org/officeDocument/2006/relationships/image" Target="../media/image974.png"/><Relationship Id="rId166" Type="http://schemas.openxmlformats.org/officeDocument/2006/relationships/customXml" Target="../ink/ink706.xml"/><Relationship Id="rId187" Type="http://schemas.openxmlformats.org/officeDocument/2006/relationships/customXml" Target="../ink/ink71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06.png"/><Relationship Id="rId233" Type="http://schemas.openxmlformats.org/officeDocument/2006/relationships/customXml" Target="../ink/ink741.xml"/><Relationship Id="rId28" Type="http://schemas.openxmlformats.org/officeDocument/2006/relationships/image" Target="../media/image902.png"/><Relationship Id="rId49" Type="http://schemas.openxmlformats.org/officeDocument/2006/relationships/customXml" Target="../ink/ink645.xml"/><Relationship Id="rId114" Type="http://schemas.openxmlformats.org/officeDocument/2006/relationships/image" Target="../media/image959.png"/><Relationship Id="rId60" Type="http://schemas.openxmlformats.org/officeDocument/2006/relationships/customXml" Target="../ink/ink651.xml"/><Relationship Id="rId81" Type="http://schemas.openxmlformats.org/officeDocument/2006/relationships/image" Target="../media/image943.png"/><Relationship Id="rId135" Type="http://schemas.openxmlformats.org/officeDocument/2006/relationships/customXml" Target="../ink/ink690.xml"/><Relationship Id="rId156" Type="http://schemas.openxmlformats.org/officeDocument/2006/relationships/customXml" Target="../ink/ink701.xml"/><Relationship Id="rId177" Type="http://schemas.openxmlformats.org/officeDocument/2006/relationships/customXml" Target="../ink/ink712.xml"/><Relationship Id="rId198" Type="http://schemas.openxmlformats.org/officeDocument/2006/relationships/customXml" Target="../ink/ink723.xml"/><Relationship Id="rId202" Type="http://schemas.openxmlformats.org/officeDocument/2006/relationships/customXml" Target="../ink/ink725.xml"/><Relationship Id="rId223" Type="http://schemas.openxmlformats.org/officeDocument/2006/relationships/customXml" Target="../ink/ink736.xml"/><Relationship Id="rId18" Type="http://schemas.openxmlformats.org/officeDocument/2006/relationships/customXml" Target="../ink/ink629.xml"/><Relationship Id="rId39" Type="http://schemas.openxmlformats.org/officeDocument/2006/relationships/customXml" Target="../ink/ink640.xml"/><Relationship Id="rId50" Type="http://schemas.openxmlformats.org/officeDocument/2006/relationships/image" Target="../media/image917.png"/><Relationship Id="rId104" Type="http://schemas.openxmlformats.org/officeDocument/2006/relationships/customXml" Target="../ink/ink674.xml"/><Relationship Id="rId125" Type="http://schemas.openxmlformats.org/officeDocument/2006/relationships/customXml" Target="../ink/ink685.xml"/><Relationship Id="rId146" Type="http://schemas.openxmlformats.org/officeDocument/2006/relationships/customXml" Target="../ink/ink696.xml"/><Relationship Id="rId167" Type="http://schemas.openxmlformats.org/officeDocument/2006/relationships/image" Target="../media/image985.png"/><Relationship Id="rId188" Type="http://schemas.openxmlformats.org/officeDocument/2006/relationships/image" Target="../media/image995.png"/><Relationship Id="rId71" Type="http://schemas.openxmlformats.org/officeDocument/2006/relationships/image" Target="../media/image938.png"/><Relationship Id="rId92" Type="http://schemas.openxmlformats.org/officeDocument/2006/relationships/customXml" Target="../ink/ink668.xml"/><Relationship Id="rId213" Type="http://schemas.openxmlformats.org/officeDocument/2006/relationships/customXml" Target="../ink/ink731.xml"/><Relationship Id="rId234" Type="http://schemas.openxmlformats.org/officeDocument/2006/relationships/image" Target="../media/image1017.png"/><Relationship Id="rId2" Type="http://schemas.openxmlformats.org/officeDocument/2006/relationships/customXml" Target="../ink/ink621.xml"/><Relationship Id="rId29" Type="http://schemas.openxmlformats.org/officeDocument/2006/relationships/customXml" Target="../ink/ink635.xml"/><Relationship Id="rId40" Type="http://schemas.openxmlformats.org/officeDocument/2006/relationships/image" Target="../media/image908.png"/><Relationship Id="rId115" Type="http://schemas.openxmlformats.org/officeDocument/2006/relationships/customXml" Target="../ink/ink680.xml"/><Relationship Id="rId136" Type="http://schemas.openxmlformats.org/officeDocument/2006/relationships/customXml" Target="../ink/ink691.xml"/><Relationship Id="rId157" Type="http://schemas.openxmlformats.org/officeDocument/2006/relationships/image" Target="../media/image980.png"/><Relationship Id="rId178" Type="http://schemas.openxmlformats.org/officeDocument/2006/relationships/image" Target="../media/image990.png"/><Relationship Id="rId61" Type="http://schemas.openxmlformats.org/officeDocument/2006/relationships/image" Target="../media/image929.png"/><Relationship Id="rId82" Type="http://schemas.openxmlformats.org/officeDocument/2006/relationships/customXml" Target="../ink/ink662.xml"/><Relationship Id="rId199" Type="http://schemas.openxmlformats.org/officeDocument/2006/relationships/image" Target="../media/image1000.png"/><Relationship Id="rId203" Type="http://schemas.openxmlformats.org/officeDocument/2006/relationships/customXml" Target="../ink/ink726.xml"/><Relationship Id="rId19" Type="http://schemas.openxmlformats.org/officeDocument/2006/relationships/image" Target="../media/image898.png"/><Relationship Id="rId224" Type="http://schemas.openxmlformats.org/officeDocument/2006/relationships/image" Target="../media/image1012.png"/><Relationship Id="rId30" Type="http://schemas.openxmlformats.org/officeDocument/2006/relationships/image" Target="../media/image903.png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147" Type="http://schemas.openxmlformats.org/officeDocument/2006/relationships/image" Target="../media/image975.png"/><Relationship Id="rId168" Type="http://schemas.openxmlformats.org/officeDocument/2006/relationships/customXml" Target="../ink/ink707.xml"/><Relationship Id="rId51" Type="http://schemas.openxmlformats.org/officeDocument/2006/relationships/customXml" Target="../ink/ink646.xml"/><Relationship Id="rId72" Type="http://schemas.openxmlformats.org/officeDocument/2006/relationships/customXml" Target="../ink/ink657.xml"/><Relationship Id="rId93" Type="http://schemas.openxmlformats.org/officeDocument/2006/relationships/image" Target="../media/image948.png"/><Relationship Id="rId189" Type="http://schemas.openxmlformats.org/officeDocument/2006/relationships/customXml" Target="../ink/ink718.xml"/><Relationship Id="rId3" Type="http://schemas.openxmlformats.org/officeDocument/2006/relationships/image" Target="../media/image891.png"/><Relationship Id="rId214" Type="http://schemas.openxmlformats.org/officeDocument/2006/relationships/image" Target="../media/image1007.png"/><Relationship Id="rId235" Type="http://schemas.openxmlformats.org/officeDocument/2006/relationships/customXml" Target="../ink/ink742.xml"/><Relationship Id="rId116" Type="http://schemas.openxmlformats.org/officeDocument/2006/relationships/image" Target="../media/image960.png"/><Relationship Id="rId137" Type="http://schemas.openxmlformats.org/officeDocument/2006/relationships/image" Target="../media/image970.png"/><Relationship Id="rId158" Type="http://schemas.openxmlformats.org/officeDocument/2006/relationships/customXml" Target="../ink/ink702.xml"/><Relationship Id="rId20" Type="http://schemas.openxmlformats.org/officeDocument/2006/relationships/customXml" Target="../ink/ink630.xml"/><Relationship Id="rId41" Type="http://schemas.openxmlformats.org/officeDocument/2006/relationships/customXml" Target="../ink/ink641.xml"/><Relationship Id="rId62" Type="http://schemas.openxmlformats.org/officeDocument/2006/relationships/customXml" Target="../ink/ink652.xml"/><Relationship Id="rId83" Type="http://schemas.openxmlformats.org/officeDocument/2006/relationships/customXml" Target="../ink/ink663.xml"/><Relationship Id="rId179" Type="http://schemas.openxmlformats.org/officeDocument/2006/relationships/customXml" Target="../ink/ink713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05.xml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63" Type="http://schemas.openxmlformats.org/officeDocument/2006/relationships/image" Target="../media/image932.png"/><Relationship Id="rId84" Type="http://schemas.openxmlformats.org/officeDocument/2006/relationships/image" Target="../media/image944.png"/><Relationship Id="rId138" Type="http://schemas.openxmlformats.org/officeDocument/2006/relationships/customXml" Target="../ink/ink816.xml"/><Relationship Id="rId159" Type="http://schemas.openxmlformats.org/officeDocument/2006/relationships/image" Target="../media/image981.png"/><Relationship Id="rId170" Type="http://schemas.openxmlformats.org/officeDocument/2006/relationships/image" Target="../media/image986.png"/><Relationship Id="rId191" Type="http://schemas.openxmlformats.org/officeDocument/2006/relationships/image" Target="../media/image996.png"/><Relationship Id="rId205" Type="http://schemas.openxmlformats.org/officeDocument/2006/relationships/customXml" Target="../ink/ink851.xml"/><Relationship Id="rId226" Type="http://schemas.openxmlformats.org/officeDocument/2006/relationships/image" Target="../media/image1013.png"/><Relationship Id="rId107" Type="http://schemas.openxmlformats.org/officeDocument/2006/relationships/customXml" Target="../ink/ink800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53" Type="http://schemas.openxmlformats.org/officeDocument/2006/relationships/customXml" Target="../ink/ink771.xml"/><Relationship Id="rId74" Type="http://schemas.openxmlformats.org/officeDocument/2006/relationships/customXml" Target="../ink/ink782.xml"/><Relationship Id="rId128" Type="http://schemas.openxmlformats.org/officeDocument/2006/relationships/image" Target="../media/image966.png"/><Relationship Id="rId149" Type="http://schemas.openxmlformats.org/officeDocument/2006/relationships/image" Target="../media/image976.png"/><Relationship Id="rId5" Type="http://schemas.openxmlformats.org/officeDocument/2006/relationships/image" Target="../media/image892.png"/><Relationship Id="rId95" Type="http://schemas.openxmlformats.org/officeDocument/2006/relationships/image" Target="../media/image949.png"/><Relationship Id="rId160" Type="http://schemas.openxmlformats.org/officeDocument/2006/relationships/customXml" Target="../ink/ink827.xml"/><Relationship Id="rId181" Type="http://schemas.openxmlformats.org/officeDocument/2006/relationships/customXml" Target="../ink/ink838.xml"/><Relationship Id="rId216" Type="http://schemas.openxmlformats.org/officeDocument/2006/relationships/image" Target="../media/image1008.png"/><Relationship Id="rId237" Type="http://schemas.openxmlformats.org/officeDocument/2006/relationships/customXml" Target="../ink/ink867.xml"/><Relationship Id="rId22" Type="http://schemas.openxmlformats.org/officeDocument/2006/relationships/customXml" Target="../ink/ink755.xml"/><Relationship Id="rId43" Type="http://schemas.openxmlformats.org/officeDocument/2006/relationships/customXml" Target="../ink/ink766.xml"/><Relationship Id="rId64" Type="http://schemas.openxmlformats.org/officeDocument/2006/relationships/customXml" Target="../ink/ink777.xml"/><Relationship Id="rId118" Type="http://schemas.openxmlformats.org/officeDocument/2006/relationships/image" Target="../media/image961.png"/><Relationship Id="rId139" Type="http://schemas.openxmlformats.org/officeDocument/2006/relationships/image" Target="../media/image971.png"/><Relationship Id="rId85" Type="http://schemas.openxmlformats.org/officeDocument/2006/relationships/customXml" Target="../ink/ink788.xml"/><Relationship Id="rId150" Type="http://schemas.openxmlformats.org/officeDocument/2006/relationships/customXml" Target="../ink/ink822.xml"/><Relationship Id="rId171" Type="http://schemas.openxmlformats.org/officeDocument/2006/relationships/customXml" Target="../ink/ink833.xml"/><Relationship Id="rId192" Type="http://schemas.openxmlformats.org/officeDocument/2006/relationships/customXml" Target="../ink/ink844.xml"/><Relationship Id="rId206" Type="http://schemas.openxmlformats.org/officeDocument/2006/relationships/image" Target="../media/image1003.png"/><Relationship Id="rId227" Type="http://schemas.openxmlformats.org/officeDocument/2006/relationships/customXml" Target="../ink/ink862.xml"/><Relationship Id="rId12" Type="http://schemas.openxmlformats.org/officeDocument/2006/relationships/customXml" Target="../ink/ink750.xml"/><Relationship Id="rId33" Type="http://schemas.openxmlformats.org/officeDocument/2006/relationships/customXml" Target="../ink/ink761.xml"/><Relationship Id="rId108" Type="http://schemas.openxmlformats.org/officeDocument/2006/relationships/image" Target="../media/image955.png"/><Relationship Id="rId129" Type="http://schemas.openxmlformats.org/officeDocument/2006/relationships/customXml" Target="../ink/ink811.xml"/><Relationship Id="rId54" Type="http://schemas.openxmlformats.org/officeDocument/2006/relationships/image" Target="../media/image926.png"/><Relationship Id="rId75" Type="http://schemas.openxmlformats.org/officeDocument/2006/relationships/image" Target="../media/image940.png"/><Relationship Id="rId96" Type="http://schemas.openxmlformats.org/officeDocument/2006/relationships/customXml" Target="../ink/ink794.xml"/><Relationship Id="rId140" Type="http://schemas.openxmlformats.org/officeDocument/2006/relationships/customXml" Target="../ink/ink817.xml"/><Relationship Id="rId161" Type="http://schemas.openxmlformats.org/officeDocument/2006/relationships/image" Target="../media/image982.png"/><Relationship Id="rId182" Type="http://schemas.openxmlformats.org/officeDocument/2006/relationships/image" Target="../media/image992.png"/><Relationship Id="rId217" Type="http://schemas.openxmlformats.org/officeDocument/2006/relationships/customXml" Target="../ink/ink857.xml"/><Relationship Id="rId6" Type="http://schemas.openxmlformats.org/officeDocument/2006/relationships/customXml" Target="../ink/ink747.xml"/><Relationship Id="rId238" Type="http://schemas.openxmlformats.org/officeDocument/2006/relationships/image" Target="../media/image1026.png"/><Relationship Id="rId23" Type="http://schemas.openxmlformats.org/officeDocument/2006/relationships/customXml" Target="../ink/ink756.xml"/><Relationship Id="rId119" Type="http://schemas.openxmlformats.org/officeDocument/2006/relationships/customXml" Target="../ink/ink806.xml"/><Relationship Id="rId44" Type="http://schemas.openxmlformats.org/officeDocument/2006/relationships/image" Target="../media/image910.png"/><Relationship Id="rId65" Type="http://schemas.openxmlformats.org/officeDocument/2006/relationships/image" Target="../media/image933.png"/><Relationship Id="rId86" Type="http://schemas.openxmlformats.org/officeDocument/2006/relationships/image" Target="../media/image945.png"/><Relationship Id="rId130" Type="http://schemas.openxmlformats.org/officeDocument/2006/relationships/image" Target="../media/image967.png"/><Relationship Id="rId151" Type="http://schemas.openxmlformats.org/officeDocument/2006/relationships/image" Target="../media/image977.png"/><Relationship Id="rId172" Type="http://schemas.openxmlformats.org/officeDocument/2006/relationships/image" Target="../media/image987.png"/><Relationship Id="rId193" Type="http://schemas.openxmlformats.org/officeDocument/2006/relationships/image" Target="../media/image997.png"/><Relationship Id="rId207" Type="http://schemas.openxmlformats.org/officeDocument/2006/relationships/customXml" Target="../ink/ink852.xml"/><Relationship Id="rId228" Type="http://schemas.openxmlformats.org/officeDocument/2006/relationships/image" Target="../media/image1014.png"/><Relationship Id="rId13" Type="http://schemas.openxmlformats.org/officeDocument/2006/relationships/image" Target="../media/image896.png"/><Relationship Id="rId109" Type="http://schemas.openxmlformats.org/officeDocument/2006/relationships/customXml" Target="../ink/ink801.xml"/><Relationship Id="rId34" Type="http://schemas.openxmlformats.org/officeDocument/2006/relationships/image" Target="../media/image905.png"/><Relationship Id="rId55" Type="http://schemas.openxmlformats.org/officeDocument/2006/relationships/customXml" Target="../ink/ink772.xml"/><Relationship Id="rId76" Type="http://schemas.openxmlformats.org/officeDocument/2006/relationships/customXml" Target="../ink/ink783.xml"/><Relationship Id="rId97" Type="http://schemas.openxmlformats.org/officeDocument/2006/relationships/image" Target="../media/image950.png"/><Relationship Id="rId120" Type="http://schemas.openxmlformats.org/officeDocument/2006/relationships/image" Target="../media/image962.png"/><Relationship Id="rId141" Type="http://schemas.openxmlformats.org/officeDocument/2006/relationships/image" Target="../media/image972.png"/><Relationship Id="rId7" Type="http://schemas.openxmlformats.org/officeDocument/2006/relationships/image" Target="../media/image893.png"/><Relationship Id="rId162" Type="http://schemas.openxmlformats.org/officeDocument/2006/relationships/customXml" Target="../ink/ink828.xml"/><Relationship Id="rId183" Type="http://schemas.openxmlformats.org/officeDocument/2006/relationships/customXml" Target="../ink/ink839.xml"/><Relationship Id="rId218" Type="http://schemas.openxmlformats.org/officeDocument/2006/relationships/image" Target="../media/image1009.png"/><Relationship Id="rId239" Type="http://schemas.openxmlformats.org/officeDocument/2006/relationships/customXml" Target="../ink/ink868.xml"/><Relationship Id="rId24" Type="http://schemas.openxmlformats.org/officeDocument/2006/relationships/image" Target="../media/image900.png"/><Relationship Id="rId45" Type="http://schemas.openxmlformats.org/officeDocument/2006/relationships/customXml" Target="../ink/ink767.xml"/><Relationship Id="rId66" Type="http://schemas.openxmlformats.org/officeDocument/2006/relationships/customXml" Target="../ink/ink778.xml"/><Relationship Id="rId87" Type="http://schemas.openxmlformats.org/officeDocument/2006/relationships/customXml" Target="../ink/ink789.xml"/><Relationship Id="rId110" Type="http://schemas.openxmlformats.org/officeDocument/2006/relationships/image" Target="../media/image957.png"/><Relationship Id="rId131" Type="http://schemas.openxmlformats.org/officeDocument/2006/relationships/customXml" Target="../ink/ink812.xml"/><Relationship Id="rId152" Type="http://schemas.openxmlformats.org/officeDocument/2006/relationships/customXml" Target="../ink/ink823.xml"/><Relationship Id="rId173" Type="http://schemas.openxmlformats.org/officeDocument/2006/relationships/customXml" Target="../ink/ink834.xml"/><Relationship Id="rId194" Type="http://schemas.openxmlformats.org/officeDocument/2006/relationships/customXml" Target="../ink/ink845.xml"/><Relationship Id="rId208" Type="http://schemas.openxmlformats.org/officeDocument/2006/relationships/image" Target="../media/image1004.png"/><Relationship Id="rId229" Type="http://schemas.openxmlformats.org/officeDocument/2006/relationships/customXml" Target="../ink/ink863.xml"/><Relationship Id="rId240" Type="http://schemas.openxmlformats.org/officeDocument/2006/relationships/image" Target="../media/image1027.png"/><Relationship Id="rId14" Type="http://schemas.openxmlformats.org/officeDocument/2006/relationships/customXml" Target="../ink/ink751.xml"/><Relationship Id="rId35" Type="http://schemas.openxmlformats.org/officeDocument/2006/relationships/customXml" Target="../ink/ink762.xml"/><Relationship Id="rId56" Type="http://schemas.openxmlformats.org/officeDocument/2006/relationships/image" Target="../media/image927.png"/><Relationship Id="rId77" Type="http://schemas.openxmlformats.org/officeDocument/2006/relationships/image" Target="../media/image941.png"/><Relationship Id="rId100" Type="http://schemas.openxmlformats.org/officeDocument/2006/relationships/customXml" Target="../ink/ink796.xml"/><Relationship Id="rId8" Type="http://schemas.openxmlformats.org/officeDocument/2006/relationships/customXml" Target="../ink/ink748.xml"/><Relationship Id="rId98" Type="http://schemas.openxmlformats.org/officeDocument/2006/relationships/customXml" Target="../ink/ink795.xml"/><Relationship Id="rId121" Type="http://schemas.openxmlformats.org/officeDocument/2006/relationships/customXml" Target="../ink/ink807.xml"/><Relationship Id="rId142" Type="http://schemas.openxmlformats.org/officeDocument/2006/relationships/customXml" Target="../ink/ink818.xml"/><Relationship Id="rId163" Type="http://schemas.openxmlformats.org/officeDocument/2006/relationships/image" Target="../media/image983.png"/><Relationship Id="rId184" Type="http://schemas.openxmlformats.org/officeDocument/2006/relationships/image" Target="../media/image993.png"/><Relationship Id="rId219" Type="http://schemas.openxmlformats.org/officeDocument/2006/relationships/customXml" Target="../ink/ink858.xml"/><Relationship Id="rId230" Type="http://schemas.openxmlformats.org/officeDocument/2006/relationships/image" Target="../media/image1015.png"/><Relationship Id="rId25" Type="http://schemas.openxmlformats.org/officeDocument/2006/relationships/customXml" Target="../ink/ink757.xml"/><Relationship Id="rId46" Type="http://schemas.openxmlformats.org/officeDocument/2006/relationships/image" Target="../media/image956.png"/><Relationship Id="rId67" Type="http://schemas.openxmlformats.org/officeDocument/2006/relationships/image" Target="../media/image934.png"/><Relationship Id="rId88" Type="http://schemas.openxmlformats.org/officeDocument/2006/relationships/image" Target="../media/image946.png"/><Relationship Id="rId111" Type="http://schemas.openxmlformats.org/officeDocument/2006/relationships/customXml" Target="../ink/ink802.xml"/><Relationship Id="rId132" Type="http://schemas.openxmlformats.org/officeDocument/2006/relationships/image" Target="../media/image968.png"/><Relationship Id="rId153" Type="http://schemas.openxmlformats.org/officeDocument/2006/relationships/image" Target="../media/image978.png"/><Relationship Id="rId174" Type="http://schemas.openxmlformats.org/officeDocument/2006/relationships/image" Target="../media/image988.png"/><Relationship Id="rId195" Type="http://schemas.openxmlformats.org/officeDocument/2006/relationships/image" Target="../media/image998.png"/><Relationship Id="rId209" Type="http://schemas.openxmlformats.org/officeDocument/2006/relationships/customXml" Target="../ink/ink853.xml"/><Relationship Id="rId190" Type="http://schemas.openxmlformats.org/officeDocument/2006/relationships/customXml" Target="../ink/ink843.xml"/><Relationship Id="rId204" Type="http://schemas.openxmlformats.org/officeDocument/2006/relationships/image" Target="../media/image1002.png"/><Relationship Id="rId220" Type="http://schemas.openxmlformats.org/officeDocument/2006/relationships/image" Target="../media/image1010.png"/><Relationship Id="rId225" Type="http://schemas.openxmlformats.org/officeDocument/2006/relationships/customXml" Target="../ink/ink861.xml"/><Relationship Id="rId15" Type="http://schemas.openxmlformats.org/officeDocument/2006/relationships/image" Target="../media/image512.png"/><Relationship Id="rId36" Type="http://schemas.openxmlformats.org/officeDocument/2006/relationships/image" Target="../media/image906.png"/><Relationship Id="rId57" Type="http://schemas.openxmlformats.org/officeDocument/2006/relationships/customXml" Target="../ink/ink773.xml"/><Relationship Id="rId106" Type="http://schemas.openxmlformats.org/officeDocument/2006/relationships/customXml" Target="../ink/ink799.xml"/><Relationship Id="rId127" Type="http://schemas.openxmlformats.org/officeDocument/2006/relationships/customXml" Target="../ink/ink810.xml"/><Relationship Id="rId10" Type="http://schemas.openxmlformats.org/officeDocument/2006/relationships/customXml" Target="../ink/ink749.xml"/><Relationship Id="rId31" Type="http://schemas.openxmlformats.org/officeDocument/2006/relationships/customXml" Target="../ink/ink760.xml"/><Relationship Id="rId52" Type="http://schemas.openxmlformats.org/officeDocument/2006/relationships/image" Target="../media/image918.png"/><Relationship Id="rId73" Type="http://schemas.openxmlformats.org/officeDocument/2006/relationships/image" Target="../media/image939.png"/><Relationship Id="rId78" Type="http://schemas.openxmlformats.org/officeDocument/2006/relationships/customXml" Target="../ink/ink784.xml"/><Relationship Id="rId94" Type="http://schemas.openxmlformats.org/officeDocument/2006/relationships/customXml" Target="../ink/ink793.xml"/><Relationship Id="rId99" Type="http://schemas.openxmlformats.org/officeDocument/2006/relationships/image" Target="../media/image951.png"/><Relationship Id="rId101" Type="http://schemas.openxmlformats.org/officeDocument/2006/relationships/image" Target="../media/image952.png"/><Relationship Id="rId122" Type="http://schemas.openxmlformats.org/officeDocument/2006/relationships/image" Target="../media/image963.png"/><Relationship Id="rId143" Type="http://schemas.openxmlformats.org/officeDocument/2006/relationships/image" Target="../media/image973.png"/><Relationship Id="rId148" Type="http://schemas.openxmlformats.org/officeDocument/2006/relationships/customXml" Target="../ink/ink821.xml"/><Relationship Id="rId164" Type="http://schemas.openxmlformats.org/officeDocument/2006/relationships/customXml" Target="../ink/ink829.xml"/><Relationship Id="rId169" Type="http://schemas.openxmlformats.org/officeDocument/2006/relationships/customXml" Target="../ink/ink832.xml"/><Relationship Id="rId185" Type="http://schemas.openxmlformats.org/officeDocument/2006/relationships/customXml" Target="../ink/ink840.xml"/><Relationship Id="rId4" Type="http://schemas.openxmlformats.org/officeDocument/2006/relationships/customXml" Target="../ink/ink746.xml"/><Relationship Id="rId9" Type="http://schemas.openxmlformats.org/officeDocument/2006/relationships/image" Target="../media/image894.png"/><Relationship Id="rId180" Type="http://schemas.openxmlformats.org/officeDocument/2006/relationships/image" Target="../media/image991.png"/><Relationship Id="rId210" Type="http://schemas.openxmlformats.org/officeDocument/2006/relationships/image" Target="../media/image1005.png"/><Relationship Id="rId215" Type="http://schemas.openxmlformats.org/officeDocument/2006/relationships/customXml" Target="../ink/ink856.xml"/><Relationship Id="rId236" Type="http://schemas.openxmlformats.org/officeDocument/2006/relationships/image" Target="../media/image1018.png"/><Relationship Id="rId26" Type="http://schemas.openxmlformats.org/officeDocument/2006/relationships/image" Target="../media/image901.png"/><Relationship Id="rId231" Type="http://schemas.openxmlformats.org/officeDocument/2006/relationships/customXml" Target="../ink/ink864.xml"/><Relationship Id="rId47" Type="http://schemas.openxmlformats.org/officeDocument/2006/relationships/customXml" Target="../ink/ink768.xml"/><Relationship Id="rId68" Type="http://schemas.openxmlformats.org/officeDocument/2006/relationships/customXml" Target="../ink/ink779.xml"/><Relationship Id="rId89" Type="http://schemas.openxmlformats.org/officeDocument/2006/relationships/customXml" Target="../ink/ink790.xml"/><Relationship Id="rId112" Type="http://schemas.openxmlformats.org/officeDocument/2006/relationships/image" Target="../media/image958.png"/><Relationship Id="rId133" Type="http://schemas.openxmlformats.org/officeDocument/2006/relationships/customXml" Target="../ink/ink813.xml"/><Relationship Id="rId154" Type="http://schemas.openxmlformats.org/officeDocument/2006/relationships/customXml" Target="../ink/ink824.xml"/><Relationship Id="rId175" Type="http://schemas.openxmlformats.org/officeDocument/2006/relationships/customXml" Target="../ink/ink835.xml"/><Relationship Id="rId196" Type="http://schemas.openxmlformats.org/officeDocument/2006/relationships/customXml" Target="../ink/ink846.xml"/><Relationship Id="rId200" Type="http://schemas.openxmlformats.org/officeDocument/2006/relationships/customXml" Target="../ink/ink848.xml"/><Relationship Id="rId16" Type="http://schemas.openxmlformats.org/officeDocument/2006/relationships/customXml" Target="../ink/ink752.xml"/><Relationship Id="rId221" Type="http://schemas.openxmlformats.org/officeDocument/2006/relationships/customXml" Target="../ink/ink859.xml"/><Relationship Id="rId37" Type="http://schemas.openxmlformats.org/officeDocument/2006/relationships/customXml" Target="../ink/ink763.xml"/><Relationship Id="rId58" Type="http://schemas.openxmlformats.org/officeDocument/2006/relationships/image" Target="../media/image928.png"/><Relationship Id="rId79" Type="http://schemas.openxmlformats.org/officeDocument/2006/relationships/image" Target="../media/image942.png"/><Relationship Id="rId102" Type="http://schemas.openxmlformats.org/officeDocument/2006/relationships/customXml" Target="../ink/ink797.xml"/><Relationship Id="rId123" Type="http://schemas.openxmlformats.org/officeDocument/2006/relationships/customXml" Target="../ink/ink808.xml"/><Relationship Id="rId144" Type="http://schemas.openxmlformats.org/officeDocument/2006/relationships/customXml" Target="../ink/ink819.xml"/><Relationship Id="rId90" Type="http://schemas.openxmlformats.org/officeDocument/2006/relationships/image" Target="../media/image947.png"/><Relationship Id="rId165" Type="http://schemas.openxmlformats.org/officeDocument/2006/relationships/image" Target="../media/image984.png"/><Relationship Id="rId186" Type="http://schemas.openxmlformats.org/officeDocument/2006/relationships/image" Target="../media/image994.png"/><Relationship Id="rId211" Type="http://schemas.openxmlformats.org/officeDocument/2006/relationships/customXml" Target="../ink/ink854.xml"/><Relationship Id="rId232" Type="http://schemas.openxmlformats.org/officeDocument/2006/relationships/image" Target="../media/image1016.png"/><Relationship Id="rId27" Type="http://schemas.openxmlformats.org/officeDocument/2006/relationships/customXml" Target="../ink/ink758.xml"/><Relationship Id="rId48" Type="http://schemas.openxmlformats.org/officeDocument/2006/relationships/image" Target="../media/image913.png"/><Relationship Id="rId69" Type="http://schemas.openxmlformats.org/officeDocument/2006/relationships/image" Target="../media/image935.png"/><Relationship Id="rId113" Type="http://schemas.openxmlformats.org/officeDocument/2006/relationships/customXml" Target="../ink/ink803.xml"/><Relationship Id="rId134" Type="http://schemas.openxmlformats.org/officeDocument/2006/relationships/image" Target="../media/image969.png"/><Relationship Id="rId80" Type="http://schemas.openxmlformats.org/officeDocument/2006/relationships/customXml" Target="../ink/ink785.xml"/><Relationship Id="rId155" Type="http://schemas.openxmlformats.org/officeDocument/2006/relationships/image" Target="../media/image979.png"/><Relationship Id="rId176" Type="http://schemas.openxmlformats.org/officeDocument/2006/relationships/image" Target="../media/image989.png"/><Relationship Id="rId197" Type="http://schemas.openxmlformats.org/officeDocument/2006/relationships/image" Target="../media/image999.png"/><Relationship Id="rId201" Type="http://schemas.openxmlformats.org/officeDocument/2006/relationships/image" Target="../media/image1001.png"/><Relationship Id="rId222" Type="http://schemas.openxmlformats.org/officeDocument/2006/relationships/image" Target="../media/image1011.png"/><Relationship Id="rId17" Type="http://schemas.openxmlformats.org/officeDocument/2006/relationships/image" Target="../media/image897.png"/><Relationship Id="rId38" Type="http://schemas.openxmlformats.org/officeDocument/2006/relationships/image" Target="../media/image907.png"/><Relationship Id="rId59" Type="http://schemas.openxmlformats.org/officeDocument/2006/relationships/customXml" Target="../ink/ink774.xml"/><Relationship Id="rId103" Type="http://schemas.openxmlformats.org/officeDocument/2006/relationships/image" Target="../media/image953.png"/><Relationship Id="rId124" Type="http://schemas.openxmlformats.org/officeDocument/2006/relationships/image" Target="../media/image964.png"/><Relationship Id="rId70" Type="http://schemas.openxmlformats.org/officeDocument/2006/relationships/customXml" Target="../ink/ink780.xml"/><Relationship Id="rId91" Type="http://schemas.openxmlformats.org/officeDocument/2006/relationships/customXml" Target="../ink/ink791.xml"/><Relationship Id="rId145" Type="http://schemas.openxmlformats.org/officeDocument/2006/relationships/image" Target="../media/image974.png"/><Relationship Id="rId166" Type="http://schemas.openxmlformats.org/officeDocument/2006/relationships/customXml" Target="../ink/ink830.xml"/><Relationship Id="rId187" Type="http://schemas.openxmlformats.org/officeDocument/2006/relationships/customXml" Target="../ink/ink84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006.png"/><Relationship Id="rId233" Type="http://schemas.openxmlformats.org/officeDocument/2006/relationships/customXml" Target="../ink/ink865.xml"/><Relationship Id="rId28" Type="http://schemas.openxmlformats.org/officeDocument/2006/relationships/image" Target="../media/image902.png"/><Relationship Id="rId49" Type="http://schemas.openxmlformats.org/officeDocument/2006/relationships/customXml" Target="../ink/ink769.xml"/><Relationship Id="rId114" Type="http://schemas.openxmlformats.org/officeDocument/2006/relationships/image" Target="../media/image959.png"/><Relationship Id="rId60" Type="http://schemas.openxmlformats.org/officeDocument/2006/relationships/customXml" Target="../ink/ink775.xml"/><Relationship Id="rId81" Type="http://schemas.openxmlformats.org/officeDocument/2006/relationships/image" Target="../media/image943.png"/><Relationship Id="rId135" Type="http://schemas.openxmlformats.org/officeDocument/2006/relationships/customXml" Target="../ink/ink814.xml"/><Relationship Id="rId156" Type="http://schemas.openxmlformats.org/officeDocument/2006/relationships/customXml" Target="../ink/ink825.xml"/><Relationship Id="rId177" Type="http://schemas.openxmlformats.org/officeDocument/2006/relationships/customXml" Target="../ink/ink836.xml"/><Relationship Id="rId198" Type="http://schemas.openxmlformats.org/officeDocument/2006/relationships/customXml" Target="../ink/ink847.xml"/><Relationship Id="rId202" Type="http://schemas.openxmlformats.org/officeDocument/2006/relationships/customXml" Target="../ink/ink849.xml"/><Relationship Id="rId223" Type="http://schemas.openxmlformats.org/officeDocument/2006/relationships/customXml" Target="../ink/ink860.xml"/><Relationship Id="rId18" Type="http://schemas.openxmlformats.org/officeDocument/2006/relationships/customXml" Target="../ink/ink753.xml"/><Relationship Id="rId39" Type="http://schemas.openxmlformats.org/officeDocument/2006/relationships/customXml" Target="../ink/ink764.xml"/><Relationship Id="rId50" Type="http://schemas.openxmlformats.org/officeDocument/2006/relationships/image" Target="../media/image917.png"/><Relationship Id="rId104" Type="http://schemas.openxmlformats.org/officeDocument/2006/relationships/customXml" Target="../ink/ink798.xml"/><Relationship Id="rId125" Type="http://schemas.openxmlformats.org/officeDocument/2006/relationships/customXml" Target="../ink/ink809.xml"/><Relationship Id="rId146" Type="http://schemas.openxmlformats.org/officeDocument/2006/relationships/customXml" Target="../ink/ink820.xml"/><Relationship Id="rId167" Type="http://schemas.openxmlformats.org/officeDocument/2006/relationships/image" Target="../media/image985.png"/><Relationship Id="rId188" Type="http://schemas.openxmlformats.org/officeDocument/2006/relationships/image" Target="../media/image995.png"/><Relationship Id="rId71" Type="http://schemas.openxmlformats.org/officeDocument/2006/relationships/image" Target="../media/image938.png"/><Relationship Id="rId92" Type="http://schemas.openxmlformats.org/officeDocument/2006/relationships/customXml" Target="../ink/ink792.xml"/><Relationship Id="rId213" Type="http://schemas.openxmlformats.org/officeDocument/2006/relationships/customXml" Target="../ink/ink855.xml"/><Relationship Id="rId234" Type="http://schemas.openxmlformats.org/officeDocument/2006/relationships/image" Target="../media/image1017.png"/><Relationship Id="rId2" Type="http://schemas.openxmlformats.org/officeDocument/2006/relationships/customXml" Target="../ink/ink745.xml"/><Relationship Id="rId29" Type="http://schemas.openxmlformats.org/officeDocument/2006/relationships/customXml" Target="../ink/ink759.xml"/><Relationship Id="rId40" Type="http://schemas.openxmlformats.org/officeDocument/2006/relationships/image" Target="../media/image908.png"/><Relationship Id="rId115" Type="http://schemas.openxmlformats.org/officeDocument/2006/relationships/customXml" Target="../ink/ink804.xml"/><Relationship Id="rId136" Type="http://schemas.openxmlformats.org/officeDocument/2006/relationships/customXml" Target="../ink/ink815.xml"/><Relationship Id="rId157" Type="http://schemas.openxmlformats.org/officeDocument/2006/relationships/image" Target="../media/image980.png"/><Relationship Id="rId178" Type="http://schemas.openxmlformats.org/officeDocument/2006/relationships/image" Target="../media/image990.png"/><Relationship Id="rId61" Type="http://schemas.openxmlformats.org/officeDocument/2006/relationships/image" Target="../media/image929.png"/><Relationship Id="rId82" Type="http://schemas.openxmlformats.org/officeDocument/2006/relationships/customXml" Target="../ink/ink786.xml"/><Relationship Id="rId199" Type="http://schemas.openxmlformats.org/officeDocument/2006/relationships/image" Target="../media/image1000.png"/><Relationship Id="rId203" Type="http://schemas.openxmlformats.org/officeDocument/2006/relationships/customXml" Target="../ink/ink850.xml"/><Relationship Id="rId19" Type="http://schemas.openxmlformats.org/officeDocument/2006/relationships/image" Target="../media/image898.png"/><Relationship Id="rId224" Type="http://schemas.openxmlformats.org/officeDocument/2006/relationships/image" Target="../media/image1012.png"/><Relationship Id="rId30" Type="http://schemas.openxmlformats.org/officeDocument/2006/relationships/image" Target="../media/image903.png"/><Relationship Id="rId105" Type="http://schemas.openxmlformats.org/officeDocument/2006/relationships/image" Target="../media/image954.png"/><Relationship Id="rId126" Type="http://schemas.openxmlformats.org/officeDocument/2006/relationships/image" Target="../media/image965.png"/><Relationship Id="rId147" Type="http://schemas.openxmlformats.org/officeDocument/2006/relationships/image" Target="../media/image975.png"/><Relationship Id="rId168" Type="http://schemas.openxmlformats.org/officeDocument/2006/relationships/customXml" Target="../ink/ink831.xml"/><Relationship Id="rId51" Type="http://schemas.openxmlformats.org/officeDocument/2006/relationships/customXml" Target="../ink/ink770.xml"/><Relationship Id="rId72" Type="http://schemas.openxmlformats.org/officeDocument/2006/relationships/customXml" Target="../ink/ink781.xml"/><Relationship Id="rId93" Type="http://schemas.openxmlformats.org/officeDocument/2006/relationships/image" Target="../media/image948.png"/><Relationship Id="rId189" Type="http://schemas.openxmlformats.org/officeDocument/2006/relationships/customXml" Target="../ink/ink842.xml"/><Relationship Id="rId3" Type="http://schemas.openxmlformats.org/officeDocument/2006/relationships/image" Target="../media/image891.png"/><Relationship Id="rId214" Type="http://schemas.openxmlformats.org/officeDocument/2006/relationships/image" Target="../media/image1007.png"/><Relationship Id="rId235" Type="http://schemas.openxmlformats.org/officeDocument/2006/relationships/customXml" Target="../ink/ink866.xml"/><Relationship Id="rId116" Type="http://schemas.openxmlformats.org/officeDocument/2006/relationships/image" Target="../media/image960.png"/><Relationship Id="rId137" Type="http://schemas.openxmlformats.org/officeDocument/2006/relationships/image" Target="../media/image970.png"/><Relationship Id="rId158" Type="http://schemas.openxmlformats.org/officeDocument/2006/relationships/customXml" Target="../ink/ink826.xml"/><Relationship Id="rId20" Type="http://schemas.openxmlformats.org/officeDocument/2006/relationships/customXml" Target="../ink/ink754.xml"/><Relationship Id="rId41" Type="http://schemas.openxmlformats.org/officeDocument/2006/relationships/customXml" Target="../ink/ink765.xml"/><Relationship Id="rId62" Type="http://schemas.openxmlformats.org/officeDocument/2006/relationships/customXml" Target="../ink/ink776.xml"/><Relationship Id="rId83" Type="http://schemas.openxmlformats.org/officeDocument/2006/relationships/customXml" Target="../ink/ink787.xml"/><Relationship Id="rId179" Type="http://schemas.openxmlformats.org/officeDocument/2006/relationships/customXml" Target="../ink/ink8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8.png"/><Relationship Id="rId2" Type="http://schemas.openxmlformats.org/officeDocument/2006/relationships/customXml" Target="../ink/ink8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29.png"/><Relationship Id="rId4" Type="http://schemas.openxmlformats.org/officeDocument/2006/relationships/customXml" Target="../ink/ink87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8.png"/><Relationship Id="rId2" Type="http://schemas.openxmlformats.org/officeDocument/2006/relationships/customXml" Target="../ink/ink87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29.png"/><Relationship Id="rId4" Type="http://schemas.openxmlformats.org/officeDocument/2006/relationships/customXml" Target="../ink/ink87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8.png"/><Relationship Id="rId2" Type="http://schemas.openxmlformats.org/officeDocument/2006/relationships/customXml" Target="../ink/ink8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29.png"/><Relationship Id="rId4" Type="http://schemas.openxmlformats.org/officeDocument/2006/relationships/customXml" Target="../ink/ink87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13" Type="http://schemas.openxmlformats.org/officeDocument/2006/relationships/image" Target="../media/image8.png"/><Relationship Id="rId18" Type="http://schemas.openxmlformats.org/officeDocument/2006/relationships/customXml" Target="../ink/ink17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17" Type="http://schemas.openxmlformats.org/officeDocument/2006/relationships/image" Target="../media/image10.png"/><Relationship Id="rId2" Type="http://schemas.openxmlformats.org/officeDocument/2006/relationships/customXml" Target="../ink/ink9.xml"/><Relationship Id="rId16" Type="http://schemas.openxmlformats.org/officeDocument/2006/relationships/customXml" Target="../ink/ink16.xml"/><Relationship Id="rId20" Type="http://schemas.openxmlformats.org/officeDocument/2006/relationships/customXml" Target="../ink/ink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3.xml"/><Relationship Id="rId19" Type="http://schemas.openxmlformats.org/officeDocument/2006/relationships/image" Target="../media/image11.png"/><Relationship Id="rId4" Type="http://schemas.openxmlformats.org/officeDocument/2006/relationships/customXml" Target="../ink/ink10.xml"/><Relationship Id="rId9" Type="http://schemas.openxmlformats.org/officeDocument/2006/relationships/image" Target="../media/image6.png"/><Relationship Id="rId14" Type="http://schemas.openxmlformats.org/officeDocument/2006/relationships/customXml" Target="../ink/ink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8.png"/><Relationship Id="rId7" Type="http://schemas.openxmlformats.org/officeDocument/2006/relationships/image" Target="../media/image1030.png"/><Relationship Id="rId2" Type="http://schemas.openxmlformats.org/officeDocument/2006/relationships/customXml" Target="../ink/ink8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7.xml"/><Relationship Id="rId5" Type="http://schemas.openxmlformats.org/officeDocument/2006/relationships/image" Target="../media/image1029.png"/><Relationship Id="rId4" Type="http://schemas.openxmlformats.org/officeDocument/2006/relationships/customXml" Target="../ink/ink87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7" Type="http://schemas.openxmlformats.org/officeDocument/2006/relationships/image" Target="../media/image810.png"/><Relationship Id="rId2" Type="http://schemas.openxmlformats.org/officeDocument/2006/relationships/customXml" Target="../ink/ink8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0.xml"/><Relationship Id="rId5" Type="http://schemas.openxmlformats.org/officeDocument/2006/relationships/image" Target="../media/image710.png"/><Relationship Id="rId4" Type="http://schemas.openxmlformats.org/officeDocument/2006/relationships/customXml" Target="../ink/ink87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4.xml"/><Relationship Id="rId13" Type="http://schemas.openxmlformats.org/officeDocument/2006/relationships/image" Target="../media/image1110.png"/><Relationship Id="rId18" Type="http://schemas.openxmlformats.org/officeDocument/2006/relationships/customXml" Target="../ink/ink889.xml"/><Relationship Id="rId26" Type="http://schemas.openxmlformats.org/officeDocument/2006/relationships/customXml" Target="../ink/ink893.xml"/><Relationship Id="rId3" Type="http://schemas.openxmlformats.org/officeDocument/2006/relationships/image" Target="../media/image617.png"/><Relationship Id="rId21" Type="http://schemas.openxmlformats.org/officeDocument/2006/relationships/image" Target="../media/image1510.png"/><Relationship Id="rId7" Type="http://schemas.openxmlformats.org/officeDocument/2006/relationships/image" Target="../media/image810.png"/><Relationship Id="rId12" Type="http://schemas.openxmlformats.org/officeDocument/2006/relationships/customXml" Target="../ink/ink886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2" Type="http://schemas.openxmlformats.org/officeDocument/2006/relationships/customXml" Target="../ink/ink881.xml"/><Relationship Id="rId16" Type="http://schemas.openxmlformats.org/officeDocument/2006/relationships/customXml" Target="../ink/ink888.xml"/><Relationship Id="rId20" Type="http://schemas.openxmlformats.org/officeDocument/2006/relationships/customXml" Target="../ink/ink8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3.xml"/><Relationship Id="rId11" Type="http://schemas.openxmlformats.org/officeDocument/2006/relationships/image" Target="../media/image1031.png"/><Relationship Id="rId24" Type="http://schemas.openxmlformats.org/officeDocument/2006/relationships/customXml" Target="../ink/ink892.xml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10" Type="http://schemas.openxmlformats.org/officeDocument/2006/relationships/customXml" Target="../ink/ink885.xml"/><Relationship Id="rId19" Type="http://schemas.openxmlformats.org/officeDocument/2006/relationships/image" Target="../media/image1410.png"/><Relationship Id="rId4" Type="http://schemas.openxmlformats.org/officeDocument/2006/relationships/customXml" Target="../ink/ink882.xml"/><Relationship Id="rId9" Type="http://schemas.openxmlformats.org/officeDocument/2006/relationships/image" Target="../media/image9100.png"/><Relationship Id="rId14" Type="http://schemas.openxmlformats.org/officeDocument/2006/relationships/customXml" Target="../ink/ink887.xml"/><Relationship Id="rId22" Type="http://schemas.openxmlformats.org/officeDocument/2006/relationships/customXml" Target="../ink/ink891.xml"/><Relationship Id="rId27" Type="http://schemas.openxmlformats.org/officeDocument/2006/relationships/image" Target="../media/image1810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0.png"/><Relationship Id="rId18" Type="http://schemas.openxmlformats.org/officeDocument/2006/relationships/customXml" Target="../ink/ink902.xml"/><Relationship Id="rId26" Type="http://schemas.openxmlformats.org/officeDocument/2006/relationships/customXml" Target="../ink/ink906.xml"/><Relationship Id="rId39" Type="http://schemas.openxmlformats.org/officeDocument/2006/relationships/image" Target="../media/image2410.png"/><Relationship Id="rId21" Type="http://schemas.openxmlformats.org/officeDocument/2006/relationships/image" Target="../media/image1510.png"/><Relationship Id="rId34" Type="http://schemas.openxmlformats.org/officeDocument/2006/relationships/customXml" Target="../ink/ink910.xml"/><Relationship Id="rId42" Type="http://schemas.openxmlformats.org/officeDocument/2006/relationships/customXml" Target="../ink/ink914.xml"/><Relationship Id="rId47" Type="http://schemas.openxmlformats.org/officeDocument/2006/relationships/image" Target="../media/image2810.png"/><Relationship Id="rId7" Type="http://schemas.openxmlformats.org/officeDocument/2006/relationships/image" Target="../media/image810.png"/><Relationship Id="rId2" Type="http://schemas.openxmlformats.org/officeDocument/2006/relationships/customXml" Target="../ink/ink894.xml"/><Relationship Id="rId16" Type="http://schemas.openxmlformats.org/officeDocument/2006/relationships/customXml" Target="../ink/ink901.xml"/><Relationship Id="rId29" Type="http://schemas.openxmlformats.org/officeDocument/2006/relationships/image" Target="../media/image1910.png"/><Relationship Id="rId11" Type="http://schemas.openxmlformats.org/officeDocument/2006/relationships/image" Target="../media/image1031.png"/><Relationship Id="rId24" Type="http://schemas.openxmlformats.org/officeDocument/2006/relationships/customXml" Target="../ink/ink905.xml"/><Relationship Id="rId32" Type="http://schemas.openxmlformats.org/officeDocument/2006/relationships/customXml" Target="../ink/ink909.xml"/><Relationship Id="rId37" Type="http://schemas.openxmlformats.org/officeDocument/2006/relationships/image" Target="../media/image2310.png"/><Relationship Id="rId40" Type="http://schemas.openxmlformats.org/officeDocument/2006/relationships/customXml" Target="../ink/ink913.xml"/><Relationship Id="rId45" Type="http://schemas.openxmlformats.org/officeDocument/2006/relationships/image" Target="../media/image2710.png"/><Relationship Id="rId5" Type="http://schemas.openxmlformats.org/officeDocument/2006/relationships/image" Target="../media/image710.png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907.xml"/><Relationship Id="rId36" Type="http://schemas.openxmlformats.org/officeDocument/2006/relationships/customXml" Target="../ink/ink911.xml"/><Relationship Id="rId49" Type="http://schemas.openxmlformats.org/officeDocument/2006/relationships/image" Target="../media/image29.png"/><Relationship Id="rId10" Type="http://schemas.openxmlformats.org/officeDocument/2006/relationships/customXml" Target="../ink/ink898.xml"/><Relationship Id="rId19" Type="http://schemas.openxmlformats.org/officeDocument/2006/relationships/image" Target="../media/image1410.png"/><Relationship Id="rId31" Type="http://schemas.openxmlformats.org/officeDocument/2006/relationships/image" Target="../media/image2010.png"/><Relationship Id="rId44" Type="http://schemas.openxmlformats.org/officeDocument/2006/relationships/customXml" Target="../ink/ink915.xml"/><Relationship Id="rId4" Type="http://schemas.openxmlformats.org/officeDocument/2006/relationships/customXml" Target="../ink/ink895.xml"/><Relationship Id="rId9" Type="http://schemas.openxmlformats.org/officeDocument/2006/relationships/image" Target="../media/image9100.png"/><Relationship Id="rId14" Type="http://schemas.openxmlformats.org/officeDocument/2006/relationships/customXml" Target="../ink/ink900.xml"/><Relationship Id="rId22" Type="http://schemas.openxmlformats.org/officeDocument/2006/relationships/customXml" Target="../ink/ink904.xml"/><Relationship Id="rId27" Type="http://schemas.openxmlformats.org/officeDocument/2006/relationships/image" Target="../media/image1810.png"/><Relationship Id="rId30" Type="http://schemas.openxmlformats.org/officeDocument/2006/relationships/customXml" Target="../ink/ink908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917.xml"/><Relationship Id="rId8" Type="http://schemas.openxmlformats.org/officeDocument/2006/relationships/customXml" Target="../ink/ink897.xml"/><Relationship Id="rId3" Type="http://schemas.openxmlformats.org/officeDocument/2006/relationships/image" Target="../media/image617.png"/><Relationship Id="rId12" Type="http://schemas.openxmlformats.org/officeDocument/2006/relationships/customXml" Target="../ink/ink899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912.xml"/><Relationship Id="rId46" Type="http://schemas.openxmlformats.org/officeDocument/2006/relationships/customXml" Target="../ink/ink916.xml"/><Relationship Id="rId20" Type="http://schemas.openxmlformats.org/officeDocument/2006/relationships/customXml" Target="../ink/ink903.xml"/><Relationship Id="rId41" Type="http://schemas.openxmlformats.org/officeDocument/2006/relationships/image" Target="../media/image2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6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0.xml"/><Relationship Id="rId21" Type="http://schemas.openxmlformats.org/officeDocument/2006/relationships/image" Target="../media/image1510.png"/><Relationship Id="rId34" Type="http://schemas.openxmlformats.org/officeDocument/2006/relationships/customXml" Target="../ink/ink934.xml"/><Relationship Id="rId42" Type="http://schemas.openxmlformats.org/officeDocument/2006/relationships/customXml" Target="../ink/ink938.xml"/><Relationship Id="rId47" Type="http://schemas.openxmlformats.org/officeDocument/2006/relationships/image" Target="../media/image2810.png"/><Relationship Id="rId50" Type="http://schemas.openxmlformats.org/officeDocument/2006/relationships/customXml" Target="../ink/ink942.xml"/><Relationship Id="rId55" Type="http://schemas.openxmlformats.org/officeDocument/2006/relationships/image" Target="../media/image32.png"/><Relationship Id="rId63" Type="http://schemas.openxmlformats.org/officeDocument/2006/relationships/image" Target="../media/image36.png"/><Relationship Id="rId7" Type="http://schemas.openxmlformats.org/officeDocument/2006/relationships/image" Target="../media/image810.png"/><Relationship Id="rId2" Type="http://schemas.openxmlformats.org/officeDocument/2006/relationships/customXml" Target="../ink/ink918.xml"/><Relationship Id="rId16" Type="http://schemas.openxmlformats.org/officeDocument/2006/relationships/customXml" Target="../ink/ink925.xml"/><Relationship Id="rId29" Type="http://schemas.openxmlformats.org/officeDocument/2006/relationships/image" Target="../media/image1910.png"/><Relationship Id="rId11" Type="http://schemas.openxmlformats.org/officeDocument/2006/relationships/image" Target="../media/image1031.png"/><Relationship Id="rId24" Type="http://schemas.openxmlformats.org/officeDocument/2006/relationships/customXml" Target="../ink/ink929.xml"/><Relationship Id="rId32" Type="http://schemas.openxmlformats.org/officeDocument/2006/relationships/customXml" Target="../ink/ink933.xml"/><Relationship Id="rId37" Type="http://schemas.openxmlformats.org/officeDocument/2006/relationships/image" Target="../media/image2310.png"/><Relationship Id="rId40" Type="http://schemas.openxmlformats.org/officeDocument/2006/relationships/customXml" Target="../ink/ink937.xml"/><Relationship Id="rId45" Type="http://schemas.openxmlformats.org/officeDocument/2006/relationships/image" Target="../media/image2710.png"/><Relationship Id="rId53" Type="http://schemas.openxmlformats.org/officeDocument/2006/relationships/image" Target="../media/image31.png"/><Relationship Id="rId58" Type="http://schemas.openxmlformats.org/officeDocument/2006/relationships/customXml" Target="../ink/ink946.xml"/><Relationship Id="rId5" Type="http://schemas.openxmlformats.org/officeDocument/2006/relationships/image" Target="../media/image710.png"/><Relationship Id="rId61" Type="http://schemas.openxmlformats.org/officeDocument/2006/relationships/image" Target="../media/image35.png"/><Relationship Id="rId19" Type="http://schemas.openxmlformats.org/officeDocument/2006/relationships/image" Target="../media/image1410.png"/><Relationship Id="rId14" Type="http://schemas.openxmlformats.org/officeDocument/2006/relationships/customXml" Target="../ink/ink924.xml"/><Relationship Id="rId22" Type="http://schemas.openxmlformats.org/officeDocument/2006/relationships/customXml" Target="../ink/ink928.xml"/><Relationship Id="rId27" Type="http://schemas.openxmlformats.org/officeDocument/2006/relationships/image" Target="../media/image1810.png"/><Relationship Id="rId30" Type="http://schemas.openxmlformats.org/officeDocument/2006/relationships/customXml" Target="../ink/ink932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941.xml"/><Relationship Id="rId56" Type="http://schemas.openxmlformats.org/officeDocument/2006/relationships/customXml" Target="../ink/ink945.xml"/><Relationship Id="rId64" Type="http://schemas.openxmlformats.org/officeDocument/2006/relationships/customXml" Target="../ink/ink949.xml"/><Relationship Id="rId8" Type="http://schemas.openxmlformats.org/officeDocument/2006/relationships/customXml" Target="../ink/ink921.xml"/><Relationship Id="rId51" Type="http://schemas.openxmlformats.org/officeDocument/2006/relationships/image" Target="../media/image30.png"/><Relationship Id="rId3" Type="http://schemas.openxmlformats.org/officeDocument/2006/relationships/image" Target="../media/image617.png"/><Relationship Id="rId12" Type="http://schemas.openxmlformats.org/officeDocument/2006/relationships/customXml" Target="../ink/ink923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936.xml"/><Relationship Id="rId46" Type="http://schemas.openxmlformats.org/officeDocument/2006/relationships/customXml" Target="../ink/ink940.xml"/><Relationship Id="rId59" Type="http://schemas.openxmlformats.org/officeDocument/2006/relationships/image" Target="../media/image34.png"/><Relationship Id="rId20" Type="http://schemas.openxmlformats.org/officeDocument/2006/relationships/customXml" Target="../ink/ink927.xml"/><Relationship Id="rId41" Type="http://schemas.openxmlformats.org/officeDocument/2006/relationships/image" Target="../media/image2510.png"/><Relationship Id="rId54" Type="http://schemas.openxmlformats.org/officeDocument/2006/relationships/customXml" Target="../ink/ink944.xml"/><Relationship Id="rId62" Type="http://schemas.openxmlformats.org/officeDocument/2006/relationships/customXml" Target="../ink/ink9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0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931.xml"/><Relationship Id="rId36" Type="http://schemas.openxmlformats.org/officeDocument/2006/relationships/customXml" Target="../ink/ink935.xml"/><Relationship Id="rId49" Type="http://schemas.openxmlformats.org/officeDocument/2006/relationships/image" Target="../media/image29.png"/><Relationship Id="rId57" Type="http://schemas.openxmlformats.org/officeDocument/2006/relationships/image" Target="../media/image33.png"/><Relationship Id="rId10" Type="http://schemas.openxmlformats.org/officeDocument/2006/relationships/customXml" Target="../ink/ink922.xml"/><Relationship Id="rId31" Type="http://schemas.openxmlformats.org/officeDocument/2006/relationships/image" Target="../media/image2010.png"/><Relationship Id="rId44" Type="http://schemas.openxmlformats.org/officeDocument/2006/relationships/customXml" Target="../ink/ink939.xml"/><Relationship Id="rId52" Type="http://schemas.openxmlformats.org/officeDocument/2006/relationships/customXml" Target="../ink/ink943.xml"/><Relationship Id="rId60" Type="http://schemas.openxmlformats.org/officeDocument/2006/relationships/customXml" Target="../ink/ink947.xml"/><Relationship Id="rId65" Type="http://schemas.openxmlformats.org/officeDocument/2006/relationships/image" Target="../media/image37.png"/><Relationship Id="rId4" Type="http://schemas.openxmlformats.org/officeDocument/2006/relationships/customXml" Target="../ink/ink919.xml"/><Relationship Id="rId9" Type="http://schemas.openxmlformats.org/officeDocument/2006/relationships/image" Target="../media/image9100.png"/><Relationship Id="rId13" Type="http://schemas.openxmlformats.org/officeDocument/2006/relationships/image" Target="../media/image1110.png"/><Relationship Id="rId18" Type="http://schemas.openxmlformats.org/officeDocument/2006/relationships/customXml" Target="../ink/ink926.xml"/><Relationship Id="rId39" Type="http://schemas.openxmlformats.org/officeDocument/2006/relationships/image" Target="../media/image2410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2.xml"/><Relationship Id="rId21" Type="http://schemas.openxmlformats.org/officeDocument/2006/relationships/image" Target="../media/image1510.png"/><Relationship Id="rId42" Type="http://schemas.openxmlformats.org/officeDocument/2006/relationships/customXml" Target="../ink/ink970.xml"/><Relationship Id="rId47" Type="http://schemas.openxmlformats.org/officeDocument/2006/relationships/image" Target="../media/image2810.png"/><Relationship Id="rId63" Type="http://schemas.openxmlformats.org/officeDocument/2006/relationships/image" Target="../media/image36.png"/><Relationship Id="rId68" Type="http://schemas.openxmlformats.org/officeDocument/2006/relationships/customXml" Target="../ink/ink983.xml"/><Relationship Id="rId84" Type="http://schemas.openxmlformats.org/officeDocument/2006/relationships/customXml" Target="../ink/ink991.xml"/><Relationship Id="rId16" Type="http://schemas.openxmlformats.org/officeDocument/2006/relationships/customXml" Target="../ink/ink957.xml"/><Relationship Id="rId11" Type="http://schemas.openxmlformats.org/officeDocument/2006/relationships/image" Target="../media/image1031.png"/><Relationship Id="rId32" Type="http://schemas.openxmlformats.org/officeDocument/2006/relationships/customXml" Target="../ink/ink965.xml"/><Relationship Id="rId37" Type="http://schemas.openxmlformats.org/officeDocument/2006/relationships/image" Target="../media/image2310.png"/><Relationship Id="rId53" Type="http://schemas.openxmlformats.org/officeDocument/2006/relationships/image" Target="../media/image31.png"/><Relationship Id="rId58" Type="http://schemas.openxmlformats.org/officeDocument/2006/relationships/customXml" Target="../ink/ink978.xml"/><Relationship Id="rId74" Type="http://schemas.openxmlformats.org/officeDocument/2006/relationships/customXml" Target="../ink/ink986.xml"/><Relationship Id="rId79" Type="http://schemas.openxmlformats.org/officeDocument/2006/relationships/image" Target="../media/image44.png"/><Relationship Id="rId5" Type="http://schemas.openxmlformats.org/officeDocument/2006/relationships/image" Target="../media/image710.png"/><Relationship Id="rId19" Type="http://schemas.openxmlformats.org/officeDocument/2006/relationships/image" Target="../media/image1410.png"/><Relationship Id="rId14" Type="http://schemas.openxmlformats.org/officeDocument/2006/relationships/customXml" Target="../ink/ink956.xml"/><Relationship Id="rId22" Type="http://schemas.openxmlformats.org/officeDocument/2006/relationships/customXml" Target="../ink/ink960.xml"/><Relationship Id="rId27" Type="http://schemas.openxmlformats.org/officeDocument/2006/relationships/image" Target="../media/image1810.png"/><Relationship Id="rId30" Type="http://schemas.openxmlformats.org/officeDocument/2006/relationships/customXml" Target="../ink/ink964.xml"/><Relationship Id="rId35" Type="http://schemas.openxmlformats.org/officeDocument/2006/relationships/image" Target="../media/image2210.png"/><Relationship Id="rId43" Type="http://schemas.openxmlformats.org/officeDocument/2006/relationships/image" Target="../media/image2610.png"/><Relationship Id="rId48" Type="http://schemas.openxmlformats.org/officeDocument/2006/relationships/customXml" Target="../ink/ink973.xml"/><Relationship Id="rId56" Type="http://schemas.openxmlformats.org/officeDocument/2006/relationships/customXml" Target="../ink/ink977.xml"/><Relationship Id="rId64" Type="http://schemas.openxmlformats.org/officeDocument/2006/relationships/customXml" Target="../ink/ink981.xml"/><Relationship Id="rId69" Type="http://schemas.openxmlformats.org/officeDocument/2006/relationships/image" Target="../media/image39.png"/><Relationship Id="rId77" Type="http://schemas.openxmlformats.org/officeDocument/2006/relationships/image" Target="../media/image43.png"/><Relationship Id="rId8" Type="http://schemas.openxmlformats.org/officeDocument/2006/relationships/customXml" Target="../ink/ink953.xml"/><Relationship Id="rId51" Type="http://schemas.openxmlformats.org/officeDocument/2006/relationships/image" Target="../media/image30.png"/><Relationship Id="rId72" Type="http://schemas.openxmlformats.org/officeDocument/2006/relationships/customXml" Target="../ink/ink985.xml"/><Relationship Id="rId80" Type="http://schemas.openxmlformats.org/officeDocument/2006/relationships/customXml" Target="../ink/ink989.xml"/><Relationship Id="rId85" Type="http://schemas.openxmlformats.org/officeDocument/2006/relationships/image" Target="../media/image47.png"/><Relationship Id="rId3" Type="http://schemas.openxmlformats.org/officeDocument/2006/relationships/image" Target="../media/image617.png"/><Relationship Id="rId12" Type="http://schemas.openxmlformats.org/officeDocument/2006/relationships/customXml" Target="../ink/ink955.xml"/><Relationship Id="rId17" Type="http://schemas.openxmlformats.org/officeDocument/2006/relationships/image" Target="../media/image1310.png"/><Relationship Id="rId25" Type="http://schemas.openxmlformats.org/officeDocument/2006/relationships/image" Target="../media/image1710.png"/><Relationship Id="rId33" Type="http://schemas.openxmlformats.org/officeDocument/2006/relationships/image" Target="../media/image2110.png"/><Relationship Id="rId38" Type="http://schemas.openxmlformats.org/officeDocument/2006/relationships/customXml" Target="../ink/ink968.xml"/><Relationship Id="rId46" Type="http://schemas.openxmlformats.org/officeDocument/2006/relationships/customXml" Target="../ink/ink972.xml"/><Relationship Id="rId59" Type="http://schemas.openxmlformats.org/officeDocument/2006/relationships/image" Target="../media/image34.png"/><Relationship Id="rId67" Type="http://schemas.openxmlformats.org/officeDocument/2006/relationships/image" Target="../media/image38.png"/><Relationship Id="rId20" Type="http://schemas.openxmlformats.org/officeDocument/2006/relationships/customXml" Target="../ink/ink959.xml"/><Relationship Id="rId41" Type="http://schemas.openxmlformats.org/officeDocument/2006/relationships/image" Target="../media/image2510.png"/><Relationship Id="rId54" Type="http://schemas.openxmlformats.org/officeDocument/2006/relationships/customXml" Target="../ink/ink976.xml"/><Relationship Id="rId62" Type="http://schemas.openxmlformats.org/officeDocument/2006/relationships/customXml" Target="../ink/ink980.xml"/><Relationship Id="rId70" Type="http://schemas.openxmlformats.org/officeDocument/2006/relationships/customXml" Target="../ink/ink984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2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963.xml"/><Relationship Id="rId36" Type="http://schemas.openxmlformats.org/officeDocument/2006/relationships/customXml" Target="../ink/ink967.xml"/><Relationship Id="rId49" Type="http://schemas.openxmlformats.org/officeDocument/2006/relationships/image" Target="../media/image29.png"/><Relationship Id="rId57" Type="http://schemas.openxmlformats.org/officeDocument/2006/relationships/image" Target="../media/image33.png"/><Relationship Id="rId10" Type="http://schemas.openxmlformats.org/officeDocument/2006/relationships/customXml" Target="../ink/ink954.xml"/><Relationship Id="rId31" Type="http://schemas.openxmlformats.org/officeDocument/2006/relationships/image" Target="../media/image2010.png"/><Relationship Id="rId44" Type="http://schemas.openxmlformats.org/officeDocument/2006/relationships/customXml" Target="../ink/ink971.xml"/><Relationship Id="rId52" Type="http://schemas.openxmlformats.org/officeDocument/2006/relationships/customXml" Target="../ink/ink975.xml"/><Relationship Id="rId60" Type="http://schemas.openxmlformats.org/officeDocument/2006/relationships/customXml" Target="../ink/ink979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988.xml"/><Relationship Id="rId81" Type="http://schemas.openxmlformats.org/officeDocument/2006/relationships/image" Target="../media/image45.png"/><Relationship Id="rId4" Type="http://schemas.openxmlformats.org/officeDocument/2006/relationships/customXml" Target="../ink/ink951.xml"/><Relationship Id="rId9" Type="http://schemas.openxmlformats.org/officeDocument/2006/relationships/image" Target="../media/image9100.png"/><Relationship Id="rId13" Type="http://schemas.openxmlformats.org/officeDocument/2006/relationships/image" Target="../media/image1110.png"/><Relationship Id="rId18" Type="http://schemas.openxmlformats.org/officeDocument/2006/relationships/customXml" Target="../ink/ink958.xml"/><Relationship Id="rId39" Type="http://schemas.openxmlformats.org/officeDocument/2006/relationships/image" Target="../media/image2410.png"/><Relationship Id="rId34" Type="http://schemas.openxmlformats.org/officeDocument/2006/relationships/customXml" Target="../ink/ink966.xml"/><Relationship Id="rId50" Type="http://schemas.openxmlformats.org/officeDocument/2006/relationships/customXml" Target="../ink/ink974.xml"/><Relationship Id="rId55" Type="http://schemas.openxmlformats.org/officeDocument/2006/relationships/image" Target="../media/image32.png"/><Relationship Id="rId76" Type="http://schemas.openxmlformats.org/officeDocument/2006/relationships/customXml" Target="../ink/ink987.xml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2" Type="http://schemas.openxmlformats.org/officeDocument/2006/relationships/customXml" Target="../ink/ink950.xml"/><Relationship Id="rId29" Type="http://schemas.openxmlformats.org/officeDocument/2006/relationships/image" Target="../media/image1910.png"/><Relationship Id="rId24" Type="http://schemas.openxmlformats.org/officeDocument/2006/relationships/customXml" Target="../ink/ink961.xml"/><Relationship Id="rId40" Type="http://schemas.openxmlformats.org/officeDocument/2006/relationships/customXml" Target="../ink/ink969.xml"/><Relationship Id="rId45" Type="http://schemas.openxmlformats.org/officeDocument/2006/relationships/image" Target="../media/image2710.png"/><Relationship Id="rId66" Type="http://schemas.openxmlformats.org/officeDocument/2006/relationships/customXml" Target="../ink/ink982.xml"/><Relationship Id="rId61" Type="http://schemas.openxmlformats.org/officeDocument/2006/relationships/image" Target="../media/image35.png"/><Relationship Id="rId82" Type="http://schemas.openxmlformats.org/officeDocument/2006/relationships/customXml" Target="../ink/ink990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4.xml"/><Relationship Id="rId21" Type="http://schemas.openxmlformats.org/officeDocument/2006/relationships/image" Target="../media/image1510.png"/><Relationship Id="rId42" Type="http://schemas.openxmlformats.org/officeDocument/2006/relationships/customXml" Target="../ink/ink1012.xml"/><Relationship Id="rId47" Type="http://schemas.openxmlformats.org/officeDocument/2006/relationships/image" Target="../media/image2810.png"/><Relationship Id="rId63" Type="http://schemas.openxmlformats.org/officeDocument/2006/relationships/image" Target="../media/image36.png"/><Relationship Id="rId68" Type="http://schemas.openxmlformats.org/officeDocument/2006/relationships/customXml" Target="../ink/ink1025.xml"/><Relationship Id="rId84" Type="http://schemas.openxmlformats.org/officeDocument/2006/relationships/customXml" Target="../ink/ink1033.xml"/><Relationship Id="rId89" Type="http://schemas.openxmlformats.org/officeDocument/2006/relationships/image" Target="../media/image49.png"/><Relationship Id="rId16" Type="http://schemas.openxmlformats.org/officeDocument/2006/relationships/customXml" Target="../ink/ink999.xml"/><Relationship Id="rId11" Type="http://schemas.openxmlformats.org/officeDocument/2006/relationships/image" Target="../media/image1031.png"/><Relationship Id="rId32" Type="http://schemas.openxmlformats.org/officeDocument/2006/relationships/customXml" Target="../ink/ink1007.xml"/><Relationship Id="rId37" Type="http://schemas.openxmlformats.org/officeDocument/2006/relationships/image" Target="../media/image2310.png"/><Relationship Id="rId53" Type="http://schemas.openxmlformats.org/officeDocument/2006/relationships/image" Target="../media/image31.png"/><Relationship Id="rId58" Type="http://schemas.openxmlformats.org/officeDocument/2006/relationships/customXml" Target="../ink/ink1020.xml"/><Relationship Id="rId74" Type="http://schemas.openxmlformats.org/officeDocument/2006/relationships/customXml" Target="../ink/ink1028.xml"/><Relationship Id="rId79" Type="http://schemas.openxmlformats.org/officeDocument/2006/relationships/image" Target="../media/image44.png"/><Relationship Id="rId102" Type="http://schemas.openxmlformats.org/officeDocument/2006/relationships/customXml" Target="../ink/ink1042.xml"/><Relationship Id="rId5" Type="http://schemas.openxmlformats.org/officeDocument/2006/relationships/image" Target="../media/image710.png"/><Relationship Id="rId90" Type="http://schemas.openxmlformats.org/officeDocument/2006/relationships/customXml" Target="../ink/ink1036.xml"/><Relationship Id="rId95" Type="http://schemas.openxmlformats.org/officeDocument/2006/relationships/image" Target="../media/image52.png"/><Relationship Id="rId22" Type="http://schemas.openxmlformats.org/officeDocument/2006/relationships/customXml" Target="../ink/ink1002.xml"/><Relationship Id="rId27" Type="http://schemas.openxmlformats.org/officeDocument/2006/relationships/image" Target="../media/image1810.png"/><Relationship Id="rId43" Type="http://schemas.openxmlformats.org/officeDocument/2006/relationships/image" Target="../media/image2610.png"/><Relationship Id="rId48" Type="http://schemas.openxmlformats.org/officeDocument/2006/relationships/customXml" Target="../ink/ink1015.xml"/><Relationship Id="rId64" Type="http://schemas.openxmlformats.org/officeDocument/2006/relationships/customXml" Target="../ink/ink1023.xml"/><Relationship Id="rId69" Type="http://schemas.openxmlformats.org/officeDocument/2006/relationships/image" Target="../media/image39.png"/><Relationship Id="rId80" Type="http://schemas.openxmlformats.org/officeDocument/2006/relationships/customXml" Target="../ink/ink1031.xml"/><Relationship Id="rId85" Type="http://schemas.openxmlformats.org/officeDocument/2006/relationships/image" Target="../media/image47.png"/><Relationship Id="rId12" Type="http://schemas.openxmlformats.org/officeDocument/2006/relationships/customXml" Target="../ink/ink997.xml"/><Relationship Id="rId17" Type="http://schemas.openxmlformats.org/officeDocument/2006/relationships/image" Target="../media/image1310.png"/><Relationship Id="rId33" Type="http://schemas.openxmlformats.org/officeDocument/2006/relationships/image" Target="../media/image2110.png"/><Relationship Id="rId38" Type="http://schemas.openxmlformats.org/officeDocument/2006/relationships/customXml" Target="../ink/ink1010.xml"/><Relationship Id="rId59" Type="http://schemas.openxmlformats.org/officeDocument/2006/relationships/image" Target="../media/image34.png"/><Relationship Id="rId103" Type="http://schemas.openxmlformats.org/officeDocument/2006/relationships/image" Target="../media/image56.png"/><Relationship Id="rId20" Type="http://schemas.openxmlformats.org/officeDocument/2006/relationships/customXml" Target="../ink/ink1001.xml"/><Relationship Id="rId41" Type="http://schemas.openxmlformats.org/officeDocument/2006/relationships/image" Target="../media/image2510.png"/><Relationship Id="rId54" Type="http://schemas.openxmlformats.org/officeDocument/2006/relationships/customXml" Target="../ink/ink1018.xml"/><Relationship Id="rId62" Type="http://schemas.openxmlformats.org/officeDocument/2006/relationships/customXml" Target="../ink/ink1022.xml"/><Relationship Id="rId70" Type="http://schemas.openxmlformats.org/officeDocument/2006/relationships/customXml" Target="../ink/ink1026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1035.xml"/><Relationship Id="rId91" Type="http://schemas.openxmlformats.org/officeDocument/2006/relationships/image" Target="../media/image50.png"/><Relationship Id="rId96" Type="http://schemas.openxmlformats.org/officeDocument/2006/relationships/customXml" Target="../ink/ink10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4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1005.xml"/><Relationship Id="rId36" Type="http://schemas.openxmlformats.org/officeDocument/2006/relationships/customXml" Target="../ink/ink1009.xml"/><Relationship Id="rId49" Type="http://schemas.openxmlformats.org/officeDocument/2006/relationships/image" Target="../media/image29.png"/><Relationship Id="rId57" Type="http://schemas.openxmlformats.org/officeDocument/2006/relationships/image" Target="../media/image33.png"/><Relationship Id="rId10" Type="http://schemas.openxmlformats.org/officeDocument/2006/relationships/customXml" Target="../ink/ink996.xml"/><Relationship Id="rId31" Type="http://schemas.openxmlformats.org/officeDocument/2006/relationships/image" Target="../media/image2010.png"/><Relationship Id="rId44" Type="http://schemas.openxmlformats.org/officeDocument/2006/relationships/customXml" Target="../ink/ink1013.xml"/><Relationship Id="rId52" Type="http://schemas.openxmlformats.org/officeDocument/2006/relationships/customXml" Target="../ink/ink1017.xml"/><Relationship Id="rId60" Type="http://schemas.openxmlformats.org/officeDocument/2006/relationships/customXml" Target="../ink/ink1021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030.xml"/><Relationship Id="rId81" Type="http://schemas.openxmlformats.org/officeDocument/2006/relationships/image" Target="../media/image45.png"/><Relationship Id="rId86" Type="http://schemas.openxmlformats.org/officeDocument/2006/relationships/customXml" Target="../ink/ink1034.xml"/><Relationship Id="rId94" Type="http://schemas.openxmlformats.org/officeDocument/2006/relationships/customXml" Target="../ink/ink1038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4" Type="http://schemas.openxmlformats.org/officeDocument/2006/relationships/customXml" Target="../ink/ink993.xml"/><Relationship Id="rId9" Type="http://schemas.openxmlformats.org/officeDocument/2006/relationships/image" Target="../media/image9100.png"/><Relationship Id="rId13" Type="http://schemas.openxmlformats.org/officeDocument/2006/relationships/image" Target="../media/image1110.png"/><Relationship Id="rId18" Type="http://schemas.openxmlformats.org/officeDocument/2006/relationships/customXml" Target="../ink/ink1000.xml"/><Relationship Id="rId39" Type="http://schemas.openxmlformats.org/officeDocument/2006/relationships/image" Target="../media/image2410.png"/><Relationship Id="rId34" Type="http://schemas.openxmlformats.org/officeDocument/2006/relationships/customXml" Target="../ink/ink1008.xml"/><Relationship Id="rId50" Type="http://schemas.openxmlformats.org/officeDocument/2006/relationships/customXml" Target="../ink/ink1016.xml"/><Relationship Id="rId55" Type="http://schemas.openxmlformats.org/officeDocument/2006/relationships/image" Target="../media/image32.png"/><Relationship Id="rId76" Type="http://schemas.openxmlformats.org/officeDocument/2006/relationships/customXml" Target="../ink/ink1029.xml"/><Relationship Id="rId97" Type="http://schemas.openxmlformats.org/officeDocument/2006/relationships/image" Target="../media/image53.png"/><Relationship Id="rId104" Type="http://schemas.openxmlformats.org/officeDocument/2006/relationships/customXml" Target="../ink/ink1043.xml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92" Type="http://schemas.openxmlformats.org/officeDocument/2006/relationships/customXml" Target="../ink/ink1037.xml"/><Relationship Id="rId2" Type="http://schemas.openxmlformats.org/officeDocument/2006/relationships/customXml" Target="../ink/ink992.xml"/><Relationship Id="rId29" Type="http://schemas.openxmlformats.org/officeDocument/2006/relationships/image" Target="../media/image1910.png"/><Relationship Id="rId24" Type="http://schemas.openxmlformats.org/officeDocument/2006/relationships/customXml" Target="../ink/ink1003.xml"/><Relationship Id="rId40" Type="http://schemas.openxmlformats.org/officeDocument/2006/relationships/customXml" Target="../ink/ink1011.xml"/><Relationship Id="rId45" Type="http://schemas.openxmlformats.org/officeDocument/2006/relationships/image" Target="../media/image2710.png"/><Relationship Id="rId66" Type="http://schemas.openxmlformats.org/officeDocument/2006/relationships/customXml" Target="../ink/ink1024.xml"/><Relationship Id="rId87" Type="http://schemas.openxmlformats.org/officeDocument/2006/relationships/image" Target="../media/image48.png"/><Relationship Id="rId61" Type="http://schemas.openxmlformats.org/officeDocument/2006/relationships/image" Target="../media/image35.png"/><Relationship Id="rId82" Type="http://schemas.openxmlformats.org/officeDocument/2006/relationships/customXml" Target="../ink/ink1032.xml"/><Relationship Id="rId19" Type="http://schemas.openxmlformats.org/officeDocument/2006/relationships/image" Target="../media/image1410.png"/><Relationship Id="rId14" Type="http://schemas.openxmlformats.org/officeDocument/2006/relationships/customXml" Target="../ink/ink998.xml"/><Relationship Id="rId30" Type="http://schemas.openxmlformats.org/officeDocument/2006/relationships/customXml" Target="../ink/ink1006.xml"/><Relationship Id="rId35" Type="http://schemas.openxmlformats.org/officeDocument/2006/relationships/image" Target="../media/image2210.png"/><Relationship Id="rId56" Type="http://schemas.openxmlformats.org/officeDocument/2006/relationships/customXml" Target="../ink/ink1019.xml"/><Relationship Id="rId77" Type="http://schemas.openxmlformats.org/officeDocument/2006/relationships/image" Target="../media/image43.png"/><Relationship Id="rId100" Type="http://schemas.openxmlformats.org/officeDocument/2006/relationships/customXml" Target="../ink/ink1041.xml"/><Relationship Id="rId105" Type="http://schemas.openxmlformats.org/officeDocument/2006/relationships/image" Target="../media/image57.png"/><Relationship Id="rId8" Type="http://schemas.openxmlformats.org/officeDocument/2006/relationships/customXml" Target="../ink/ink995.xml"/><Relationship Id="rId51" Type="http://schemas.openxmlformats.org/officeDocument/2006/relationships/image" Target="../media/image30.png"/><Relationship Id="rId72" Type="http://schemas.openxmlformats.org/officeDocument/2006/relationships/customXml" Target="../ink/ink1027.xml"/><Relationship Id="rId93" Type="http://schemas.openxmlformats.org/officeDocument/2006/relationships/image" Target="../media/image51.png"/><Relationship Id="rId98" Type="http://schemas.openxmlformats.org/officeDocument/2006/relationships/customXml" Target="../ink/ink1040.xml"/><Relationship Id="rId3" Type="http://schemas.openxmlformats.org/officeDocument/2006/relationships/image" Target="../media/image617.png"/><Relationship Id="rId25" Type="http://schemas.openxmlformats.org/officeDocument/2006/relationships/image" Target="../media/image1710.png"/><Relationship Id="rId46" Type="http://schemas.openxmlformats.org/officeDocument/2006/relationships/customXml" Target="../ink/ink1014.xml"/><Relationship Id="rId67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6.xml"/><Relationship Id="rId21" Type="http://schemas.openxmlformats.org/officeDocument/2006/relationships/image" Target="../media/image1510.png"/><Relationship Id="rId42" Type="http://schemas.openxmlformats.org/officeDocument/2006/relationships/customXml" Target="../ink/ink1064.xml"/><Relationship Id="rId47" Type="http://schemas.openxmlformats.org/officeDocument/2006/relationships/image" Target="../media/image2810.png"/><Relationship Id="rId63" Type="http://schemas.openxmlformats.org/officeDocument/2006/relationships/image" Target="../media/image36.png"/><Relationship Id="rId68" Type="http://schemas.openxmlformats.org/officeDocument/2006/relationships/customXml" Target="../ink/ink1077.xml"/><Relationship Id="rId84" Type="http://schemas.openxmlformats.org/officeDocument/2006/relationships/customXml" Target="../ink/ink1085.xml"/><Relationship Id="rId89" Type="http://schemas.openxmlformats.org/officeDocument/2006/relationships/image" Target="../media/image49.png"/><Relationship Id="rId16" Type="http://schemas.openxmlformats.org/officeDocument/2006/relationships/customXml" Target="../ink/ink1051.xml"/><Relationship Id="rId107" Type="http://schemas.openxmlformats.org/officeDocument/2006/relationships/image" Target="../media/image58.png"/><Relationship Id="rId11" Type="http://schemas.openxmlformats.org/officeDocument/2006/relationships/image" Target="../media/image1031.png"/><Relationship Id="rId32" Type="http://schemas.openxmlformats.org/officeDocument/2006/relationships/customXml" Target="../ink/ink1059.xml"/><Relationship Id="rId37" Type="http://schemas.openxmlformats.org/officeDocument/2006/relationships/image" Target="../media/image2310.png"/><Relationship Id="rId53" Type="http://schemas.openxmlformats.org/officeDocument/2006/relationships/image" Target="../media/image31.png"/><Relationship Id="rId58" Type="http://schemas.openxmlformats.org/officeDocument/2006/relationships/customXml" Target="../ink/ink1072.xml"/><Relationship Id="rId74" Type="http://schemas.openxmlformats.org/officeDocument/2006/relationships/customXml" Target="../ink/ink1080.xml"/><Relationship Id="rId79" Type="http://schemas.openxmlformats.org/officeDocument/2006/relationships/image" Target="../media/image44.png"/><Relationship Id="rId102" Type="http://schemas.openxmlformats.org/officeDocument/2006/relationships/customXml" Target="../ink/ink1094.xml"/><Relationship Id="rId5" Type="http://schemas.openxmlformats.org/officeDocument/2006/relationships/image" Target="../media/image710.png"/><Relationship Id="rId90" Type="http://schemas.openxmlformats.org/officeDocument/2006/relationships/customXml" Target="../ink/ink1088.xml"/><Relationship Id="rId95" Type="http://schemas.openxmlformats.org/officeDocument/2006/relationships/image" Target="../media/image52.png"/><Relationship Id="rId22" Type="http://schemas.openxmlformats.org/officeDocument/2006/relationships/customXml" Target="../ink/ink1054.xml"/><Relationship Id="rId27" Type="http://schemas.openxmlformats.org/officeDocument/2006/relationships/image" Target="../media/image1810.png"/><Relationship Id="rId43" Type="http://schemas.openxmlformats.org/officeDocument/2006/relationships/image" Target="../media/image2610.png"/><Relationship Id="rId48" Type="http://schemas.openxmlformats.org/officeDocument/2006/relationships/customXml" Target="../ink/ink1067.xml"/><Relationship Id="rId64" Type="http://schemas.openxmlformats.org/officeDocument/2006/relationships/customXml" Target="../ink/ink1075.xml"/><Relationship Id="rId69" Type="http://schemas.openxmlformats.org/officeDocument/2006/relationships/image" Target="../media/image39.png"/><Relationship Id="rId80" Type="http://schemas.openxmlformats.org/officeDocument/2006/relationships/customXml" Target="../ink/ink1083.xml"/><Relationship Id="rId85" Type="http://schemas.openxmlformats.org/officeDocument/2006/relationships/image" Target="../media/image47.png"/><Relationship Id="rId12" Type="http://schemas.openxmlformats.org/officeDocument/2006/relationships/customXml" Target="../ink/ink1049.xml"/><Relationship Id="rId17" Type="http://schemas.openxmlformats.org/officeDocument/2006/relationships/image" Target="../media/image1310.png"/><Relationship Id="rId33" Type="http://schemas.openxmlformats.org/officeDocument/2006/relationships/image" Target="../media/image2110.png"/><Relationship Id="rId38" Type="http://schemas.openxmlformats.org/officeDocument/2006/relationships/customXml" Target="../ink/ink1062.xml"/><Relationship Id="rId59" Type="http://schemas.openxmlformats.org/officeDocument/2006/relationships/image" Target="../media/image34.png"/><Relationship Id="rId103" Type="http://schemas.openxmlformats.org/officeDocument/2006/relationships/image" Target="../media/image56.png"/><Relationship Id="rId20" Type="http://schemas.openxmlformats.org/officeDocument/2006/relationships/customXml" Target="../ink/ink1053.xml"/><Relationship Id="rId41" Type="http://schemas.openxmlformats.org/officeDocument/2006/relationships/image" Target="../media/image2510.png"/><Relationship Id="rId54" Type="http://schemas.openxmlformats.org/officeDocument/2006/relationships/customXml" Target="../ink/ink1070.xml"/><Relationship Id="rId62" Type="http://schemas.openxmlformats.org/officeDocument/2006/relationships/customXml" Target="../ink/ink1074.xml"/><Relationship Id="rId70" Type="http://schemas.openxmlformats.org/officeDocument/2006/relationships/customXml" Target="../ink/ink1078.xml"/><Relationship Id="rId75" Type="http://schemas.openxmlformats.org/officeDocument/2006/relationships/image" Target="../media/image42.png"/><Relationship Id="rId83" Type="http://schemas.openxmlformats.org/officeDocument/2006/relationships/image" Target="../media/image46.png"/><Relationship Id="rId88" Type="http://schemas.openxmlformats.org/officeDocument/2006/relationships/customXml" Target="../ink/ink1087.xml"/><Relationship Id="rId91" Type="http://schemas.openxmlformats.org/officeDocument/2006/relationships/image" Target="../media/image50.png"/><Relationship Id="rId96" Type="http://schemas.openxmlformats.org/officeDocument/2006/relationships/customXml" Target="../ink/ink10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6.xml"/><Relationship Id="rId15" Type="http://schemas.openxmlformats.org/officeDocument/2006/relationships/image" Target="../media/image1210.png"/><Relationship Id="rId23" Type="http://schemas.openxmlformats.org/officeDocument/2006/relationships/image" Target="../media/image1610.png"/><Relationship Id="rId28" Type="http://schemas.openxmlformats.org/officeDocument/2006/relationships/customXml" Target="../ink/ink1057.xml"/><Relationship Id="rId36" Type="http://schemas.openxmlformats.org/officeDocument/2006/relationships/customXml" Target="../ink/ink1061.xml"/><Relationship Id="rId49" Type="http://schemas.openxmlformats.org/officeDocument/2006/relationships/image" Target="../media/image29.png"/><Relationship Id="rId57" Type="http://schemas.openxmlformats.org/officeDocument/2006/relationships/image" Target="../media/image33.png"/><Relationship Id="rId106" Type="http://schemas.openxmlformats.org/officeDocument/2006/relationships/customXml" Target="../ink/ink1096.xml"/><Relationship Id="rId10" Type="http://schemas.openxmlformats.org/officeDocument/2006/relationships/customXml" Target="../ink/ink1048.xml"/><Relationship Id="rId31" Type="http://schemas.openxmlformats.org/officeDocument/2006/relationships/image" Target="../media/image2010.png"/><Relationship Id="rId44" Type="http://schemas.openxmlformats.org/officeDocument/2006/relationships/customXml" Target="../ink/ink1065.xml"/><Relationship Id="rId52" Type="http://schemas.openxmlformats.org/officeDocument/2006/relationships/customXml" Target="../ink/ink1069.xml"/><Relationship Id="rId60" Type="http://schemas.openxmlformats.org/officeDocument/2006/relationships/customXml" Target="../ink/ink1073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082.xml"/><Relationship Id="rId81" Type="http://schemas.openxmlformats.org/officeDocument/2006/relationships/image" Target="../media/image45.png"/><Relationship Id="rId86" Type="http://schemas.openxmlformats.org/officeDocument/2006/relationships/customXml" Target="../ink/ink1086.xml"/><Relationship Id="rId94" Type="http://schemas.openxmlformats.org/officeDocument/2006/relationships/customXml" Target="../ink/ink1090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4" Type="http://schemas.openxmlformats.org/officeDocument/2006/relationships/customXml" Target="../ink/ink1045.xml"/><Relationship Id="rId9" Type="http://schemas.openxmlformats.org/officeDocument/2006/relationships/image" Target="../media/image9100.png"/><Relationship Id="rId13" Type="http://schemas.openxmlformats.org/officeDocument/2006/relationships/image" Target="../media/image1110.png"/><Relationship Id="rId18" Type="http://schemas.openxmlformats.org/officeDocument/2006/relationships/customXml" Target="../ink/ink1052.xml"/><Relationship Id="rId39" Type="http://schemas.openxmlformats.org/officeDocument/2006/relationships/image" Target="../media/image2410.png"/><Relationship Id="rId34" Type="http://schemas.openxmlformats.org/officeDocument/2006/relationships/customXml" Target="../ink/ink1060.xml"/><Relationship Id="rId50" Type="http://schemas.openxmlformats.org/officeDocument/2006/relationships/customXml" Target="../ink/ink1068.xml"/><Relationship Id="rId55" Type="http://schemas.openxmlformats.org/officeDocument/2006/relationships/image" Target="../media/image32.png"/><Relationship Id="rId76" Type="http://schemas.openxmlformats.org/officeDocument/2006/relationships/customXml" Target="../ink/ink1081.xml"/><Relationship Id="rId97" Type="http://schemas.openxmlformats.org/officeDocument/2006/relationships/image" Target="../media/image53.png"/><Relationship Id="rId104" Type="http://schemas.openxmlformats.org/officeDocument/2006/relationships/customXml" Target="../ink/ink1095.xml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92" Type="http://schemas.openxmlformats.org/officeDocument/2006/relationships/customXml" Target="../ink/ink1089.xml"/><Relationship Id="rId2" Type="http://schemas.openxmlformats.org/officeDocument/2006/relationships/customXml" Target="../ink/ink1044.xml"/><Relationship Id="rId29" Type="http://schemas.openxmlformats.org/officeDocument/2006/relationships/image" Target="../media/image1910.png"/><Relationship Id="rId24" Type="http://schemas.openxmlformats.org/officeDocument/2006/relationships/customXml" Target="../ink/ink1055.xml"/><Relationship Id="rId40" Type="http://schemas.openxmlformats.org/officeDocument/2006/relationships/customXml" Target="../ink/ink1063.xml"/><Relationship Id="rId45" Type="http://schemas.openxmlformats.org/officeDocument/2006/relationships/image" Target="../media/image2710.png"/><Relationship Id="rId66" Type="http://schemas.openxmlformats.org/officeDocument/2006/relationships/customXml" Target="../ink/ink1076.xml"/><Relationship Id="rId87" Type="http://schemas.openxmlformats.org/officeDocument/2006/relationships/image" Target="../media/image48.png"/><Relationship Id="rId61" Type="http://schemas.openxmlformats.org/officeDocument/2006/relationships/image" Target="../media/image35.png"/><Relationship Id="rId82" Type="http://schemas.openxmlformats.org/officeDocument/2006/relationships/customXml" Target="../ink/ink1084.xml"/><Relationship Id="rId19" Type="http://schemas.openxmlformats.org/officeDocument/2006/relationships/image" Target="../media/image1410.png"/><Relationship Id="rId14" Type="http://schemas.openxmlformats.org/officeDocument/2006/relationships/customXml" Target="../ink/ink1050.xml"/><Relationship Id="rId30" Type="http://schemas.openxmlformats.org/officeDocument/2006/relationships/customXml" Target="../ink/ink1058.xml"/><Relationship Id="rId35" Type="http://schemas.openxmlformats.org/officeDocument/2006/relationships/image" Target="../media/image2210.png"/><Relationship Id="rId56" Type="http://schemas.openxmlformats.org/officeDocument/2006/relationships/customXml" Target="../ink/ink1071.xml"/><Relationship Id="rId77" Type="http://schemas.openxmlformats.org/officeDocument/2006/relationships/image" Target="../media/image43.png"/><Relationship Id="rId100" Type="http://schemas.openxmlformats.org/officeDocument/2006/relationships/customXml" Target="../ink/ink1093.xml"/><Relationship Id="rId105" Type="http://schemas.openxmlformats.org/officeDocument/2006/relationships/image" Target="../media/image57.png"/><Relationship Id="rId8" Type="http://schemas.openxmlformats.org/officeDocument/2006/relationships/customXml" Target="../ink/ink1047.xml"/><Relationship Id="rId51" Type="http://schemas.openxmlformats.org/officeDocument/2006/relationships/image" Target="../media/image30.png"/><Relationship Id="rId72" Type="http://schemas.openxmlformats.org/officeDocument/2006/relationships/customXml" Target="../ink/ink1079.xml"/><Relationship Id="rId93" Type="http://schemas.openxmlformats.org/officeDocument/2006/relationships/image" Target="../media/image51.png"/><Relationship Id="rId98" Type="http://schemas.openxmlformats.org/officeDocument/2006/relationships/customXml" Target="../ink/ink1092.xml"/><Relationship Id="rId3" Type="http://schemas.openxmlformats.org/officeDocument/2006/relationships/image" Target="../media/image617.png"/><Relationship Id="rId25" Type="http://schemas.openxmlformats.org/officeDocument/2006/relationships/image" Target="../media/image1710.png"/><Relationship Id="rId46" Type="http://schemas.openxmlformats.org/officeDocument/2006/relationships/customXml" Target="../ink/ink1066.xml"/><Relationship Id="rId67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9.xml"/><Relationship Id="rId117" Type="http://schemas.openxmlformats.org/officeDocument/2006/relationships/image" Target="../media/image63.png"/><Relationship Id="rId21" Type="http://schemas.openxmlformats.org/officeDocument/2006/relationships/image" Target="../media/image1510.png"/><Relationship Id="rId42" Type="http://schemas.openxmlformats.org/officeDocument/2006/relationships/customXml" Target="../ink/ink1117.xml"/><Relationship Id="rId47" Type="http://schemas.openxmlformats.org/officeDocument/2006/relationships/image" Target="../media/image2810.png"/><Relationship Id="rId63" Type="http://schemas.openxmlformats.org/officeDocument/2006/relationships/image" Target="../media/image36.png"/><Relationship Id="rId68" Type="http://schemas.openxmlformats.org/officeDocument/2006/relationships/customXml" Target="../ink/ink1130.xml"/><Relationship Id="rId84" Type="http://schemas.openxmlformats.org/officeDocument/2006/relationships/customXml" Target="../ink/ink1138.xml"/><Relationship Id="rId89" Type="http://schemas.openxmlformats.org/officeDocument/2006/relationships/image" Target="../media/image49.png"/><Relationship Id="rId112" Type="http://schemas.openxmlformats.org/officeDocument/2006/relationships/customXml" Target="../ink/ink1152.xml"/><Relationship Id="rId16" Type="http://schemas.openxmlformats.org/officeDocument/2006/relationships/customXml" Target="../ink/ink1104.xml"/><Relationship Id="rId107" Type="http://schemas.openxmlformats.org/officeDocument/2006/relationships/image" Target="../media/image58.png"/><Relationship Id="rId11" Type="http://schemas.openxmlformats.org/officeDocument/2006/relationships/image" Target="../media/image1031.png"/><Relationship Id="rId32" Type="http://schemas.openxmlformats.org/officeDocument/2006/relationships/customXml" Target="../ink/ink1112.xml"/><Relationship Id="rId37" Type="http://schemas.openxmlformats.org/officeDocument/2006/relationships/image" Target="../media/image2310.png"/><Relationship Id="rId53" Type="http://schemas.openxmlformats.org/officeDocument/2006/relationships/image" Target="../media/image31.png"/><Relationship Id="rId58" Type="http://schemas.openxmlformats.org/officeDocument/2006/relationships/customXml" Target="../ink/ink1125.xml"/><Relationship Id="rId74" Type="http://schemas.openxmlformats.org/officeDocument/2006/relationships/customXml" Target="../ink/ink1133.xml"/><Relationship Id="rId79" Type="http://schemas.openxmlformats.org/officeDocument/2006/relationships/image" Target="../media/image44.png"/><Relationship Id="rId102" Type="http://schemas.openxmlformats.org/officeDocument/2006/relationships/customXml" Target="../ink/ink1147.xml"/><Relationship Id="rId5" Type="http://schemas.openxmlformats.org/officeDocument/2006/relationships/image" Target="../media/image710.png"/><Relationship Id="rId90" Type="http://schemas.openxmlformats.org/officeDocument/2006/relationships/customXml" Target="../ink/ink1141.xml"/><Relationship Id="rId95" Type="http://schemas.openxmlformats.org/officeDocument/2006/relationships/image" Target="../media/image52.png"/><Relationship Id="rId22" Type="http://schemas.openxmlformats.org/officeDocument/2006/relationships/customXml" Target="../ink/ink1107.xml"/><Relationship Id="rId27" Type="http://schemas.openxmlformats.org/officeDocument/2006/relationships/image" Target="../media/image1810.png"/><Relationship Id="rId43" Type="http://schemas.openxmlformats.org/officeDocument/2006/relationships/image" Target="../media/image2610.png"/><Relationship Id="rId48" Type="http://schemas.openxmlformats.org/officeDocument/2006/relationships/customXml" Target="../ink/ink1120.xml"/><Relationship Id="rId64" Type="http://schemas.openxmlformats.org/officeDocument/2006/relationships/customXml" Target="../ink/ink1128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1155.xml"/><Relationship Id="rId80" Type="http://schemas.openxmlformats.org/officeDocument/2006/relationships/customXml" Target="../ink/ink1136.xml"/><Relationship Id="rId85" Type="http://schemas.openxmlformats.org/officeDocument/2006/relationships/image" Target="../media/image47.png"/><Relationship Id="rId12" Type="http://schemas.openxmlformats.org/officeDocument/2006/relationships/customXml" Target="../ink/ink1102.xml"/><Relationship Id="rId17" Type="http://schemas.openxmlformats.org/officeDocument/2006/relationships/image" Target="../media/image1310.png"/><Relationship Id="rId33" Type="http://schemas.openxmlformats.org/officeDocument/2006/relationships/image" Target="../media/image2110.png"/><Relationship Id="rId38" Type="http://schemas.openxmlformats.org/officeDocument/2006/relationships/customXml" Target="../ink/ink1115.xml"/><Relationship Id="rId59" Type="http://schemas.openxmlformats.org/officeDocument/2006/relationships/image" Target="../media/image34.png"/><Relationship Id="rId103" Type="http://schemas.openxmlformats.org/officeDocument/2006/relationships/image" Target="../media/image56.png"/><Relationship Id="rId108" Type="http://schemas.openxmlformats.org/officeDocument/2006/relationships/customXml" Target="../ink/ink1150.xml"/><Relationship Id="rId54" Type="http://schemas.openxmlformats.org/officeDocument/2006/relationships/customXml" Target="../ink/ink1123.xml"/><Relationship Id="rId70" Type="http://schemas.openxmlformats.org/officeDocument/2006/relationships/customXml" Target="../ink/ink1131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11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9.xml"/><Relationship Id="rId23" Type="http://schemas.openxmlformats.org/officeDocument/2006/relationships/image" Target="../media/image1610.png"/><Relationship Id="rId28" Type="http://schemas.openxmlformats.org/officeDocument/2006/relationships/customXml" Target="../ink/ink1110.xml"/><Relationship Id="rId49" Type="http://schemas.openxmlformats.org/officeDocument/2006/relationships/image" Target="../media/image29.png"/><Relationship Id="rId114" Type="http://schemas.openxmlformats.org/officeDocument/2006/relationships/customXml" Target="../ink/ink1153.xml"/><Relationship Id="rId119" Type="http://schemas.openxmlformats.org/officeDocument/2006/relationships/image" Target="../media/image64.png"/><Relationship Id="rId10" Type="http://schemas.openxmlformats.org/officeDocument/2006/relationships/customXml" Target="../ink/ink1101.xml"/><Relationship Id="rId31" Type="http://schemas.openxmlformats.org/officeDocument/2006/relationships/image" Target="../media/image2010.png"/><Relationship Id="rId44" Type="http://schemas.openxmlformats.org/officeDocument/2006/relationships/customXml" Target="../ink/ink1118.xml"/><Relationship Id="rId52" Type="http://schemas.openxmlformats.org/officeDocument/2006/relationships/customXml" Target="../ink/ink1122.xml"/><Relationship Id="rId60" Type="http://schemas.openxmlformats.org/officeDocument/2006/relationships/customXml" Target="../ink/ink1126.xml"/><Relationship Id="rId65" Type="http://schemas.openxmlformats.org/officeDocument/2006/relationships/image" Target="../media/image37.png"/><Relationship Id="rId73" Type="http://schemas.openxmlformats.org/officeDocument/2006/relationships/image" Target="../media/image41.png"/><Relationship Id="rId78" Type="http://schemas.openxmlformats.org/officeDocument/2006/relationships/customXml" Target="../ink/ink1135.xml"/><Relationship Id="rId81" Type="http://schemas.openxmlformats.org/officeDocument/2006/relationships/image" Target="../media/image45.png"/><Relationship Id="rId86" Type="http://schemas.openxmlformats.org/officeDocument/2006/relationships/customXml" Target="../ink/ink1139.xml"/><Relationship Id="rId94" Type="http://schemas.openxmlformats.org/officeDocument/2006/relationships/customXml" Target="../ink/ink1143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4" Type="http://schemas.openxmlformats.org/officeDocument/2006/relationships/customXml" Target="../ink/ink1098.xml"/><Relationship Id="rId9" Type="http://schemas.openxmlformats.org/officeDocument/2006/relationships/image" Target="../media/image9100.png"/><Relationship Id="rId13" Type="http://schemas.openxmlformats.org/officeDocument/2006/relationships/image" Target="../media/image1110.png"/><Relationship Id="rId18" Type="http://schemas.openxmlformats.org/officeDocument/2006/relationships/customXml" Target="../ink/ink1105.xml"/><Relationship Id="rId39" Type="http://schemas.openxmlformats.org/officeDocument/2006/relationships/image" Target="../media/image2410.png"/><Relationship Id="rId109" Type="http://schemas.openxmlformats.org/officeDocument/2006/relationships/image" Target="../media/image59.png"/><Relationship Id="rId34" Type="http://schemas.openxmlformats.org/officeDocument/2006/relationships/customXml" Target="../ink/ink1113.xml"/><Relationship Id="rId50" Type="http://schemas.openxmlformats.org/officeDocument/2006/relationships/customXml" Target="../ink/ink1121.xml"/><Relationship Id="rId55" Type="http://schemas.openxmlformats.org/officeDocument/2006/relationships/image" Target="../media/image32.png"/><Relationship Id="rId76" Type="http://schemas.openxmlformats.org/officeDocument/2006/relationships/customXml" Target="../ink/ink1134.xml"/><Relationship Id="rId97" Type="http://schemas.openxmlformats.org/officeDocument/2006/relationships/image" Target="../media/image53.png"/><Relationship Id="rId104" Type="http://schemas.openxmlformats.org/officeDocument/2006/relationships/customXml" Target="../ink/ink1148.xml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92" Type="http://schemas.openxmlformats.org/officeDocument/2006/relationships/customXml" Target="../ink/ink1142.xml"/><Relationship Id="rId2" Type="http://schemas.openxmlformats.org/officeDocument/2006/relationships/customXml" Target="../ink/ink1097.xml"/><Relationship Id="rId29" Type="http://schemas.openxmlformats.org/officeDocument/2006/relationships/image" Target="../media/image1910.png"/><Relationship Id="rId24" Type="http://schemas.openxmlformats.org/officeDocument/2006/relationships/customXml" Target="../ink/ink1108.xml"/><Relationship Id="rId40" Type="http://schemas.openxmlformats.org/officeDocument/2006/relationships/customXml" Target="../ink/ink1116.xml"/><Relationship Id="rId45" Type="http://schemas.openxmlformats.org/officeDocument/2006/relationships/image" Target="../media/image2710.png"/><Relationship Id="rId66" Type="http://schemas.openxmlformats.org/officeDocument/2006/relationships/customXml" Target="../ink/ink1129.xml"/><Relationship Id="rId87" Type="http://schemas.openxmlformats.org/officeDocument/2006/relationships/image" Target="../media/image48.png"/><Relationship Id="rId110" Type="http://schemas.openxmlformats.org/officeDocument/2006/relationships/customXml" Target="../ink/ink1151.xml"/><Relationship Id="rId115" Type="http://schemas.openxmlformats.org/officeDocument/2006/relationships/image" Target="../media/image62.png"/><Relationship Id="rId61" Type="http://schemas.openxmlformats.org/officeDocument/2006/relationships/image" Target="../media/image35.png"/><Relationship Id="rId82" Type="http://schemas.openxmlformats.org/officeDocument/2006/relationships/customXml" Target="../ink/ink1137.xml"/><Relationship Id="rId19" Type="http://schemas.openxmlformats.org/officeDocument/2006/relationships/image" Target="../media/image1410.png"/><Relationship Id="rId14" Type="http://schemas.openxmlformats.org/officeDocument/2006/relationships/customXml" Target="../ink/ink1103.xml"/><Relationship Id="rId30" Type="http://schemas.openxmlformats.org/officeDocument/2006/relationships/customXml" Target="../ink/ink1111.xml"/><Relationship Id="rId35" Type="http://schemas.openxmlformats.org/officeDocument/2006/relationships/image" Target="../media/image2210.png"/><Relationship Id="rId56" Type="http://schemas.openxmlformats.org/officeDocument/2006/relationships/customXml" Target="../ink/ink1124.xml"/><Relationship Id="rId77" Type="http://schemas.openxmlformats.org/officeDocument/2006/relationships/image" Target="../media/image43.png"/><Relationship Id="rId100" Type="http://schemas.openxmlformats.org/officeDocument/2006/relationships/customXml" Target="../ink/ink1146.xml"/><Relationship Id="rId105" Type="http://schemas.openxmlformats.org/officeDocument/2006/relationships/image" Target="../media/image57.png"/><Relationship Id="rId8" Type="http://schemas.openxmlformats.org/officeDocument/2006/relationships/customXml" Target="../ink/ink1100.xml"/><Relationship Id="rId51" Type="http://schemas.openxmlformats.org/officeDocument/2006/relationships/image" Target="../media/image30.png"/><Relationship Id="rId72" Type="http://schemas.openxmlformats.org/officeDocument/2006/relationships/customXml" Target="../ink/ink1132.xml"/><Relationship Id="rId93" Type="http://schemas.openxmlformats.org/officeDocument/2006/relationships/image" Target="../media/image51.png"/><Relationship Id="rId98" Type="http://schemas.openxmlformats.org/officeDocument/2006/relationships/customXml" Target="../ink/ink1145.xml"/><Relationship Id="rId3" Type="http://schemas.openxmlformats.org/officeDocument/2006/relationships/image" Target="../media/image617.png"/><Relationship Id="rId25" Type="http://schemas.openxmlformats.org/officeDocument/2006/relationships/image" Target="../media/image1710.png"/><Relationship Id="rId46" Type="http://schemas.openxmlformats.org/officeDocument/2006/relationships/customXml" Target="../ink/ink1119.xml"/><Relationship Id="rId67" Type="http://schemas.openxmlformats.org/officeDocument/2006/relationships/image" Target="../media/image38.png"/><Relationship Id="rId116" Type="http://schemas.openxmlformats.org/officeDocument/2006/relationships/customXml" Target="../ink/ink1154.xml"/><Relationship Id="rId20" Type="http://schemas.openxmlformats.org/officeDocument/2006/relationships/customXml" Target="../ink/ink1106.xml"/><Relationship Id="rId41" Type="http://schemas.openxmlformats.org/officeDocument/2006/relationships/image" Target="../media/image2510.png"/><Relationship Id="rId62" Type="http://schemas.openxmlformats.org/officeDocument/2006/relationships/customXml" Target="../ink/ink1127.xml"/><Relationship Id="rId83" Type="http://schemas.openxmlformats.org/officeDocument/2006/relationships/image" Target="../media/image46.png"/><Relationship Id="rId88" Type="http://schemas.openxmlformats.org/officeDocument/2006/relationships/customXml" Target="../ink/ink1140.xml"/><Relationship Id="rId111" Type="http://schemas.openxmlformats.org/officeDocument/2006/relationships/image" Target="../media/image60.png"/><Relationship Id="rId15" Type="http://schemas.openxmlformats.org/officeDocument/2006/relationships/image" Target="../media/image1210.png"/><Relationship Id="rId36" Type="http://schemas.openxmlformats.org/officeDocument/2006/relationships/customXml" Target="../ink/ink1114.xml"/><Relationship Id="rId57" Type="http://schemas.openxmlformats.org/officeDocument/2006/relationships/image" Target="../media/image33.png"/><Relationship Id="rId106" Type="http://schemas.openxmlformats.org/officeDocument/2006/relationships/customXml" Target="../ink/ink1149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0.png"/><Relationship Id="rId42" Type="http://schemas.openxmlformats.org/officeDocument/2006/relationships/customXml" Target="../ink/ink1176.xml"/><Relationship Id="rId63" Type="http://schemas.openxmlformats.org/officeDocument/2006/relationships/image" Target="../media/image36.png"/><Relationship Id="rId84" Type="http://schemas.openxmlformats.org/officeDocument/2006/relationships/customXml" Target="../ink/ink1197.xml"/><Relationship Id="rId138" Type="http://schemas.openxmlformats.org/officeDocument/2006/relationships/customXml" Target="../ink/ink1224.xml"/><Relationship Id="rId16" Type="http://schemas.openxmlformats.org/officeDocument/2006/relationships/customXml" Target="../ink/ink1163.xml"/><Relationship Id="rId107" Type="http://schemas.openxmlformats.org/officeDocument/2006/relationships/image" Target="../media/image58.png"/><Relationship Id="rId11" Type="http://schemas.openxmlformats.org/officeDocument/2006/relationships/image" Target="../media/image1031.png"/><Relationship Id="rId32" Type="http://schemas.openxmlformats.org/officeDocument/2006/relationships/customXml" Target="../ink/ink1171.xml"/><Relationship Id="rId37" Type="http://schemas.openxmlformats.org/officeDocument/2006/relationships/image" Target="../media/image2310.png"/><Relationship Id="rId53" Type="http://schemas.openxmlformats.org/officeDocument/2006/relationships/image" Target="../media/image31.png"/><Relationship Id="rId58" Type="http://schemas.openxmlformats.org/officeDocument/2006/relationships/customXml" Target="../ink/ink1184.xml"/><Relationship Id="rId74" Type="http://schemas.openxmlformats.org/officeDocument/2006/relationships/customXml" Target="../ink/ink1192.xml"/><Relationship Id="rId79" Type="http://schemas.openxmlformats.org/officeDocument/2006/relationships/image" Target="../media/image44.png"/><Relationship Id="rId102" Type="http://schemas.openxmlformats.org/officeDocument/2006/relationships/customXml" Target="../ink/ink1206.xml"/><Relationship Id="rId123" Type="http://schemas.openxmlformats.org/officeDocument/2006/relationships/image" Target="../media/image66.png"/><Relationship Id="rId128" Type="http://schemas.openxmlformats.org/officeDocument/2006/relationships/customXml" Target="../ink/ink1219.xml"/><Relationship Id="rId5" Type="http://schemas.openxmlformats.org/officeDocument/2006/relationships/image" Target="../media/image710.png"/><Relationship Id="rId90" Type="http://schemas.openxmlformats.org/officeDocument/2006/relationships/customXml" Target="../ink/ink1200.xml"/><Relationship Id="rId95" Type="http://schemas.openxmlformats.org/officeDocument/2006/relationships/image" Target="../media/image52.png"/><Relationship Id="rId22" Type="http://schemas.openxmlformats.org/officeDocument/2006/relationships/customXml" Target="../ink/ink1166.xml"/><Relationship Id="rId27" Type="http://schemas.openxmlformats.org/officeDocument/2006/relationships/image" Target="../media/image1810.png"/><Relationship Id="rId43" Type="http://schemas.openxmlformats.org/officeDocument/2006/relationships/image" Target="../media/image2610.png"/><Relationship Id="rId48" Type="http://schemas.openxmlformats.org/officeDocument/2006/relationships/customXml" Target="../ink/ink1179.xml"/><Relationship Id="rId64" Type="http://schemas.openxmlformats.org/officeDocument/2006/relationships/customXml" Target="../ink/ink1187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18" Type="http://schemas.openxmlformats.org/officeDocument/2006/relationships/customXml" Target="../ink/ink1214.xml"/><Relationship Id="rId134" Type="http://schemas.openxmlformats.org/officeDocument/2006/relationships/customXml" Target="../ink/ink1222.xml"/><Relationship Id="rId139" Type="http://schemas.openxmlformats.org/officeDocument/2006/relationships/image" Target="../media/image74.png"/><Relationship Id="rId80" Type="http://schemas.openxmlformats.org/officeDocument/2006/relationships/customXml" Target="../ink/ink1195.xml"/><Relationship Id="rId85" Type="http://schemas.openxmlformats.org/officeDocument/2006/relationships/image" Target="../media/image47.png"/><Relationship Id="rId12" Type="http://schemas.openxmlformats.org/officeDocument/2006/relationships/customXml" Target="../ink/ink1161.xml"/><Relationship Id="rId17" Type="http://schemas.openxmlformats.org/officeDocument/2006/relationships/image" Target="../media/image1310.png"/><Relationship Id="rId33" Type="http://schemas.openxmlformats.org/officeDocument/2006/relationships/image" Target="../media/image2110.png"/><Relationship Id="rId38" Type="http://schemas.openxmlformats.org/officeDocument/2006/relationships/customXml" Target="../ink/ink1174.xml"/><Relationship Id="rId59" Type="http://schemas.openxmlformats.org/officeDocument/2006/relationships/image" Target="../media/image34.png"/><Relationship Id="rId103" Type="http://schemas.openxmlformats.org/officeDocument/2006/relationships/image" Target="../media/image56.png"/><Relationship Id="rId108" Type="http://schemas.openxmlformats.org/officeDocument/2006/relationships/customXml" Target="../ink/ink1209.xml"/><Relationship Id="rId124" Type="http://schemas.openxmlformats.org/officeDocument/2006/relationships/customXml" Target="../ink/ink1217.xml"/><Relationship Id="rId129" Type="http://schemas.openxmlformats.org/officeDocument/2006/relationships/image" Target="../media/image69.png"/><Relationship Id="rId54" Type="http://schemas.openxmlformats.org/officeDocument/2006/relationships/customXml" Target="../ink/ink1182.xml"/><Relationship Id="rId70" Type="http://schemas.openxmlformats.org/officeDocument/2006/relationships/customXml" Target="../ink/ink1190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12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8.xml"/><Relationship Id="rId23" Type="http://schemas.openxmlformats.org/officeDocument/2006/relationships/image" Target="../media/image1610.png"/><Relationship Id="rId28" Type="http://schemas.openxmlformats.org/officeDocument/2006/relationships/customXml" Target="../ink/ink1169.xml"/><Relationship Id="rId49" Type="http://schemas.openxmlformats.org/officeDocument/2006/relationships/image" Target="../media/image29.png"/><Relationship Id="rId114" Type="http://schemas.openxmlformats.org/officeDocument/2006/relationships/customXml" Target="../ink/ink1212.xml"/><Relationship Id="rId119" Type="http://schemas.openxmlformats.org/officeDocument/2006/relationships/image" Target="../media/image64.png"/><Relationship Id="rId44" Type="http://schemas.openxmlformats.org/officeDocument/2006/relationships/customXml" Target="../ink/ink1177.xml"/><Relationship Id="rId60" Type="http://schemas.openxmlformats.org/officeDocument/2006/relationships/customXml" Target="../ink/ink1185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1198.xml"/><Relationship Id="rId130" Type="http://schemas.openxmlformats.org/officeDocument/2006/relationships/customXml" Target="../ink/ink1220.xml"/><Relationship Id="rId135" Type="http://schemas.openxmlformats.org/officeDocument/2006/relationships/image" Target="../media/image72.png"/><Relationship Id="rId13" Type="http://schemas.openxmlformats.org/officeDocument/2006/relationships/image" Target="../media/image1110.png"/><Relationship Id="rId18" Type="http://schemas.openxmlformats.org/officeDocument/2006/relationships/customXml" Target="../ink/ink1164.xml"/><Relationship Id="rId39" Type="http://schemas.openxmlformats.org/officeDocument/2006/relationships/image" Target="../media/image2410.png"/><Relationship Id="rId109" Type="http://schemas.openxmlformats.org/officeDocument/2006/relationships/image" Target="../media/image59.png"/><Relationship Id="rId34" Type="http://schemas.openxmlformats.org/officeDocument/2006/relationships/customXml" Target="../ink/ink1172.xml"/><Relationship Id="rId50" Type="http://schemas.openxmlformats.org/officeDocument/2006/relationships/customXml" Target="../ink/ink1180.xml"/><Relationship Id="rId55" Type="http://schemas.openxmlformats.org/officeDocument/2006/relationships/image" Target="../media/image32.png"/><Relationship Id="rId76" Type="http://schemas.openxmlformats.org/officeDocument/2006/relationships/customXml" Target="../ink/ink1193.xml"/><Relationship Id="rId97" Type="http://schemas.openxmlformats.org/officeDocument/2006/relationships/image" Target="../media/image53.png"/><Relationship Id="rId104" Type="http://schemas.openxmlformats.org/officeDocument/2006/relationships/customXml" Target="../ink/ink1207.xml"/><Relationship Id="rId120" Type="http://schemas.openxmlformats.org/officeDocument/2006/relationships/customXml" Target="../ink/ink1215.xml"/><Relationship Id="rId125" Type="http://schemas.openxmlformats.org/officeDocument/2006/relationships/image" Target="../media/image67.png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92" Type="http://schemas.openxmlformats.org/officeDocument/2006/relationships/customXml" Target="../ink/ink1201.xml"/><Relationship Id="rId2" Type="http://schemas.openxmlformats.org/officeDocument/2006/relationships/customXml" Target="../ink/ink1156.xml"/><Relationship Id="rId29" Type="http://schemas.openxmlformats.org/officeDocument/2006/relationships/image" Target="../media/image1910.png"/><Relationship Id="rId24" Type="http://schemas.openxmlformats.org/officeDocument/2006/relationships/customXml" Target="../ink/ink1167.xml"/><Relationship Id="rId40" Type="http://schemas.openxmlformats.org/officeDocument/2006/relationships/customXml" Target="../ink/ink1175.xml"/><Relationship Id="rId45" Type="http://schemas.openxmlformats.org/officeDocument/2006/relationships/image" Target="../media/image2710.png"/><Relationship Id="rId66" Type="http://schemas.openxmlformats.org/officeDocument/2006/relationships/customXml" Target="../ink/ink1188.xml"/><Relationship Id="rId87" Type="http://schemas.openxmlformats.org/officeDocument/2006/relationships/image" Target="../media/image48.png"/><Relationship Id="rId110" Type="http://schemas.openxmlformats.org/officeDocument/2006/relationships/customXml" Target="../ink/ink1210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1223.xml"/><Relationship Id="rId61" Type="http://schemas.openxmlformats.org/officeDocument/2006/relationships/image" Target="../media/image35.png"/><Relationship Id="rId82" Type="http://schemas.openxmlformats.org/officeDocument/2006/relationships/customXml" Target="../ink/ink1196.xml"/><Relationship Id="rId19" Type="http://schemas.openxmlformats.org/officeDocument/2006/relationships/image" Target="../media/image1410.png"/><Relationship Id="rId14" Type="http://schemas.openxmlformats.org/officeDocument/2006/relationships/customXml" Target="../ink/ink1162.xml"/><Relationship Id="rId30" Type="http://schemas.openxmlformats.org/officeDocument/2006/relationships/customXml" Target="../ink/ink1170.xml"/><Relationship Id="rId35" Type="http://schemas.openxmlformats.org/officeDocument/2006/relationships/image" Target="../media/image2210.png"/><Relationship Id="rId56" Type="http://schemas.openxmlformats.org/officeDocument/2006/relationships/customXml" Target="../ink/ink1183.xml"/><Relationship Id="rId77" Type="http://schemas.openxmlformats.org/officeDocument/2006/relationships/image" Target="../media/image43.png"/><Relationship Id="rId100" Type="http://schemas.openxmlformats.org/officeDocument/2006/relationships/customXml" Target="../ink/ink1205.xml"/><Relationship Id="rId105" Type="http://schemas.openxmlformats.org/officeDocument/2006/relationships/image" Target="../media/image57.png"/><Relationship Id="rId126" Type="http://schemas.openxmlformats.org/officeDocument/2006/relationships/customXml" Target="../ink/ink1218.xml"/><Relationship Id="rId8" Type="http://schemas.openxmlformats.org/officeDocument/2006/relationships/customXml" Target="../ink/ink1159.xml"/><Relationship Id="rId51" Type="http://schemas.openxmlformats.org/officeDocument/2006/relationships/image" Target="../media/image30.png"/><Relationship Id="rId72" Type="http://schemas.openxmlformats.org/officeDocument/2006/relationships/customXml" Target="../ink/ink1191.xml"/><Relationship Id="rId93" Type="http://schemas.openxmlformats.org/officeDocument/2006/relationships/image" Target="../media/image51.png"/><Relationship Id="rId98" Type="http://schemas.openxmlformats.org/officeDocument/2006/relationships/customXml" Target="../ink/ink1204.xml"/><Relationship Id="rId121" Type="http://schemas.openxmlformats.org/officeDocument/2006/relationships/image" Target="../media/image65.png"/><Relationship Id="rId3" Type="http://schemas.openxmlformats.org/officeDocument/2006/relationships/image" Target="../media/image617.png"/><Relationship Id="rId25" Type="http://schemas.openxmlformats.org/officeDocument/2006/relationships/image" Target="../media/image1710.png"/><Relationship Id="rId46" Type="http://schemas.openxmlformats.org/officeDocument/2006/relationships/customXml" Target="../ink/ink1178.xml"/><Relationship Id="rId67" Type="http://schemas.openxmlformats.org/officeDocument/2006/relationships/image" Target="../media/image38.png"/><Relationship Id="rId116" Type="http://schemas.openxmlformats.org/officeDocument/2006/relationships/customXml" Target="../ink/ink1213.xml"/><Relationship Id="rId137" Type="http://schemas.openxmlformats.org/officeDocument/2006/relationships/image" Target="../media/image73.png"/><Relationship Id="rId20" Type="http://schemas.openxmlformats.org/officeDocument/2006/relationships/customXml" Target="../ink/ink1165.xml"/><Relationship Id="rId41" Type="http://schemas.openxmlformats.org/officeDocument/2006/relationships/image" Target="../media/image2510.png"/><Relationship Id="rId62" Type="http://schemas.openxmlformats.org/officeDocument/2006/relationships/customXml" Target="../ink/ink1186.xml"/><Relationship Id="rId83" Type="http://schemas.openxmlformats.org/officeDocument/2006/relationships/image" Target="../media/image46.png"/><Relationship Id="rId88" Type="http://schemas.openxmlformats.org/officeDocument/2006/relationships/customXml" Target="../ink/ink1199.xml"/><Relationship Id="rId111" Type="http://schemas.openxmlformats.org/officeDocument/2006/relationships/image" Target="../media/image60.png"/><Relationship Id="rId132" Type="http://schemas.openxmlformats.org/officeDocument/2006/relationships/customXml" Target="../ink/ink1221.xml"/><Relationship Id="rId15" Type="http://schemas.openxmlformats.org/officeDocument/2006/relationships/image" Target="../media/image1210.png"/><Relationship Id="rId36" Type="http://schemas.openxmlformats.org/officeDocument/2006/relationships/customXml" Target="../ink/ink1173.xml"/><Relationship Id="rId57" Type="http://schemas.openxmlformats.org/officeDocument/2006/relationships/image" Target="../media/image33.png"/><Relationship Id="rId106" Type="http://schemas.openxmlformats.org/officeDocument/2006/relationships/customXml" Target="../ink/ink1208.xml"/><Relationship Id="rId127" Type="http://schemas.openxmlformats.org/officeDocument/2006/relationships/image" Target="../media/image68.png"/><Relationship Id="rId10" Type="http://schemas.openxmlformats.org/officeDocument/2006/relationships/customXml" Target="../ink/ink1160.xml"/><Relationship Id="rId31" Type="http://schemas.openxmlformats.org/officeDocument/2006/relationships/image" Target="../media/image2010.png"/><Relationship Id="rId52" Type="http://schemas.openxmlformats.org/officeDocument/2006/relationships/customXml" Target="../ink/ink1181.xml"/><Relationship Id="rId73" Type="http://schemas.openxmlformats.org/officeDocument/2006/relationships/image" Target="../media/image41.png"/><Relationship Id="rId78" Type="http://schemas.openxmlformats.org/officeDocument/2006/relationships/customXml" Target="../ink/ink1194.xml"/><Relationship Id="rId94" Type="http://schemas.openxmlformats.org/officeDocument/2006/relationships/customXml" Target="../ink/ink1202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1216.xml"/><Relationship Id="rId4" Type="http://schemas.openxmlformats.org/officeDocument/2006/relationships/customXml" Target="../ink/ink1157.xml"/><Relationship Id="rId9" Type="http://schemas.openxmlformats.org/officeDocument/2006/relationships/image" Target="../media/image9100.png"/><Relationship Id="rId26" Type="http://schemas.openxmlformats.org/officeDocument/2006/relationships/customXml" Target="../ink/ink1168.xml"/><Relationship Id="rId47" Type="http://schemas.openxmlformats.org/officeDocument/2006/relationships/image" Target="../media/image2810.png"/><Relationship Id="rId68" Type="http://schemas.openxmlformats.org/officeDocument/2006/relationships/customXml" Target="../ink/ink1189.xml"/><Relationship Id="rId89" Type="http://schemas.openxmlformats.org/officeDocument/2006/relationships/image" Target="../media/image49.png"/><Relationship Id="rId112" Type="http://schemas.openxmlformats.org/officeDocument/2006/relationships/customXml" Target="../ink/ink1211.xml"/><Relationship Id="rId133" Type="http://schemas.openxmlformats.org/officeDocument/2006/relationships/image" Target="../media/image71.png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27.xml"/><Relationship Id="rId26" Type="http://schemas.openxmlformats.org/officeDocument/2006/relationships/customXml" Target="../ink/ink31.xml"/><Relationship Id="rId39" Type="http://schemas.openxmlformats.org/officeDocument/2006/relationships/image" Target="../media/image23.png"/><Relationship Id="rId21" Type="http://schemas.openxmlformats.org/officeDocument/2006/relationships/image" Target="../media/image14.png"/><Relationship Id="rId34" Type="http://schemas.openxmlformats.org/officeDocument/2006/relationships/customXml" Target="../ink/ink35.xml"/><Relationship Id="rId7" Type="http://schemas.openxmlformats.org/officeDocument/2006/relationships/image" Target="../media/image5.png"/><Relationship Id="rId12" Type="http://schemas.openxmlformats.org/officeDocument/2006/relationships/customXml" Target="../ink/ink24.xml"/><Relationship Id="rId17" Type="http://schemas.openxmlformats.org/officeDocument/2006/relationships/image" Target="../media/image10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37.xml"/><Relationship Id="rId2" Type="http://schemas.openxmlformats.org/officeDocument/2006/relationships/customXml" Target="../ink/ink19.xml"/><Relationship Id="rId16" Type="http://schemas.openxmlformats.org/officeDocument/2006/relationships/customXml" Target="../ink/ink26.xml"/><Relationship Id="rId20" Type="http://schemas.openxmlformats.org/officeDocument/2006/relationships/customXml" Target="../ink/ink28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.xml"/><Relationship Id="rId11" Type="http://schemas.openxmlformats.org/officeDocument/2006/relationships/image" Target="../media/image7.png"/><Relationship Id="rId24" Type="http://schemas.openxmlformats.org/officeDocument/2006/relationships/customXml" Target="../ink/ink30.xml"/><Relationship Id="rId32" Type="http://schemas.openxmlformats.org/officeDocument/2006/relationships/customXml" Target="../ink/ink34.xml"/><Relationship Id="rId37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5.png"/><Relationship Id="rId28" Type="http://schemas.openxmlformats.org/officeDocument/2006/relationships/customXml" Target="../ink/ink32.xml"/><Relationship Id="rId36" Type="http://schemas.openxmlformats.org/officeDocument/2006/relationships/customXml" Target="../ink/ink36.xml"/><Relationship Id="rId10" Type="http://schemas.openxmlformats.org/officeDocument/2006/relationships/customXml" Target="../ink/ink23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20.xml"/><Relationship Id="rId9" Type="http://schemas.openxmlformats.org/officeDocument/2006/relationships/image" Target="../media/image6.png"/><Relationship Id="rId14" Type="http://schemas.openxmlformats.org/officeDocument/2006/relationships/customXml" Target="../ink/ink25.xml"/><Relationship Id="rId22" Type="http://schemas.openxmlformats.org/officeDocument/2006/relationships/customXml" Target="../ink/ink29.xml"/><Relationship Id="rId27" Type="http://schemas.openxmlformats.org/officeDocument/2006/relationships/image" Target="../media/image17.png"/><Relationship Id="rId30" Type="http://schemas.openxmlformats.org/officeDocument/2006/relationships/customXml" Target="../ink/ink33.xml"/><Relationship Id="rId35" Type="http://schemas.openxmlformats.org/officeDocument/2006/relationships/image" Target="../media/image21.png"/><Relationship Id="rId8" Type="http://schemas.openxmlformats.org/officeDocument/2006/relationships/customXml" Target="../ink/ink22.xml"/><Relationship Id="rId3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510.png"/><Relationship Id="rId42" Type="http://schemas.openxmlformats.org/officeDocument/2006/relationships/customXml" Target="../ink/ink1245.xml"/><Relationship Id="rId63" Type="http://schemas.openxmlformats.org/officeDocument/2006/relationships/image" Target="../media/image36.png"/><Relationship Id="rId84" Type="http://schemas.openxmlformats.org/officeDocument/2006/relationships/customXml" Target="../ink/ink1266.xml"/><Relationship Id="rId138" Type="http://schemas.openxmlformats.org/officeDocument/2006/relationships/customXml" Target="../ink/ink1293.xml"/><Relationship Id="rId159" Type="http://schemas.openxmlformats.org/officeDocument/2006/relationships/image" Target="../media/image84.png"/><Relationship Id="rId107" Type="http://schemas.openxmlformats.org/officeDocument/2006/relationships/image" Target="../media/image58.png"/><Relationship Id="rId11" Type="http://schemas.openxmlformats.org/officeDocument/2006/relationships/image" Target="../media/image1031.png"/><Relationship Id="rId32" Type="http://schemas.openxmlformats.org/officeDocument/2006/relationships/customXml" Target="../ink/ink1240.xml"/><Relationship Id="rId53" Type="http://schemas.openxmlformats.org/officeDocument/2006/relationships/image" Target="../media/image31.png"/><Relationship Id="rId74" Type="http://schemas.openxmlformats.org/officeDocument/2006/relationships/customXml" Target="../ink/ink1261.xml"/><Relationship Id="rId128" Type="http://schemas.openxmlformats.org/officeDocument/2006/relationships/customXml" Target="../ink/ink1288.xml"/><Relationship Id="rId149" Type="http://schemas.openxmlformats.org/officeDocument/2006/relationships/image" Target="../media/image79.png"/><Relationship Id="rId5" Type="http://schemas.openxmlformats.org/officeDocument/2006/relationships/image" Target="../media/image710.png"/><Relationship Id="rId95" Type="http://schemas.openxmlformats.org/officeDocument/2006/relationships/image" Target="../media/image52.png"/><Relationship Id="rId160" Type="http://schemas.openxmlformats.org/officeDocument/2006/relationships/customXml" Target="../ink/ink1304.xml"/><Relationship Id="rId22" Type="http://schemas.openxmlformats.org/officeDocument/2006/relationships/customXml" Target="../ink/ink1235.xml"/><Relationship Id="rId43" Type="http://schemas.openxmlformats.org/officeDocument/2006/relationships/image" Target="../media/image2610.png"/><Relationship Id="rId64" Type="http://schemas.openxmlformats.org/officeDocument/2006/relationships/customXml" Target="../ink/ink1256.xml"/><Relationship Id="rId118" Type="http://schemas.openxmlformats.org/officeDocument/2006/relationships/customXml" Target="../ink/ink1283.xml"/><Relationship Id="rId139" Type="http://schemas.openxmlformats.org/officeDocument/2006/relationships/image" Target="../media/image74.png"/><Relationship Id="rId85" Type="http://schemas.openxmlformats.org/officeDocument/2006/relationships/image" Target="../media/image47.png"/><Relationship Id="rId150" Type="http://schemas.openxmlformats.org/officeDocument/2006/relationships/customXml" Target="../ink/ink1299.xml"/><Relationship Id="rId12" Type="http://schemas.openxmlformats.org/officeDocument/2006/relationships/customXml" Target="../ink/ink1230.xml"/><Relationship Id="rId17" Type="http://schemas.openxmlformats.org/officeDocument/2006/relationships/image" Target="../media/image1310.png"/><Relationship Id="rId33" Type="http://schemas.openxmlformats.org/officeDocument/2006/relationships/image" Target="../media/image2110.png"/><Relationship Id="rId38" Type="http://schemas.openxmlformats.org/officeDocument/2006/relationships/customXml" Target="../ink/ink1243.xml"/><Relationship Id="rId59" Type="http://schemas.openxmlformats.org/officeDocument/2006/relationships/image" Target="../media/image34.png"/><Relationship Id="rId103" Type="http://schemas.openxmlformats.org/officeDocument/2006/relationships/image" Target="../media/image56.png"/><Relationship Id="rId108" Type="http://schemas.openxmlformats.org/officeDocument/2006/relationships/customXml" Target="../ink/ink1278.xml"/><Relationship Id="rId124" Type="http://schemas.openxmlformats.org/officeDocument/2006/relationships/customXml" Target="../ink/ink1286.xml"/><Relationship Id="rId129" Type="http://schemas.openxmlformats.org/officeDocument/2006/relationships/image" Target="../media/image69.png"/><Relationship Id="rId54" Type="http://schemas.openxmlformats.org/officeDocument/2006/relationships/customXml" Target="../ink/ink1251.xml"/><Relationship Id="rId70" Type="http://schemas.openxmlformats.org/officeDocument/2006/relationships/customXml" Target="../ink/ink1259.xml"/><Relationship Id="rId75" Type="http://schemas.openxmlformats.org/officeDocument/2006/relationships/image" Target="../media/image42.png"/><Relationship Id="rId91" Type="http://schemas.openxmlformats.org/officeDocument/2006/relationships/image" Target="../media/image50.png"/><Relationship Id="rId96" Type="http://schemas.openxmlformats.org/officeDocument/2006/relationships/customXml" Target="../ink/ink1272.xml"/><Relationship Id="rId140" Type="http://schemas.openxmlformats.org/officeDocument/2006/relationships/customXml" Target="../ink/ink1294.xml"/><Relationship Id="rId145" Type="http://schemas.openxmlformats.org/officeDocument/2006/relationships/image" Target="../media/image77.png"/><Relationship Id="rId161" Type="http://schemas.openxmlformats.org/officeDocument/2006/relationships/image" Target="../media/image85.png"/><Relationship Id="rId166" Type="http://schemas.openxmlformats.org/officeDocument/2006/relationships/customXml" Target="../ink/ink13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7.xml"/><Relationship Id="rId23" Type="http://schemas.openxmlformats.org/officeDocument/2006/relationships/image" Target="../media/image1610.png"/><Relationship Id="rId28" Type="http://schemas.openxmlformats.org/officeDocument/2006/relationships/customXml" Target="../ink/ink1238.xml"/><Relationship Id="rId49" Type="http://schemas.openxmlformats.org/officeDocument/2006/relationships/image" Target="../media/image29.png"/><Relationship Id="rId114" Type="http://schemas.openxmlformats.org/officeDocument/2006/relationships/customXml" Target="../ink/ink1281.xml"/><Relationship Id="rId119" Type="http://schemas.openxmlformats.org/officeDocument/2006/relationships/image" Target="../media/image64.png"/><Relationship Id="rId44" Type="http://schemas.openxmlformats.org/officeDocument/2006/relationships/customXml" Target="../ink/ink1246.xml"/><Relationship Id="rId60" Type="http://schemas.openxmlformats.org/officeDocument/2006/relationships/customXml" Target="../ink/ink1254.xml"/><Relationship Id="rId65" Type="http://schemas.openxmlformats.org/officeDocument/2006/relationships/image" Target="../media/image37.png"/><Relationship Id="rId81" Type="http://schemas.openxmlformats.org/officeDocument/2006/relationships/image" Target="../media/image45.png"/><Relationship Id="rId86" Type="http://schemas.openxmlformats.org/officeDocument/2006/relationships/customXml" Target="../ink/ink1267.xml"/><Relationship Id="rId130" Type="http://schemas.openxmlformats.org/officeDocument/2006/relationships/customXml" Target="../ink/ink1289.xml"/><Relationship Id="rId135" Type="http://schemas.openxmlformats.org/officeDocument/2006/relationships/image" Target="../media/image72.png"/><Relationship Id="rId151" Type="http://schemas.openxmlformats.org/officeDocument/2006/relationships/image" Target="../media/image80.png"/><Relationship Id="rId156" Type="http://schemas.openxmlformats.org/officeDocument/2006/relationships/customXml" Target="../ink/ink1302.xml"/><Relationship Id="rId13" Type="http://schemas.openxmlformats.org/officeDocument/2006/relationships/image" Target="../media/image1110.png"/><Relationship Id="rId18" Type="http://schemas.openxmlformats.org/officeDocument/2006/relationships/customXml" Target="../ink/ink1233.xml"/><Relationship Id="rId39" Type="http://schemas.openxmlformats.org/officeDocument/2006/relationships/image" Target="../media/image2410.png"/><Relationship Id="rId109" Type="http://schemas.openxmlformats.org/officeDocument/2006/relationships/image" Target="../media/image59.png"/><Relationship Id="rId34" Type="http://schemas.openxmlformats.org/officeDocument/2006/relationships/customXml" Target="../ink/ink1241.xml"/><Relationship Id="rId50" Type="http://schemas.openxmlformats.org/officeDocument/2006/relationships/customXml" Target="../ink/ink1249.xml"/><Relationship Id="rId55" Type="http://schemas.openxmlformats.org/officeDocument/2006/relationships/image" Target="../media/image32.png"/><Relationship Id="rId76" Type="http://schemas.openxmlformats.org/officeDocument/2006/relationships/customXml" Target="../ink/ink1262.xml"/><Relationship Id="rId97" Type="http://schemas.openxmlformats.org/officeDocument/2006/relationships/image" Target="../media/image53.png"/><Relationship Id="rId104" Type="http://schemas.openxmlformats.org/officeDocument/2006/relationships/customXml" Target="../ink/ink1276.xml"/><Relationship Id="rId120" Type="http://schemas.openxmlformats.org/officeDocument/2006/relationships/customXml" Target="../ink/ink1284.xml"/><Relationship Id="rId125" Type="http://schemas.openxmlformats.org/officeDocument/2006/relationships/image" Target="../media/image67.png"/><Relationship Id="rId141" Type="http://schemas.openxmlformats.org/officeDocument/2006/relationships/image" Target="../media/image75.png"/><Relationship Id="rId146" Type="http://schemas.openxmlformats.org/officeDocument/2006/relationships/customXml" Target="../ink/ink1297.xml"/><Relationship Id="rId167" Type="http://schemas.openxmlformats.org/officeDocument/2006/relationships/image" Target="../media/image88.png"/><Relationship Id="rId7" Type="http://schemas.openxmlformats.org/officeDocument/2006/relationships/image" Target="../media/image810.png"/><Relationship Id="rId71" Type="http://schemas.openxmlformats.org/officeDocument/2006/relationships/image" Target="../media/image40.png"/><Relationship Id="rId92" Type="http://schemas.openxmlformats.org/officeDocument/2006/relationships/customXml" Target="../ink/ink1270.xml"/><Relationship Id="rId162" Type="http://schemas.openxmlformats.org/officeDocument/2006/relationships/customXml" Target="../ink/ink1305.xml"/><Relationship Id="rId2" Type="http://schemas.openxmlformats.org/officeDocument/2006/relationships/customXml" Target="../ink/ink1225.xml"/><Relationship Id="rId29" Type="http://schemas.openxmlformats.org/officeDocument/2006/relationships/image" Target="../media/image1910.png"/><Relationship Id="rId24" Type="http://schemas.openxmlformats.org/officeDocument/2006/relationships/customXml" Target="../ink/ink1236.xml"/><Relationship Id="rId40" Type="http://schemas.openxmlformats.org/officeDocument/2006/relationships/customXml" Target="../ink/ink1244.xml"/><Relationship Id="rId45" Type="http://schemas.openxmlformats.org/officeDocument/2006/relationships/image" Target="../media/image2710.png"/><Relationship Id="rId66" Type="http://schemas.openxmlformats.org/officeDocument/2006/relationships/customXml" Target="../ink/ink1257.xml"/><Relationship Id="rId87" Type="http://schemas.openxmlformats.org/officeDocument/2006/relationships/image" Target="../media/image48.png"/><Relationship Id="rId110" Type="http://schemas.openxmlformats.org/officeDocument/2006/relationships/customXml" Target="../ink/ink1279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136" Type="http://schemas.openxmlformats.org/officeDocument/2006/relationships/customXml" Target="../ink/ink1292.xml"/><Relationship Id="rId157" Type="http://schemas.openxmlformats.org/officeDocument/2006/relationships/image" Target="../media/image83.png"/><Relationship Id="rId61" Type="http://schemas.openxmlformats.org/officeDocument/2006/relationships/image" Target="../media/image35.png"/><Relationship Id="rId82" Type="http://schemas.openxmlformats.org/officeDocument/2006/relationships/customXml" Target="../ink/ink1265.xml"/><Relationship Id="rId152" Type="http://schemas.openxmlformats.org/officeDocument/2006/relationships/customXml" Target="../ink/ink1300.xml"/><Relationship Id="rId19" Type="http://schemas.openxmlformats.org/officeDocument/2006/relationships/image" Target="../media/image1410.png"/><Relationship Id="rId14" Type="http://schemas.openxmlformats.org/officeDocument/2006/relationships/customXml" Target="../ink/ink1231.xml"/><Relationship Id="rId30" Type="http://schemas.openxmlformats.org/officeDocument/2006/relationships/customXml" Target="../ink/ink1239.xml"/><Relationship Id="rId35" Type="http://schemas.openxmlformats.org/officeDocument/2006/relationships/image" Target="../media/image2210.png"/><Relationship Id="rId56" Type="http://schemas.openxmlformats.org/officeDocument/2006/relationships/customXml" Target="../ink/ink1252.xml"/><Relationship Id="rId77" Type="http://schemas.openxmlformats.org/officeDocument/2006/relationships/image" Target="../media/image43.png"/><Relationship Id="rId100" Type="http://schemas.openxmlformats.org/officeDocument/2006/relationships/customXml" Target="../ink/ink1274.xml"/><Relationship Id="rId105" Type="http://schemas.openxmlformats.org/officeDocument/2006/relationships/image" Target="../media/image57.png"/><Relationship Id="rId126" Type="http://schemas.openxmlformats.org/officeDocument/2006/relationships/customXml" Target="../ink/ink1287.xml"/><Relationship Id="rId147" Type="http://schemas.openxmlformats.org/officeDocument/2006/relationships/image" Target="../media/image78.png"/><Relationship Id="rId8" Type="http://schemas.openxmlformats.org/officeDocument/2006/relationships/customXml" Target="../ink/ink1228.xml"/><Relationship Id="rId51" Type="http://schemas.openxmlformats.org/officeDocument/2006/relationships/image" Target="../media/image30.png"/><Relationship Id="rId72" Type="http://schemas.openxmlformats.org/officeDocument/2006/relationships/customXml" Target="../ink/ink1260.xml"/><Relationship Id="rId93" Type="http://schemas.openxmlformats.org/officeDocument/2006/relationships/image" Target="../media/image51.png"/><Relationship Id="rId98" Type="http://schemas.openxmlformats.org/officeDocument/2006/relationships/customXml" Target="../ink/ink1273.xml"/><Relationship Id="rId121" Type="http://schemas.openxmlformats.org/officeDocument/2006/relationships/image" Target="../media/image65.png"/><Relationship Id="rId142" Type="http://schemas.openxmlformats.org/officeDocument/2006/relationships/customXml" Target="../ink/ink1295.xml"/><Relationship Id="rId163" Type="http://schemas.openxmlformats.org/officeDocument/2006/relationships/image" Target="../media/image86.png"/><Relationship Id="rId3" Type="http://schemas.openxmlformats.org/officeDocument/2006/relationships/image" Target="../media/image617.png"/><Relationship Id="rId25" Type="http://schemas.openxmlformats.org/officeDocument/2006/relationships/image" Target="../media/image1710.png"/><Relationship Id="rId46" Type="http://schemas.openxmlformats.org/officeDocument/2006/relationships/customXml" Target="../ink/ink1247.xml"/><Relationship Id="rId67" Type="http://schemas.openxmlformats.org/officeDocument/2006/relationships/image" Target="../media/image38.png"/><Relationship Id="rId116" Type="http://schemas.openxmlformats.org/officeDocument/2006/relationships/customXml" Target="../ink/ink1282.xml"/><Relationship Id="rId137" Type="http://schemas.openxmlformats.org/officeDocument/2006/relationships/image" Target="../media/image73.png"/><Relationship Id="rId158" Type="http://schemas.openxmlformats.org/officeDocument/2006/relationships/customXml" Target="../ink/ink1303.xml"/><Relationship Id="rId20" Type="http://schemas.openxmlformats.org/officeDocument/2006/relationships/customXml" Target="../ink/ink1234.xml"/><Relationship Id="rId41" Type="http://schemas.openxmlformats.org/officeDocument/2006/relationships/image" Target="../media/image2510.png"/><Relationship Id="rId62" Type="http://schemas.openxmlformats.org/officeDocument/2006/relationships/customXml" Target="../ink/ink1255.xml"/><Relationship Id="rId83" Type="http://schemas.openxmlformats.org/officeDocument/2006/relationships/image" Target="../media/image46.png"/><Relationship Id="rId88" Type="http://schemas.openxmlformats.org/officeDocument/2006/relationships/customXml" Target="../ink/ink1268.xml"/><Relationship Id="rId111" Type="http://schemas.openxmlformats.org/officeDocument/2006/relationships/image" Target="../media/image60.png"/><Relationship Id="rId132" Type="http://schemas.openxmlformats.org/officeDocument/2006/relationships/customXml" Target="../ink/ink1290.xml"/><Relationship Id="rId153" Type="http://schemas.openxmlformats.org/officeDocument/2006/relationships/image" Target="../media/image81.png"/><Relationship Id="rId15" Type="http://schemas.openxmlformats.org/officeDocument/2006/relationships/image" Target="../media/image1210.png"/><Relationship Id="rId36" Type="http://schemas.openxmlformats.org/officeDocument/2006/relationships/customXml" Target="../ink/ink1242.xml"/><Relationship Id="rId57" Type="http://schemas.openxmlformats.org/officeDocument/2006/relationships/image" Target="../media/image33.png"/><Relationship Id="rId106" Type="http://schemas.openxmlformats.org/officeDocument/2006/relationships/customXml" Target="../ink/ink1277.xml"/><Relationship Id="rId127" Type="http://schemas.openxmlformats.org/officeDocument/2006/relationships/image" Target="../media/image68.png"/><Relationship Id="rId10" Type="http://schemas.openxmlformats.org/officeDocument/2006/relationships/customXml" Target="../ink/ink1229.xml"/><Relationship Id="rId31" Type="http://schemas.openxmlformats.org/officeDocument/2006/relationships/image" Target="../media/image2010.png"/><Relationship Id="rId52" Type="http://schemas.openxmlformats.org/officeDocument/2006/relationships/customXml" Target="../ink/ink1250.xml"/><Relationship Id="rId73" Type="http://schemas.openxmlformats.org/officeDocument/2006/relationships/image" Target="../media/image41.png"/><Relationship Id="rId78" Type="http://schemas.openxmlformats.org/officeDocument/2006/relationships/customXml" Target="../ink/ink1263.xml"/><Relationship Id="rId94" Type="http://schemas.openxmlformats.org/officeDocument/2006/relationships/customXml" Target="../ink/ink1271.xml"/><Relationship Id="rId99" Type="http://schemas.openxmlformats.org/officeDocument/2006/relationships/image" Target="../media/image54.png"/><Relationship Id="rId101" Type="http://schemas.openxmlformats.org/officeDocument/2006/relationships/image" Target="../media/image55.png"/><Relationship Id="rId122" Type="http://schemas.openxmlformats.org/officeDocument/2006/relationships/customXml" Target="../ink/ink1285.xml"/><Relationship Id="rId143" Type="http://schemas.openxmlformats.org/officeDocument/2006/relationships/image" Target="../media/image76.png"/><Relationship Id="rId148" Type="http://schemas.openxmlformats.org/officeDocument/2006/relationships/customXml" Target="../ink/ink1298.xml"/><Relationship Id="rId164" Type="http://schemas.openxmlformats.org/officeDocument/2006/relationships/customXml" Target="../ink/ink1306.xml"/><Relationship Id="rId4" Type="http://schemas.openxmlformats.org/officeDocument/2006/relationships/customXml" Target="../ink/ink1226.xml"/><Relationship Id="rId9" Type="http://schemas.openxmlformats.org/officeDocument/2006/relationships/image" Target="../media/image9100.png"/><Relationship Id="rId26" Type="http://schemas.openxmlformats.org/officeDocument/2006/relationships/customXml" Target="../ink/ink1237.xml"/><Relationship Id="rId47" Type="http://schemas.openxmlformats.org/officeDocument/2006/relationships/image" Target="../media/image2810.png"/><Relationship Id="rId68" Type="http://schemas.openxmlformats.org/officeDocument/2006/relationships/customXml" Target="../ink/ink1258.xml"/><Relationship Id="rId89" Type="http://schemas.openxmlformats.org/officeDocument/2006/relationships/image" Target="../media/image49.png"/><Relationship Id="rId112" Type="http://schemas.openxmlformats.org/officeDocument/2006/relationships/customXml" Target="../ink/ink1280.xml"/><Relationship Id="rId133" Type="http://schemas.openxmlformats.org/officeDocument/2006/relationships/image" Target="../media/image71.png"/><Relationship Id="rId154" Type="http://schemas.openxmlformats.org/officeDocument/2006/relationships/customXml" Target="../ink/ink1301.xml"/><Relationship Id="rId16" Type="http://schemas.openxmlformats.org/officeDocument/2006/relationships/customXml" Target="../ink/ink1232.xml"/><Relationship Id="rId37" Type="http://schemas.openxmlformats.org/officeDocument/2006/relationships/image" Target="../media/image2310.png"/><Relationship Id="rId58" Type="http://schemas.openxmlformats.org/officeDocument/2006/relationships/customXml" Target="../ink/ink1253.xml"/><Relationship Id="rId79" Type="http://schemas.openxmlformats.org/officeDocument/2006/relationships/image" Target="../media/image44.png"/><Relationship Id="rId102" Type="http://schemas.openxmlformats.org/officeDocument/2006/relationships/customXml" Target="../ink/ink1275.xml"/><Relationship Id="rId123" Type="http://schemas.openxmlformats.org/officeDocument/2006/relationships/image" Target="../media/image66.png"/><Relationship Id="rId144" Type="http://schemas.openxmlformats.org/officeDocument/2006/relationships/customXml" Target="../ink/ink1296.xml"/><Relationship Id="rId90" Type="http://schemas.openxmlformats.org/officeDocument/2006/relationships/customXml" Target="../ink/ink1269.xml"/><Relationship Id="rId165" Type="http://schemas.openxmlformats.org/officeDocument/2006/relationships/image" Target="../media/image87.png"/><Relationship Id="rId27" Type="http://schemas.openxmlformats.org/officeDocument/2006/relationships/image" Target="../media/image1810.png"/><Relationship Id="rId48" Type="http://schemas.openxmlformats.org/officeDocument/2006/relationships/customXml" Target="../ink/ink1248.xml"/><Relationship Id="rId69" Type="http://schemas.openxmlformats.org/officeDocument/2006/relationships/image" Target="../media/image39.png"/><Relationship Id="rId113" Type="http://schemas.openxmlformats.org/officeDocument/2006/relationships/image" Target="../media/image61.png"/><Relationship Id="rId134" Type="http://schemas.openxmlformats.org/officeDocument/2006/relationships/customXml" Target="../ink/ink1291.xml"/><Relationship Id="rId80" Type="http://schemas.openxmlformats.org/officeDocument/2006/relationships/customXml" Target="../ink/ink1264.xml"/><Relationship Id="rId155" Type="http://schemas.openxmlformats.org/officeDocument/2006/relationships/image" Target="../media/image82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1316.xml"/><Relationship Id="rId26" Type="http://schemas.openxmlformats.org/officeDocument/2006/relationships/customXml" Target="../ink/ink1320.xml"/><Relationship Id="rId3" Type="http://schemas.openxmlformats.org/officeDocument/2006/relationships/image" Target="../media/image89.png"/><Relationship Id="rId21" Type="http://schemas.openxmlformats.org/officeDocument/2006/relationships/image" Target="../media/image98.png"/><Relationship Id="rId34" Type="http://schemas.openxmlformats.org/officeDocument/2006/relationships/customXml" Target="../ink/ink1324.xml"/><Relationship Id="rId7" Type="http://schemas.openxmlformats.org/officeDocument/2006/relationships/image" Target="../media/image91.png"/><Relationship Id="rId12" Type="http://schemas.openxmlformats.org/officeDocument/2006/relationships/customXml" Target="../ink/ink1313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2" Type="http://schemas.openxmlformats.org/officeDocument/2006/relationships/customXml" Target="../ink/ink1308.xml"/><Relationship Id="rId16" Type="http://schemas.openxmlformats.org/officeDocument/2006/relationships/customXml" Target="../ink/ink1315.xml"/><Relationship Id="rId20" Type="http://schemas.openxmlformats.org/officeDocument/2006/relationships/customXml" Target="../ink/ink1317.xml"/><Relationship Id="rId29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0.xml"/><Relationship Id="rId11" Type="http://schemas.openxmlformats.org/officeDocument/2006/relationships/image" Target="../media/image93.png"/><Relationship Id="rId24" Type="http://schemas.openxmlformats.org/officeDocument/2006/relationships/customXml" Target="../ink/ink1319.xml"/><Relationship Id="rId32" Type="http://schemas.openxmlformats.org/officeDocument/2006/relationships/customXml" Target="../ink/ink1323.xml"/><Relationship Id="rId5" Type="http://schemas.openxmlformats.org/officeDocument/2006/relationships/image" Target="../media/image90.png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1321.xml"/><Relationship Id="rId10" Type="http://schemas.openxmlformats.org/officeDocument/2006/relationships/customXml" Target="../ink/ink1312.xml"/><Relationship Id="rId19" Type="http://schemas.openxmlformats.org/officeDocument/2006/relationships/image" Target="../media/image97.png"/><Relationship Id="rId31" Type="http://schemas.openxmlformats.org/officeDocument/2006/relationships/image" Target="../media/image103.png"/><Relationship Id="rId4" Type="http://schemas.openxmlformats.org/officeDocument/2006/relationships/customXml" Target="../ink/ink1309.xml"/><Relationship Id="rId9" Type="http://schemas.openxmlformats.org/officeDocument/2006/relationships/image" Target="../media/image92.png"/><Relationship Id="rId14" Type="http://schemas.openxmlformats.org/officeDocument/2006/relationships/customXml" Target="../ink/ink1314.xml"/><Relationship Id="rId22" Type="http://schemas.openxmlformats.org/officeDocument/2006/relationships/customXml" Target="../ink/ink1318.xml"/><Relationship Id="rId27" Type="http://schemas.openxmlformats.org/officeDocument/2006/relationships/image" Target="../media/image101.png"/><Relationship Id="rId30" Type="http://schemas.openxmlformats.org/officeDocument/2006/relationships/customXml" Target="../ink/ink1322.xml"/><Relationship Id="rId35" Type="http://schemas.openxmlformats.org/officeDocument/2006/relationships/image" Target="../media/image105.png"/><Relationship Id="rId8" Type="http://schemas.openxmlformats.org/officeDocument/2006/relationships/customXml" Target="../ink/ink1311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1333.xml"/><Relationship Id="rId26" Type="http://schemas.openxmlformats.org/officeDocument/2006/relationships/customXml" Target="../ink/ink1337.xml"/><Relationship Id="rId39" Type="http://schemas.openxmlformats.org/officeDocument/2006/relationships/image" Target="../media/image107.png"/><Relationship Id="rId21" Type="http://schemas.openxmlformats.org/officeDocument/2006/relationships/image" Target="../media/image98.png"/><Relationship Id="rId34" Type="http://schemas.openxmlformats.org/officeDocument/2006/relationships/customXml" Target="../ink/ink1341.xml"/><Relationship Id="rId42" Type="http://schemas.openxmlformats.org/officeDocument/2006/relationships/customXml" Target="../ink/ink1345.xml"/><Relationship Id="rId47" Type="http://schemas.openxmlformats.org/officeDocument/2006/relationships/image" Target="../media/image111.png"/><Relationship Id="rId50" Type="http://schemas.openxmlformats.org/officeDocument/2006/relationships/customXml" Target="../ink/ink1349.xml"/><Relationship Id="rId55" Type="http://schemas.openxmlformats.org/officeDocument/2006/relationships/image" Target="../media/image115.png"/><Relationship Id="rId7" Type="http://schemas.openxmlformats.org/officeDocument/2006/relationships/image" Target="../media/image91.png"/><Relationship Id="rId2" Type="http://schemas.openxmlformats.org/officeDocument/2006/relationships/customXml" Target="../ink/ink1325.xml"/><Relationship Id="rId16" Type="http://schemas.openxmlformats.org/officeDocument/2006/relationships/customXml" Target="../ink/ink1332.xml"/><Relationship Id="rId29" Type="http://schemas.openxmlformats.org/officeDocument/2006/relationships/image" Target="../media/image102.png"/><Relationship Id="rId11" Type="http://schemas.openxmlformats.org/officeDocument/2006/relationships/image" Target="../media/image93.png"/><Relationship Id="rId24" Type="http://schemas.openxmlformats.org/officeDocument/2006/relationships/customXml" Target="../ink/ink1336.xml"/><Relationship Id="rId32" Type="http://schemas.openxmlformats.org/officeDocument/2006/relationships/customXml" Target="../ink/ink1340.xml"/><Relationship Id="rId37" Type="http://schemas.openxmlformats.org/officeDocument/2006/relationships/image" Target="../media/image106.png"/><Relationship Id="rId40" Type="http://schemas.openxmlformats.org/officeDocument/2006/relationships/customXml" Target="../ink/ink1344.xml"/><Relationship Id="rId45" Type="http://schemas.openxmlformats.org/officeDocument/2006/relationships/image" Target="../media/image110.png"/><Relationship Id="rId53" Type="http://schemas.openxmlformats.org/officeDocument/2006/relationships/image" Target="../media/image114.png"/><Relationship Id="rId5" Type="http://schemas.openxmlformats.org/officeDocument/2006/relationships/image" Target="../media/image90.png"/><Relationship Id="rId19" Type="http://schemas.openxmlformats.org/officeDocument/2006/relationships/image" Target="../media/image97.png"/><Relationship Id="rId4" Type="http://schemas.openxmlformats.org/officeDocument/2006/relationships/customXml" Target="../ink/ink1326.xml"/><Relationship Id="rId9" Type="http://schemas.openxmlformats.org/officeDocument/2006/relationships/image" Target="../media/image92.png"/><Relationship Id="rId14" Type="http://schemas.openxmlformats.org/officeDocument/2006/relationships/customXml" Target="../ink/ink1331.xml"/><Relationship Id="rId22" Type="http://schemas.openxmlformats.org/officeDocument/2006/relationships/customXml" Target="../ink/ink1335.xml"/><Relationship Id="rId27" Type="http://schemas.openxmlformats.org/officeDocument/2006/relationships/image" Target="../media/image101.png"/><Relationship Id="rId30" Type="http://schemas.openxmlformats.org/officeDocument/2006/relationships/customXml" Target="../ink/ink1339.xml"/><Relationship Id="rId35" Type="http://schemas.openxmlformats.org/officeDocument/2006/relationships/image" Target="../media/image105.png"/><Relationship Id="rId43" Type="http://schemas.openxmlformats.org/officeDocument/2006/relationships/image" Target="../media/image109.png"/><Relationship Id="rId48" Type="http://schemas.openxmlformats.org/officeDocument/2006/relationships/customXml" Target="../ink/ink1348.xml"/><Relationship Id="rId56" Type="http://schemas.openxmlformats.org/officeDocument/2006/relationships/customXml" Target="../ink/ink1352.xml"/><Relationship Id="rId8" Type="http://schemas.openxmlformats.org/officeDocument/2006/relationships/customXml" Target="../ink/ink1328.xml"/><Relationship Id="rId51" Type="http://schemas.openxmlformats.org/officeDocument/2006/relationships/image" Target="../media/image113.png"/><Relationship Id="rId3" Type="http://schemas.openxmlformats.org/officeDocument/2006/relationships/image" Target="../media/image89.png"/><Relationship Id="rId12" Type="http://schemas.openxmlformats.org/officeDocument/2006/relationships/customXml" Target="../ink/ink1330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1343.xml"/><Relationship Id="rId46" Type="http://schemas.openxmlformats.org/officeDocument/2006/relationships/customXml" Target="../ink/ink1347.xml"/><Relationship Id="rId20" Type="http://schemas.openxmlformats.org/officeDocument/2006/relationships/customXml" Target="../ink/ink1334.xml"/><Relationship Id="rId41" Type="http://schemas.openxmlformats.org/officeDocument/2006/relationships/image" Target="../media/image108.png"/><Relationship Id="rId54" Type="http://schemas.openxmlformats.org/officeDocument/2006/relationships/customXml" Target="../ink/ink13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7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1338.xml"/><Relationship Id="rId36" Type="http://schemas.openxmlformats.org/officeDocument/2006/relationships/customXml" Target="../ink/ink1342.xml"/><Relationship Id="rId49" Type="http://schemas.openxmlformats.org/officeDocument/2006/relationships/image" Target="../media/image112.png"/><Relationship Id="rId57" Type="http://schemas.openxmlformats.org/officeDocument/2006/relationships/image" Target="../media/image116.png"/><Relationship Id="rId10" Type="http://schemas.openxmlformats.org/officeDocument/2006/relationships/customXml" Target="../ink/ink1329.xml"/><Relationship Id="rId31" Type="http://schemas.openxmlformats.org/officeDocument/2006/relationships/image" Target="../media/image103.png"/><Relationship Id="rId44" Type="http://schemas.openxmlformats.org/officeDocument/2006/relationships/customXml" Target="../ink/ink1346.xml"/><Relationship Id="rId52" Type="http://schemas.openxmlformats.org/officeDocument/2006/relationships/customXml" Target="../ink/ink1350.xml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65.xml"/><Relationship Id="rId21" Type="http://schemas.openxmlformats.org/officeDocument/2006/relationships/image" Target="../media/image98.png"/><Relationship Id="rId34" Type="http://schemas.openxmlformats.org/officeDocument/2006/relationships/customXml" Target="../ink/ink1369.xml"/><Relationship Id="rId42" Type="http://schemas.openxmlformats.org/officeDocument/2006/relationships/customXml" Target="../ink/ink1373.xml"/><Relationship Id="rId47" Type="http://schemas.openxmlformats.org/officeDocument/2006/relationships/image" Target="../media/image111.png"/><Relationship Id="rId50" Type="http://schemas.openxmlformats.org/officeDocument/2006/relationships/customXml" Target="../ink/ink1377.xml"/><Relationship Id="rId55" Type="http://schemas.openxmlformats.org/officeDocument/2006/relationships/image" Target="../media/image115.png"/><Relationship Id="rId63" Type="http://schemas.openxmlformats.org/officeDocument/2006/relationships/image" Target="../media/image119.png"/><Relationship Id="rId7" Type="http://schemas.openxmlformats.org/officeDocument/2006/relationships/image" Target="../media/image91.png"/><Relationship Id="rId2" Type="http://schemas.openxmlformats.org/officeDocument/2006/relationships/customXml" Target="../ink/ink1353.xml"/><Relationship Id="rId16" Type="http://schemas.openxmlformats.org/officeDocument/2006/relationships/customXml" Target="../ink/ink1360.xml"/><Relationship Id="rId29" Type="http://schemas.openxmlformats.org/officeDocument/2006/relationships/image" Target="../media/image102.png"/><Relationship Id="rId11" Type="http://schemas.openxmlformats.org/officeDocument/2006/relationships/image" Target="../media/image93.png"/><Relationship Id="rId24" Type="http://schemas.openxmlformats.org/officeDocument/2006/relationships/customXml" Target="../ink/ink1364.xml"/><Relationship Id="rId32" Type="http://schemas.openxmlformats.org/officeDocument/2006/relationships/customXml" Target="../ink/ink1368.xml"/><Relationship Id="rId37" Type="http://schemas.openxmlformats.org/officeDocument/2006/relationships/image" Target="../media/image106.png"/><Relationship Id="rId40" Type="http://schemas.openxmlformats.org/officeDocument/2006/relationships/customXml" Target="../ink/ink1372.xml"/><Relationship Id="rId45" Type="http://schemas.openxmlformats.org/officeDocument/2006/relationships/image" Target="../media/image110.png"/><Relationship Id="rId53" Type="http://schemas.openxmlformats.org/officeDocument/2006/relationships/image" Target="../media/image114.png"/><Relationship Id="rId58" Type="http://schemas.openxmlformats.org/officeDocument/2006/relationships/customXml" Target="../ink/ink1381.xml"/><Relationship Id="rId66" Type="http://schemas.openxmlformats.org/officeDocument/2006/relationships/customXml" Target="../ink/ink1385.xml"/><Relationship Id="rId5" Type="http://schemas.openxmlformats.org/officeDocument/2006/relationships/image" Target="../media/image90.png"/><Relationship Id="rId61" Type="http://schemas.openxmlformats.org/officeDocument/2006/relationships/image" Target="../media/image118.png"/><Relationship Id="rId19" Type="http://schemas.openxmlformats.org/officeDocument/2006/relationships/image" Target="../media/image97.png"/><Relationship Id="rId14" Type="http://schemas.openxmlformats.org/officeDocument/2006/relationships/customXml" Target="../ink/ink1359.xml"/><Relationship Id="rId22" Type="http://schemas.openxmlformats.org/officeDocument/2006/relationships/customXml" Target="../ink/ink1363.xml"/><Relationship Id="rId27" Type="http://schemas.openxmlformats.org/officeDocument/2006/relationships/image" Target="../media/image101.png"/><Relationship Id="rId30" Type="http://schemas.openxmlformats.org/officeDocument/2006/relationships/customXml" Target="../ink/ink1367.xml"/><Relationship Id="rId35" Type="http://schemas.openxmlformats.org/officeDocument/2006/relationships/image" Target="../media/image105.png"/><Relationship Id="rId43" Type="http://schemas.openxmlformats.org/officeDocument/2006/relationships/image" Target="../media/image109.png"/><Relationship Id="rId48" Type="http://schemas.openxmlformats.org/officeDocument/2006/relationships/customXml" Target="../ink/ink1376.xml"/><Relationship Id="rId56" Type="http://schemas.openxmlformats.org/officeDocument/2006/relationships/customXml" Target="../ink/ink1380.xml"/><Relationship Id="rId64" Type="http://schemas.openxmlformats.org/officeDocument/2006/relationships/customXml" Target="../ink/ink1384.xml"/><Relationship Id="rId8" Type="http://schemas.openxmlformats.org/officeDocument/2006/relationships/customXml" Target="../ink/ink1356.xml"/><Relationship Id="rId51" Type="http://schemas.openxmlformats.org/officeDocument/2006/relationships/image" Target="../media/image113.png"/><Relationship Id="rId3" Type="http://schemas.openxmlformats.org/officeDocument/2006/relationships/image" Target="../media/image89.png"/><Relationship Id="rId12" Type="http://schemas.openxmlformats.org/officeDocument/2006/relationships/customXml" Target="../ink/ink1358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1371.xml"/><Relationship Id="rId46" Type="http://schemas.openxmlformats.org/officeDocument/2006/relationships/customXml" Target="../ink/ink1375.xml"/><Relationship Id="rId59" Type="http://schemas.openxmlformats.org/officeDocument/2006/relationships/image" Target="../media/image117.png"/><Relationship Id="rId67" Type="http://schemas.openxmlformats.org/officeDocument/2006/relationships/image" Target="../media/image121.png"/><Relationship Id="rId20" Type="http://schemas.openxmlformats.org/officeDocument/2006/relationships/customXml" Target="../ink/ink1362.xml"/><Relationship Id="rId41" Type="http://schemas.openxmlformats.org/officeDocument/2006/relationships/image" Target="../media/image108.png"/><Relationship Id="rId54" Type="http://schemas.openxmlformats.org/officeDocument/2006/relationships/customXml" Target="../ink/ink1379.xml"/><Relationship Id="rId62" Type="http://schemas.openxmlformats.org/officeDocument/2006/relationships/customXml" Target="../ink/ink13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55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1366.xml"/><Relationship Id="rId36" Type="http://schemas.openxmlformats.org/officeDocument/2006/relationships/customXml" Target="../ink/ink1370.xml"/><Relationship Id="rId49" Type="http://schemas.openxmlformats.org/officeDocument/2006/relationships/image" Target="../media/image112.png"/><Relationship Id="rId57" Type="http://schemas.openxmlformats.org/officeDocument/2006/relationships/image" Target="../media/image116.png"/><Relationship Id="rId10" Type="http://schemas.openxmlformats.org/officeDocument/2006/relationships/customXml" Target="../ink/ink1357.xml"/><Relationship Id="rId31" Type="http://schemas.openxmlformats.org/officeDocument/2006/relationships/image" Target="../media/image103.png"/><Relationship Id="rId44" Type="http://schemas.openxmlformats.org/officeDocument/2006/relationships/customXml" Target="../ink/ink1374.xml"/><Relationship Id="rId52" Type="http://schemas.openxmlformats.org/officeDocument/2006/relationships/customXml" Target="../ink/ink1378.xml"/><Relationship Id="rId60" Type="http://schemas.openxmlformats.org/officeDocument/2006/relationships/customXml" Target="../ink/ink1382.xml"/><Relationship Id="rId65" Type="http://schemas.openxmlformats.org/officeDocument/2006/relationships/image" Target="../media/image120.png"/><Relationship Id="rId4" Type="http://schemas.openxmlformats.org/officeDocument/2006/relationships/customXml" Target="../ink/ink1354.xml"/><Relationship Id="rId9" Type="http://schemas.openxmlformats.org/officeDocument/2006/relationships/image" Target="../media/image92.png"/><Relationship Id="rId13" Type="http://schemas.openxmlformats.org/officeDocument/2006/relationships/image" Target="../media/image94.png"/><Relationship Id="rId18" Type="http://schemas.openxmlformats.org/officeDocument/2006/relationships/customXml" Target="../ink/ink1361.xml"/><Relationship Id="rId39" Type="http://schemas.openxmlformats.org/officeDocument/2006/relationships/image" Target="../media/image107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8.xml"/><Relationship Id="rId21" Type="http://schemas.openxmlformats.org/officeDocument/2006/relationships/image" Target="../media/image98.png"/><Relationship Id="rId42" Type="http://schemas.openxmlformats.org/officeDocument/2006/relationships/customXml" Target="../ink/ink1406.xml"/><Relationship Id="rId47" Type="http://schemas.openxmlformats.org/officeDocument/2006/relationships/image" Target="../media/image111.png"/><Relationship Id="rId63" Type="http://schemas.openxmlformats.org/officeDocument/2006/relationships/image" Target="../media/image119.png"/><Relationship Id="rId68" Type="http://schemas.openxmlformats.org/officeDocument/2006/relationships/customXml" Target="../ink/ink1419.xml"/><Relationship Id="rId16" Type="http://schemas.openxmlformats.org/officeDocument/2006/relationships/customXml" Target="../ink/ink1393.xml"/><Relationship Id="rId11" Type="http://schemas.openxmlformats.org/officeDocument/2006/relationships/image" Target="../media/image93.png"/><Relationship Id="rId32" Type="http://schemas.openxmlformats.org/officeDocument/2006/relationships/customXml" Target="../ink/ink1401.xml"/><Relationship Id="rId37" Type="http://schemas.openxmlformats.org/officeDocument/2006/relationships/image" Target="../media/image106.png"/><Relationship Id="rId53" Type="http://schemas.openxmlformats.org/officeDocument/2006/relationships/image" Target="../media/image114.png"/><Relationship Id="rId58" Type="http://schemas.openxmlformats.org/officeDocument/2006/relationships/customXml" Target="../ink/ink1414.xml"/><Relationship Id="rId74" Type="http://schemas.openxmlformats.org/officeDocument/2006/relationships/customXml" Target="../ink/ink1422.xml"/><Relationship Id="rId79" Type="http://schemas.openxmlformats.org/officeDocument/2006/relationships/image" Target="../media/image127.png"/><Relationship Id="rId5" Type="http://schemas.openxmlformats.org/officeDocument/2006/relationships/image" Target="../media/image90.png"/><Relationship Id="rId61" Type="http://schemas.openxmlformats.org/officeDocument/2006/relationships/image" Target="../media/image118.png"/><Relationship Id="rId19" Type="http://schemas.openxmlformats.org/officeDocument/2006/relationships/image" Target="../media/image97.png"/><Relationship Id="rId14" Type="http://schemas.openxmlformats.org/officeDocument/2006/relationships/customXml" Target="../ink/ink1392.xml"/><Relationship Id="rId22" Type="http://schemas.openxmlformats.org/officeDocument/2006/relationships/customXml" Target="../ink/ink1396.xml"/><Relationship Id="rId27" Type="http://schemas.openxmlformats.org/officeDocument/2006/relationships/image" Target="../media/image101.png"/><Relationship Id="rId30" Type="http://schemas.openxmlformats.org/officeDocument/2006/relationships/customXml" Target="../ink/ink1400.xml"/><Relationship Id="rId35" Type="http://schemas.openxmlformats.org/officeDocument/2006/relationships/image" Target="../media/image105.png"/><Relationship Id="rId43" Type="http://schemas.openxmlformats.org/officeDocument/2006/relationships/image" Target="../media/image109.png"/><Relationship Id="rId48" Type="http://schemas.openxmlformats.org/officeDocument/2006/relationships/customXml" Target="../ink/ink1409.xml"/><Relationship Id="rId56" Type="http://schemas.openxmlformats.org/officeDocument/2006/relationships/customXml" Target="../ink/ink1413.xml"/><Relationship Id="rId64" Type="http://schemas.openxmlformats.org/officeDocument/2006/relationships/customXml" Target="../ink/ink1417.xml"/><Relationship Id="rId69" Type="http://schemas.openxmlformats.org/officeDocument/2006/relationships/image" Target="../media/image122.png"/><Relationship Id="rId77" Type="http://schemas.openxmlformats.org/officeDocument/2006/relationships/image" Target="../media/image126.png"/><Relationship Id="rId8" Type="http://schemas.openxmlformats.org/officeDocument/2006/relationships/customXml" Target="../ink/ink1389.xml"/><Relationship Id="rId51" Type="http://schemas.openxmlformats.org/officeDocument/2006/relationships/image" Target="../media/image113.png"/><Relationship Id="rId72" Type="http://schemas.openxmlformats.org/officeDocument/2006/relationships/customXml" Target="../ink/ink1421.xml"/><Relationship Id="rId80" Type="http://schemas.openxmlformats.org/officeDocument/2006/relationships/customXml" Target="../ink/ink1425.xml"/><Relationship Id="rId3" Type="http://schemas.openxmlformats.org/officeDocument/2006/relationships/image" Target="../media/image89.png"/><Relationship Id="rId12" Type="http://schemas.openxmlformats.org/officeDocument/2006/relationships/customXml" Target="../ink/ink1391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1404.xml"/><Relationship Id="rId46" Type="http://schemas.openxmlformats.org/officeDocument/2006/relationships/customXml" Target="../ink/ink1408.xml"/><Relationship Id="rId59" Type="http://schemas.openxmlformats.org/officeDocument/2006/relationships/image" Target="../media/image117.png"/><Relationship Id="rId67" Type="http://schemas.openxmlformats.org/officeDocument/2006/relationships/image" Target="../media/image121.png"/><Relationship Id="rId20" Type="http://schemas.openxmlformats.org/officeDocument/2006/relationships/customXml" Target="../ink/ink1395.xml"/><Relationship Id="rId41" Type="http://schemas.openxmlformats.org/officeDocument/2006/relationships/image" Target="../media/image108.png"/><Relationship Id="rId54" Type="http://schemas.openxmlformats.org/officeDocument/2006/relationships/customXml" Target="../ink/ink1412.xml"/><Relationship Id="rId62" Type="http://schemas.openxmlformats.org/officeDocument/2006/relationships/customXml" Target="../ink/ink1416.xml"/><Relationship Id="rId70" Type="http://schemas.openxmlformats.org/officeDocument/2006/relationships/customXml" Target="../ink/ink1420.xml"/><Relationship Id="rId75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8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1399.xml"/><Relationship Id="rId36" Type="http://schemas.openxmlformats.org/officeDocument/2006/relationships/customXml" Target="../ink/ink1403.xml"/><Relationship Id="rId49" Type="http://schemas.openxmlformats.org/officeDocument/2006/relationships/image" Target="../media/image112.png"/><Relationship Id="rId57" Type="http://schemas.openxmlformats.org/officeDocument/2006/relationships/image" Target="../media/image116.png"/><Relationship Id="rId10" Type="http://schemas.openxmlformats.org/officeDocument/2006/relationships/customXml" Target="../ink/ink1390.xml"/><Relationship Id="rId31" Type="http://schemas.openxmlformats.org/officeDocument/2006/relationships/image" Target="../media/image103.png"/><Relationship Id="rId44" Type="http://schemas.openxmlformats.org/officeDocument/2006/relationships/customXml" Target="../ink/ink1407.xml"/><Relationship Id="rId52" Type="http://schemas.openxmlformats.org/officeDocument/2006/relationships/customXml" Target="../ink/ink1411.xml"/><Relationship Id="rId60" Type="http://schemas.openxmlformats.org/officeDocument/2006/relationships/customXml" Target="../ink/ink1415.xml"/><Relationship Id="rId65" Type="http://schemas.openxmlformats.org/officeDocument/2006/relationships/image" Target="../media/image120.png"/><Relationship Id="rId73" Type="http://schemas.openxmlformats.org/officeDocument/2006/relationships/image" Target="../media/image124.png"/><Relationship Id="rId78" Type="http://schemas.openxmlformats.org/officeDocument/2006/relationships/customXml" Target="../ink/ink1424.xml"/><Relationship Id="rId81" Type="http://schemas.openxmlformats.org/officeDocument/2006/relationships/image" Target="../media/image128.png"/><Relationship Id="rId4" Type="http://schemas.openxmlformats.org/officeDocument/2006/relationships/customXml" Target="../ink/ink1387.xml"/><Relationship Id="rId9" Type="http://schemas.openxmlformats.org/officeDocument/2006/relationships/image" Target="../media/image92.png"/><Relationship Id="rId13" Type="http://schemas.openxmlformats.org/officeDocument/2006/relationships/image" Target="../media/image94.png"/><Relationship Id="rId18" Type="http://schemas.openxmlformats.org/officeDocument/2006/relationships/customXml" Target="../ink/ink1394.xml"/><Relationship Id="rId39" Type="http://schemas.openxmlformats.org/officeDocument/2006/relationships/image" Target="../media/image107.png"/><Relationship Id="rId34" Type="http://schemas.openxmlformats.org/officeDocument/2006/relationships/customXml" Target="../ink/ink1402.xml"/><Relationship Id="rId50" Type="http://schemas.openxmlformats.org/officeDocument/2006/relationships/customXml" Target="../ink/ink1410.xml"/><Relationship Id="rId55" Type="http://schemas.openxmlformats.org/officeDocument/2006/relationships/image" Target="../media/image115.png"/><Relationship Id="rId76" Type="http://schemas.openxmlformats.org/officeDocument/2006/relationships/customXml" Target="../ink/ink1423.xml"/><Relationship Id="rId7" Type="http://schemas.openxmlformats.org/officeDocument/2006/relationships/image" Target="../media/image91.png"/><Relationship Id="rId71" Type="http://schemas.openxmlformats.org/officeDocument/2006/relationships/image" Target="../media/image123.png"/><Relationship Id="rId2" Type="http://schemas.openxmlformats.org/officeDocument/2006/relationships/customXml" Target="../ink/ink1386.xml"/><Relationship Id="rId29" Type="http://schemas.openxmlformats.org/officeDocument/2006/relationships/image" Target="../media/image102.png"/><Relationship Id="rId24" Type="http://schemas.openxmlformats.org/officeDocument/2006/relationships/customXml" Target="../ink/ink1397.xml"/><Relationship Id="rId40" Type="http://schemas.openxmlformats.org/officeDocument/2006/relationships/customXml" Target="../ink/ink1405.xml"/><Relationship Id="rId45" Type="http://schemas.openxmlformats.org/officeDocument/2006/relationships/image" Target="../media/image110.png"/><Relationship Id="rId66" Type="http://schemas.openxmlformats.org/officeDocument/2006/relationships/customXml" Target="../ink/ink1418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8.xml"/><Relationship Id="rId21" Type="http://schemas.openxmlformats.org/officeDocument/2006/relationships/image" Target="../media/image98.png"/><Relationship Id="rId42" Type="http://schemas.openxmlformats.org/officeDocument/2006/relationships/customXml" Target="../ink/ink1446.xml"/><Relationship Id="rId47" Type="http://schemas.openxmlformats.org/officeDocument/2006/relationships/image" Target="../media/image111.png"/><Relationship Id="rId63" Type="http://schemas.openxmlformats.org/officeDocument/2006/relationships/image" Target="../media/image119.png"/><Relationship Id="rId68" Type="http://schemas.openxmlformats.org/officeDocument/2006/relationships/customXml" Target="../ink/ink1459.xml"/><Relationship Id="rId84" Type="http://schemas.openxmlformats.org/officeDocument/2006/relationships/customXml" Target="../ink/ink1467.xml"/><Relationship Id="rId89" Type="http://schemas.openxmlformats.org/officeDocument/2006/relationships/image" Target="../media/image132.png"/><Relationship Id="rId16" Type="http://schemas.openxmlformats.org/officeDocument/2006/relationships/customXml" Target="../ink/ink1433.xml"/><Relationship Id="rId11" Type="http://schemas.openxmlformats.org/officeDocument/2006/relationships/image" Target="../media/image93.png"/><Relationship Id="rId32" Type="http://schemas.openxmlformats.org/officeDocument/2006/relationships/customXml" Target="../ink/ink1441.xml"/><Relationship Id="rId37" Type="http://schemas.openxmlformats.org/officeDocument/2006/relationships/image" Target="../media/image106.png"/><Relationship Id="rId53" Type="http://schemas.openxmlformats.org/officeDocument/2006/relationships/image" Target="../media/image114.png"/><Relationship Id="rId58" Type="http://schemas.openxmlformats.org/officeDocument/2006/relationships/customXml" Target="../ink/ink1454.xml"/><Relationship Id="rId74" Type="http://schemas.openxmlformats.org/officeDocument/2006/relationships/customXml" Target="../ink/ink1462.xml"/><Relationship Id="rId79" Type="http://schemas.openxmlformats.org/officeDocument/2006/relationships/image" Target="../media/image127.png"/><Relationship Id="rId102" Type="http://schemas.openxmlformats.org/officeDocument/2006/relationships/customXml" Target="../ink/ink1476.xml"/><Relationship Id="rId5" Type="http://schemas.openxmlformats.org/officeDocument/2006/relationships/image" Target="../media/image90.png"/><Relationship Id="rId90" Type="http://schemas.openxmlformats.org/officeDocument/2006/relationships/customXml" Target="../ink/ink1470.xml"/><Relationship Id="rId95" Type="http://schemas.openxmlformats.org/officeDocument/2006/relationships/image" Target="../media/image135.png"/><Relationship Id="rId22" Type="http://schemas.openxmlformats.org/officeDocument/2006/relationships/customXml" Target="../ink/ink1436.xml"/><Relationship Id="rId27" Type="http://schemas.openxmlformats.org/officeDocument/2006/relationships/image" Target="../media/image101.png"/><Relationship Id="rId43" Type="http://schemas.openxmlformats.org/officeDocument/2006/relationships/image" Target="../media/image109.png"/><Relationship Id="rId48" Type="http://schemas.openxmlformats.org/officeDocument/2006/relationships/customXml" Target="../ink/ink1449.xml"/><Relationship Id="rId64" Type="http://schemas.openxmlformats.org/officeDocument/2006/relationships/customXml" Target="../ink/ink1457.xml"/><Relationship Id="rId69" Type="http://schemas.openxmlformats.org/officeDocument/2006/relationships/image" Target="../media/image122.png"/><Relationship Id="rId80" Type="http://schemas.openxmlformats.org/officeDocument/2006/relationships/customXml" Target="../ink/ink1465.xml"/><Relationship Id="rId85" Type="http://schemas.openxmlformats.org/officeDocument/2006/relationships/image" Target="../media/image130.png"/><Relationship Id="rId12" Type="http://schemas.openxmlformats.org/officeDocument/2006/relationships/customXml" Target="../ink/ink1431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444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20" Type="http://schemas.openxmlformats.org/officeDocument/2006/relationships/customXml" Target="../ink/ink1435.xml"/><Relationship Id="rId41" Type="http://schemas.openxmlformats.org/officeDocument/2006/relationships/image" Target="../media/image108.png"/><Relationship Id="rId54" Type="http://schemas.openxmlformats.org/officeDocument/2006/relationships/customXml" Target="../ink/ink1452.xml"/><Relationship Id="rId62" Type="http://schemas.openxmlformats.org/officeDocument/2006/relationships/customXml" Target="../ink/ink1456.xml"/><Relationship Id="rId70" Type="http://schemas.openxmlformats.org/officeDocument/2006/relationships/customXml" Target="../ink/ink1460.xml"/><Relationship Id="rId75" Type="http://schemas.openxmlformats.org/officeDocument/2006/relationships/image" Target="../media/image125.png"/><Relationship Id="rId83" Type="http://schemas.openxmlformats.org/officeDocument/2006/relationships/image" Target="../media/image129.png"/><Relationship Id="rId88" Type="http://schemas.openxmlformats.org/officeDocument/2006/relationships/customXml" Target="../ink/ink1469.xml"/><Relationship Id="rId91" Type="http://schemas.openxmlformats.org/officeDocument/2006/relationships/image" Target="../media/image133.png"/><Relationship Id="rId96" Type="http://schemas.openxmlformats.org/officeDocument/2006/relationships/customXml" Target="../ink/ink14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8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1439.xml"/><Relationship Id="rId36" Type="http://schemas.openxmlformats.org/officeDocument/2006/relationships/customXml" Target="../ink/ink1443.xml"/><Relationship Id="rId49" Type="http://schemas.openxmlformats.org/officeDocument/2006/relationships/image" Target="../media/image112.png"/><Relationship Id="rId57" Type="http://schemas.openxmlformats.org/officeDocument/2006/relationships/image" Target="../media/image116.png"/><Relationship Id="rId10" Type="http://schemas.openxmlformats.org/officeDocument/2006/relationships/customXml" Target="../ink/ink1430.xml"/><Relationship Id="rId31" Type="http://schemas.openxmlformats.org/officeDocument/2006/relationships/image" Target="../media/image103.png"/><Relationship Id="rId44" Type="http://schemas.openxmlformats.org/officeDocument/2006/relationships/customXml" Target="../ink/ink1447.xml"/><Relationship Id="rId52" Type="http://schemas.openxmlformats.org/officeDocument/2006/relationships/customXml" Target="../ink/ink1451.xml"/><Relationship Id="rId60" Type="http://schemas.openxmlformats.org/officeDocument/2006/relationships/customXml" Target="../ink/ink1455.xml"/><Relationship Id="rId65" Type="http://schemas.openxmlformats.org/officeDocument/2006/relationships/image" Target="../media/image120.png"/><Relationship Id="rId73" Type="http://schemas.openxmlformats.org/officeDocument/2006/relationships/image" Target="../media/image124.png"/><Relationship Id="rId78" Type="http://schemas.openxmlformats.org/officeDocument/2006/relationships/customXml" Target="../ink/ink1464.xml"/><Relationship Id="rId81" Type="http://schemas.openxmlformats.org/officeDocument/2006/relationships/image" Target="../media/image128.png"/><Relationship Id="rId86" Type="http://schemas.openxmlformats.org/officeDocument/2006/relationships/customXml" Target="../ink/ink1468.xml"/><Relationship Id="rId94" Type="http://schemas.openxmlformats.org/officeDocument/2006/relationships/customXml" Target="../ink/ink1472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4" Type="http://schemas.openxmlformats.org/officeDocument/2006/relationships/customXml" Target="../ink/ink1427.xml"/><Relationship Id="rId9" Type="http://schemas.openxmlformats.org/officeDocument/2006/relationships/image" Target="../media/image92.png"/><Relationship Id="rId13" Type="http://schemas.openxmlformats.org/officeDocument/2006/relationships/image" Target="../media/image94.png"/><Relationship Id="rId18" Type="http://schemas.openxmlformats.org/officeDocument/2006/relationships/customXml" Target="../ink/ink1434.xml"/><Relationship Id="rId39" Type="http://schemas.openxmlformats.org/officeDocument/2006/relationships/image" Target="../media/image107.png"/><Relationship Id="rId34" Type="http://schemas.openxmlformats.org/officeDocument/2006/relationships/customXml" Target="../ink/ink1442.xml"/><Relationship Id="rId50" Type="http://schemas.openxmlformats.org/officeDocument/2006/relationships/customXml" Target="../ink/ink1450.xml"/><Relationship Id="rId55" Type="http://schemas.openxmlformats.org/officeDocument/2006/relationships/image" Target="../media/image115.png"/><Relationship Id="rId76" Type="http://schemas.openxmlformats.org/officeDocument/2006/relationships/customXml" Target="../ink/ink1463.xml"/><Relationship Id="rId97" Type="http://schemas.openxmlformats.org/officeDocument/2006/relationships/image" Target="../media/image136.png"/><Relationship Id="rId104" Type="http://schemas.openxmlformats.org/officeDocument/2006/relationships/customXml" Target="../ink/ink1477.xml"/><Relationship Id="rId7" Type="http://schemas.openxmlformats.org/officeDocument/2006/relationships/image" Target="../media/image91.png"/><Relationship Id="rId71" Type="http://schemas.openxmlformats.org/officeDocument/2006/relationships/image" Target="../media/image123.png"/><Relationship Id="rId92" Type="http://schemas.openxmlformats.org/officeDocument/2006/relationships/customXml" Target="../ink/ink1471.xml"/><Relationship Id="rId2" Type="http://schemas.openxmlformats.org/officeDocument/2006/relationships/customXml" Target="../ink/ink1426.xml"/><Relationship Id="rId29" Type="http://schemas.openxmlformats.org/officeDocument/2006/relationships/image" Target="../media/image102.png"/><Relationship Id="rId24" Type="http://schemas.openxmlformats.org/officeDocument/2006/relationships/customXml" Target="../ink/ink1437.xml"/><Relationship Id="rId40" Type="http://schemas.openxmlformats.org/officeDocument/2006/relationships/customXml" Target="../ink/ink1445.xml"/><Relationship Id="rId45" Type="http://schemas.openxmlformats.org/officeDocument/2006/relationships/image" Target="../media/image110.png"/><Relationship Id="rId66" Type="http://schemas.openxmlformats.org/officeDocument/2006/relationships/customXml" Target="../ink/ink1458.xml"/><Relationship Id="rId87" Type="http://schemas.openxmlformats.org/officeDocument/2006/relationships/image" Target="../media/image131.png"/><Relationship Id="rId61" Type="http://schemas.openxmlformats.org/officeDocument/2006/relationships/image" Target="../media/image118.png"/><Relationship Id="rId82" Type="http://schemas.openxmlformats.org/officeDocument/2006/relationships/customXml" Target="../ink/ink1466.xml"/><Relationship Id="rId19" Type="http://schemas.openxmlformats.org/officeDocument/2006/relationships/image" Target="../media/image97.png"/><Relationship Id="rId14" Type="http://schemas.openxmlformats.org/officeDocument/2006/relationships/customXml" Target="../ink/ink1432.xml"/><Relationship Id="rId30" Type="http://schemas.openxmlformats.org/officeDocument/2006/relationships/customXml" Target="../ink/ink1440.xml"/><Relationship Id="rId35" Type="http://schemas.openxmlformats.org/officeDocument/2006/relationships/image" Target="../media/image105.png"/><Relationship Id="rId56" Type="http://schemas.openxmlformats.org/officeDocument/2006/relationships/customXml" Target="../ink/ink1453.xml"/><Relationship Id="rId77" Type="http://schemas.openxmlformats.org/officeDocument/2006/relationships/image" Target="../media/image126.png"/><Relationship Id="rId100" Type="http://schemas.openxmlformats.org/officeDocument/2006/relationships/customXml" Target="../ink/ink1475.xml"/><Relationship Id="rId105" Type="http://schemas.openxmlformats.org/officeDocument/2006/relationships/image" Target="../media/image140.png"/><Relationship Id="rId8" Type="http://schemas.openxmlformats.org/officeDocument/2006/relationships/customXml" Target="../ink/ink1429.xml"/><Relationship Id="rId51" Type="http://schemas.openxmlformats.org/officeDocument/2006/relationships/image" Target="../media/image113.png"/><Relationship Id="rId72" Type="http://schemas.openxmlformats.org/officeDocument/2006/relationships/customXml" Target="../ink/ink1461.xml"/><Relationship Id="rId93" Type="http://schemas.openxmlformats.org/officeDocument/2006/relationships/image" Target="../media/image134.png"/><Relationship Id="rId98" Type="http://schemas.openxmlformats.org/officeDocument/2006/relationships/customXml" Target="../ink/ink1474.xml"/><Relationship Id="rId3" Type="http://schemas.openxmlformats.org/officeDocument/2006/relationships/image" Target="../media/image89.png"/><Relationship Id="rId25" Type="http://schemas.openxmlformats.org/officeDocument/2006/relationships/image" Target="../media/image100.png"/><Relationship Id="rId46" Type="http://schemas.openxmlformats.org/officeDocument/2006/relationships/customXml" Target="../ink/ink1448.xml"/><Relationship Id="rId67" Type="http://schemas.openxmlformats.org/officeDocument/2006/relationships/image" Target="../media/image121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498.xml"/><Relationship Id="rId63" Type="http://schemas.openxmlformats.org/officeDocument/2006/relationships/image" Target="../media/image119.png"/><Relationship Id="rId84" Type="http://schemas.openxmlformats.org/officeDocument/2006/relationships/customXml" Target="../ink/ink1519.xml"/><Relationship Id="rId138" Type="http://schemas.openxmlformats.org/officeDocument/2006/relationships/customXml" Target="../ink/ink1546.xml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493.xml"/><Relationship Id="rId37" Type="http://schemas.openxmlformats.org/officeDocument/2006/relationships/image" Target="../media/image106.png"/><Relationship Id="rId53" Type="http://schemas.openxmlformats.org/officeDocument/2006/relationships/image" Target="../media/image114.png"/><Relationship Id="rId58" Type="http://schemas.openxmlformats.org/officeDocument/2006/relationships/customXml" Target="../ink/ink1506.xml"/><Relationship Id="rId74" Type="http://schemas.openxmlformats.org/officeDocument/2006/relationships/customXml" Target="../ink/ink1514.xml"/><Relationship Id="rId79" Type="http://schemas.openxmlformats.org/officeDocument/2006/relationships/image" Target="../media/image127.png"/><Relationship Id="rId102" Type="http://schemas.openxmlformats.org/officeDocument/2006/relationships/customXml" Target="../ink/ink1528.xml"/><Relationship Id="rId123" Type="http://schemas.openxmlformats.org/officeDocument/2006/relationships/image" Target="../media/image149.png"/><Relationship Id="rId128" Type="http://schemas.openxmlformats.org/officeDocument/2006/relationships/customXml" Target="../ink/ink1541.xml"/><Relationship Id="rId5" Type="http://schemas.openxmlformats.org/officeDocument/2006/relationships/image" Target="../media/image90.png"/><Relationship Id="rId90" Type="http://schemas.openxmlformats.org/officeDocument/2006/relationships/customXml" Target="../ink/ink1522.xml"/><Relationship Id="rId95" Type="http://schemas.openxmlformats.org/officeDocument/2006/relationships/image" Target="../media/image135.png"/><Relationship Id="rId22" Type="http://schemas.openxmlformats.org/officeDocument/2006/relationships/customXml" Target="../ink/ink1488.xml"/><Relationship Id="rId27" Type="http://schemas.openxmlformats.org/officeDocument/2006/relationships/image" Target="../media/image101.png"/><Relationship Id="rId43" Type="http://schemas.openxmlformats.org/officeDocument/2006/relationships/image" Target="../media/image109.png"/><Relationship Id="rId48" Type="http://schemas.openxmlformats.org/officeDocument/2006/relationships/customXml" Target="../ink/ink1501.xml"/><Relationship Id="rId64" Type="http://schemas.openxmlformats.org/officeDocument/2006/relationships/customXml" Target="../ink/ink1509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18" Type="http://schemas.openxmlformats.org/officeDocument/2006/relationships/customXml" Target="../ink/ink1536.xml"/><Relationship Id="rId134" Type="http://schemas.openxmlformats.org/officeDocument/2006/relationships/customXml" Target="../ink/ink1544.xml"/><Relationship Id="rId139" Type="http://schemas.openxmlformats.org/officeDocument/2006/relationships/image" Target="../media/image157.png"/><Relationship Id="rId80" Type="http://schemas.openxmlformats.org/officeDocument/2006/relationships/customXml" Target="../ink/ink1517.xml"/><Relationship Id="rId85" Type="http://schemas.openxmlformats.org/officeDocument/2006/relationships/image" Target="../media/image130.png"/><Relationship Id="rId12" Type="http://schemas.openxmlformats.org/officeDocument/2006/relationships/customXml" Target="../ink/ink1483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496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08" Type="http://schemas.openxmlformats.org/officeDocument/2006/relationships/customXml" Target="../ink/ink1531.xml"/><Relationship Id="rId124" Type="http://schemas.openxmlformats.org/officeDocument/2006/relationships/customXml" Target="../ink/ink1539.xml"/><Relationship Id="rId129" Type="http://schemas.openxmlformats.org/officeDocument/2006/relationships/image" Target="../media/image152.png"/><Relationship Id="rId54" Type="http://schemas.openxmlformats.org/officeDocument/2006/relationships/customXml" Target="../ink/ink1504.xml"/><Relationship Id="rId70" Type="http://schemas.openxmlformats.org/officeDocument/2006/relationships/customXml" Target="../ink/ink1512.xml"/><Relationship Id="rId75" Type="http://schemas.openxmlformats.org/officeDocument/2006/relationships/image" Target="../media/image125.png"/><Relationship Id="rId91" Type="http://schemas.openxmlformats.org/officeDocument/2006/relationships/image" Target="../media/image133.png"/><Relationship Id="rId96" Type="http://schemas.openxmlformats.org/officeDocument/2006/relationships/customXml" Target="../ink/ink1525.xml"/><Relationship Id="rId140" Type="http://schemas.openxmlformats.org/officeDocument/2006/relationships/customXml" Target="../ink/ink15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0.xml"/><Relationship Id="rId23" Type="http://schemas.openxmlformats.org/officeDocument/2006/relationships/image" Target="../media/image99.png"/><Relationship Id="rId28" Type="http://schemas.openxmlformats.org/officeDocument/2006/relationships/customXml" Target="../ink/ink1491.xml"/><Relationship Id="rId49" Type="http://schemas.openxmlformats.org/officeDocument/2006/relationships/image" Target="../media/image112.png"/><Relationship Id="rId114" Type="http://schemas.openxmlformats.org/officeDocument/2006/relationships/customXml" Target="../ink/ink1534.xml"/><Relationship Id="rId119" Type="http://schemas.openxmlformats.org/officeDocument/2006/relationships/image" Target="../media/image147.png"/><Relationship Id="rId44" Type="http://schemas.openxmlformats.org/officeDocument/2006/relationships/customXml" Target="../ink/ink1499.xml"/><Relationship Id="rId60" Type="http://schemas.openxmlformats.org/officeDocument/2006/relationships/customXml" Target="../ink/ink1507.xml"/><Relationship Id="rId65" Type="http://schemas.openxmlformats.org/officeDocument/2006/relationships/image" Target="../media/image120.png"/><Relationship Id="rId81" Type="http://schemas.openxmlformats.org/officeDocument/2006/relationships/image" Target="../media/image128.png"/><Relationship Id="rId86" Type="http://schemas.openxmlformats.org/officeDocument/2006/relationships/customXml" Target="../ink/ink1520.xml"/><Relationship Id="rId130" Type="http://schemas.openxmlformats.org/officeDocument/2006/relationships/customXml" Target="../ink/ink1542.xml"/><Relationship Id="rId135" Type="http://schemas.openxmlformats.org/officeDocument/2006/relationships/image" Target="../media/image155.png"/><Relationship Id="rId13" Type="http://schemas.openxmlformats.org/officeDocument/2006/relationships/image" Target="../media/image94.png"/><Relationship Id="rId18" Type="http://schemas.openxmlformats.org/officeDocument/2006/relationships/customXml" Target="../ink/ink1486.xml"/><Relationship Id="rId39" Type="http://schemas.openxmlformats.org/officeDocument/2006/relationships/image" Target="../media/image107.png"/><Relationship Id="rId109" Type="http://schemas.openxmlformats.org/officeDocument/2006/relationships/image" Target="../media/image142.png"/><Relationship Id="rId34" Type="http://schemas.openxmlformats.org/officeDocument/2006/relationships/customXml" Target="../ink/ink1494.xml"/><Relationship Id="rId50" Type="http://schemas.openxmlformats.org/officeDocument/2006/relationships/customXml" Target="../ink/ink1502.xml"/><Relationship Id="rId55" Type="http://schemas.openxmlformats.org/officeDocument/2006/relationships/image" Target="../media/image115.png"/><Relationship Id="rId76" Type="http://schemas.openxmlformats.org/officeDocument/2006/relationships/customXml" Target="../ink/ink1515.xml"/><Relationship Id="rId97" Type="http://schemas.openxmlformats.org/officeDocument/2006/relationships/image" Target="../media/image136.png"/><Relationship Id="rId104" Type="http://schemas.openxmlformats.org/officeDocument/2006/relationships/customXml" Target="../ink/ink1529.xml"/><Relationship Id="rId120" Type="http://schemas.openxmlformats.org/officeDocument/2006/relationships/customXml" Target="../ink/ink1537.xml"/><Relationship Id="rId125" Type="http://schemas.openxmlformats.org/officeDocument/2006/relationships/image" Target="../media/image150.png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71" Type="http://schemas.openxmlformats.org/officeDocument/2006/relationships/image" Target="../media/image123.png"/><Relationship Id="rId92" Type="http://schemas.openxmlformats.org/officeDocument/2006/relationships/customXml" Target="../ink/ink1523.xml"/><Relationship Id="rId2" Type="http://schemas.openxmlformats.org/officeDocument/2006/relationships/customXml" Target="../ink/ink1478.xml"/><Relationship Id="rId29" Type="http://schemas.openxmlformats.org/officeDocument/2006/relationships/image" Target="../media/image102.png"/><Relationship Id="rId24" Type="http://schemas.openxmlformats.org/officeDocument/2006/relationships/customXml" Target="../ink/ink1489.xml"/><Relationship Id="rId40" Type="http://schemas.openxmlformats.org/officeDocument/2006/relationships/customXml" Target="../ink/ink1497.xml"/><Relationship Id="rId45" Type="http://schemas.openxmlformats.org/officeDocument/2006/relationships/image" Target="../media/image110.png"/><Relationship Id="rId66" Type="http://schemas.openxmlformats.org/officeDocument/2006/relationships/customXml" Target="../ink/ink1510.xml"/><Relationship Id="rId87" Type="http://schemas.openxmlformats.org/officeDocument/2006/relationships/image" Target="../media/image131.png"/><Relationship Id="rId110" Type="http://schemas.openxmlformats.org/officeDocument/2006/relationships/customXml" Target="../ink/ink1532.xml"/><Relationship Id="rId115" Type="http://schemas.openxmlformats.org/officeDocument/2006/relationships/image" Target="../media/image145.png"/><Relationship Id="rId131" Type="http://schemas.openxmlformats.org/officeDocument/2006/relationships/image" Target="../media/image153.png"/><Relationship Id="rId136" Type="http://schemas.openxmlformats.org/officeDocument/2006/relationships/customXml" Target="../ink/ink1545.xml"/><Relationship Id="rId61" Type="http://schemas.openxmlformats.org/officeDocument/2006/relationships/image" Target="../media/image118.png"/><Relationship Id="rId82" Type="http://schemas.openxmlformats.org/officeDocument/2006/relationships/customXml" Target="../ink/ink1518.xml"/><Relationship Id="rId19" Type="http://schemas.openxmlformats.org/officeDocument/2006/relationships/image" Target="../media/image97.png"/><Relationship Id="rId14" Type="http://schemas.openxmlformats.org/officeDocument/2006/relationships/customXml" Target="../ink/ink1484.xml"/><Relationship Id="rId30" Type="http://schemas.openxmlformats.org/officeDocument/2006/relationships/customXml" Target="../ink/ink1492.xml"/><Relationship Id="rId35" Type="http://schemas.openxmlformats.org/officeDocument/2006/relationships/image" Target="../media/image105.png"/><Relationship Id="rId56" Type="http://schemas.openxmlformats.org/officeDocument/2006/relationships/customXml" Target="../ink/ink1505.xml"/><Relationship Id="rId77" Type="http://schemas.openxmlformats.org/officeDocument/2006/relationships/image" Target="../media/image126.png"/><Relationship Id="rId100" Type="http://schemas.openxmlformats.org/officeDocument/2006/relationships/customXml" Target="../ink/ink1527.xml"/><Relationship Id="rId105" Type="http://schemas.openxmlformats.org/officeDocument/2006/relationships/image" Target="../media/image140.png"/><Relationship Id="rId126" Type="http://schemas.openxmlformats.org/officeDocument/2006/relationships/customXml" Target="../ink/ink1540.xml"/><Relationship Id="rId8" Type="http://schemas.openxmlformats.org/officeDocument/2006/relationships/customXml" Target="../ink/ink1481.xml"/><Relationship Id="rId51" Type="http://schemas.openxmlformats.org/officeDocument/2006/relationships/image" Target="../media/image113.png"/><Relationship Id="rId72" Type="http://schemas.openxmlformats.org/officeDocument/2006/relationships/customXml" Target="../ink/ink1513.xml"/><Relationship Id="rId93" Type="http://schemas.openxmlformats.org/officeDocument/2006/relationships/image" Target="../media/image134.png"/><Relationship Id="rId98" Type="http://schemas.openxmlformats.org/officeDocument/2006/relationships/customXml" Target="../ink/ink1526.xml"/><Relationship Id="rId121" Type="http://schemas.openxmlformats.org/officeDocument/2006/relationships/image" Target="../media/image148.png"/><Relationship Id="rId142" Type="http://schemas.openxmlformats.org/officeDocument/2006/relationships/customXml" Target="../ink/ink1548.xml"/><Relationship Id="rId3" Type="http://schemas.openxmlformats.org/officeDocument/2006/relationships/image" Target="../media/image89.png"/><Relationship Id="rId25" Type="http://schemas.openxmlformats.org/officeDocument/2006/relationships/image" Target="../media/image100.png"/><Relationship Id="rId46" Type="http://schemas.openxmlformats.org/officeDocument/2006/relationships/customXml" Target="../ink/ink1500.xml"/><Relationship Id="rId67" Type="http://schemas.openxmlformats.org/officeDocument/2006/relationships/image" Target="../media/image121.png"/><Relationship Id="rId116" Type="http://schemas.openxmlformats.org/officeDocument/2006/relationships/customXml" Target="../ink/ink1535.xml"/><Relationship Id="rId137" Type="http://schemas.openxmlformats.org/officeDocument/2006/relationships/image" Target="../media/image156.png"/><Relationship Id="rId20" Type="http://schemas.openxmlformats.org/officeDocument/2006/relationships/customXml" Target="../ink/ink1487.xml"/><Relationship Id="rId41" Type="http://schemas.openxmlformats.org/officeDocument/2006/relationships/image" Target="../media/image108.png"/><Relationship Id="rId62" Type="http://schemas.openxmlformats.org/officeDocument/2006/relationships/customXml" Target="../ink/ink1508.xml"/><Relationship Id="rId83" Type="http://schemas.openxmlformats.org/officeDocument/2006/relationships/image" Target="../media/image129.png"/><Relationship Id="rId88" Type="http://schemas.openxmlformats.org/officeDocument/2006/relationships/customXml" Target="../ink/ink1521.xml"/><Relationship Id="rId111" Type="http://schemas.openxmlformats.org/officeDocument/2006/relationships/image" Target="../media/image143.png"/><Relationship Id="rId132" Type="http://schemas.openxmlformats.org/officeDocument/2006/relationships/customXml" Target="../ink/ink1543.xml"/><Relationship Id="rId15" Type="http://schemas.openxmlformats.org/officeDocument/2006/relationships/image" Target="../media/image95.png"/><Relationship Id="rId36" Type="http://schemas.openxmlformats.org/officeDocument/2006/relationships/customXml" Target="../ink/ink1495.xml"/><Relationship Id="rId57" Type="http://schemas.openxmlformats.org/officeDocument/2006/relationships/image" Target="../media/image116.png"/><Relationship Id="rId106" Type="http://schemas.openxmlformats.org/officeDocument/2006/relationships/customXml" Target="../ink/ink1530.xml"/><Relationship Id="rId127" Type="http://schemas.openxmlformats.org/officeDocument/2006/relationships/image" Target="../media/image151.png"/><Relationship Id="rId10" Type="http://schemas.openxmlformats.org/officeDocument/2006/relationships/customXml" Target="../ink/ink1482.xml"/><Relationship Id="rId31" Type="http://schemas.openxmlformats.org/officeDocument/2006/relationships/image" Target="../media/image103.png"/><Relationship Id="rId52" Type="http://schemas.openxmlformats.org/officeDocument/2006/relationships/customXml" Target="../ink/ink1503.xml"/><Relationship Id="rId73" Type="http://schemas.openxmlformats.org/officeDocument/2006/relationships/image" Target="../media/image124.png"/><Relationship Id="rId78" Type="http://schemas.openxmlformats.org/officeDocument/2006/relationships/customXml" Target="../ink/ink1516.xml"/><Relationship Id="rId94" Type="http://schemas.openxmlformats.org/officeDocument/2006/relationships/customXml" Target="../ink/ink1524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538.xml"/><Relationship Id="rId143" Type="http://schemas.openxmlformats.org/officeDocument/2006/relationships/image" Target="../media/image159.png"/><Relationship Id="rId4" Type="http://schemas.openxmlformats.org/officeDocument/2006/relationships/customXml" Target="../ink/ink1479.xml"/><Relationship Id="rId9" Type="http://schemas.openxmlformats.org/officeDocument/2006/relationships/image" Target="../media/image92.png"/><Relationship Id="rId26" Type="http://schemas.openxmlformats.org/officeDocument/2006/relationships/customXml" Target="../ink/ink1490.xml"/><Relationship Id="rId47" Type="http://schemas.openxmlformats.org/officeDocument/2006/relationships/image" Target="../media/image111.png"/><Relationship Id="rId68" Type="http://schemas.openxmlformats.org/officeDocument/2006/relationships/customXml" Target="../ink/ink1511.xml"/><Relationship Id="rId89" Type="http://schemas.openxmlformats.org/officeDocument/2006/relationships/image" Target="../media/image132.png"/><Relationship Id="rId112" Type="http://schemas.openxmlformats.org/officeDocument/2006/relationships/customXml" Target="../ink/ink1533.xml"/><Relationship Id="rId133" Type="http://schemas.openxmlformats.org/officeDocument/2006/relationships/image" Target="../media/image154.png"/><Relationship Id="rId16" Type="http://schemas.openxmlformats.org/officeDocument/2006/relationships/customXml" Target="../ink/ink1485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569.xml"/><Relationship Id="rId63" Type="http://schemas.openxmlformats.org/officeDocument/2006/relationships/image" Target="../media/image119.png"/><Relationship Id="rId84" Type="http://schemas.openxmlformats.org/officeDocument/2006/relationships/customXml" Target="../ink/ink1590.xml"/><Relationship Id="rId138" Type="http://schemas.openxmlformats.org/officeDocument/2006/relationships/customXml" Target="../ink/ink1617.xml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564.xml"/><Relationship Id="rId53" Type="http://schemas.openxmlformats.org/officeDocument/2006/relationships/image" Target="../media/image114.png"/><Relationship Id="rId74" Type="http://schemas.openxmlformats.org/officeDocument/2006/relationships/customXml" Target="../ink/ink1585.xml"/><Relationship Id="rId128" Type="http://schemas.openxmlformats.org/officeDocument/2006/relationships/customXml" Target="../ink/ink1612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22" Type="http://schemas.openxmlformats.org/officeDocument/2006/relationships/customXml" Target="../ink/ink1559.xml"/><Relationship Id="rId27" Type="http://schemas.openxmlformats.org/officeDocument/2006/relationships/image" Target="../media/image101.png"/><Relationship Id="rId43" Type="http://schemas.openxmlformats.org/officeDocument/2006/relationships/image" Target="../media/image109.png"/><Relationship Id="rId48" Type="http://schemas.openxmlformats.org/officeDocument/2006/relationships/customXml" Target="../ink/ink1572.xml"/><Relationship Id="rId64" Type="http://schemas.openxmlformats.org/officeDocument/2006/relationships/customXml" Target="../ink/ink1580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18" Type="http://schemas.openxmlformats.org/officeDocument/2006/relationships/customXml" Target="../ink/ink1607.xml"/><Relationship Id="rId134" Type="http://schemas.openxmlformats.org/officeDocument/2006/relationships/customXml" Target="../ink/ink1615.xml"/><Relationship Id="rId139" Type="http://schemas.openxmlformats.org/officeDocument/2006/relationships/image" Target="../media/image157.png"/><Relationship Id="rId80" Type="http://schemas.openxmlformats.org/officeDocument/2006/relationships/customXml" Target="../ink/ink1588.xml"/><Relationship Id="rId85" Type="http://schemas.openxmlformats.org/officeDocument/2006/relationships/image" Target="../media/image130.png"/><Relationship Id="rId150" Type="http://schemas.openxmlformats.org/officeDocument/2006/relationships/customXml" Target="../ink/ink1623.xml"/><Relationship Id="rId12" Type="http://schemas.openxmlformats.org/officeDocument/2006/relationships/customXml" Target="../ink/ink1554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567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08" Type="http://schemas.openxmlformats.org/officeDocument/2006/relationships/customXml" Target="../ink/ink1602.xml"/><Relationship Id="rId124" Type="http://schemas.openxmlformats.org/officeDocument/2006/relationships/customXml" Target="../ink/ink1610.xml"/><Relationship Id="rId129" Type="http://schemas.openxmlformats.org/officeDocument/2006/relationships/image" Target="../media/image152.png"/><Relationship Id="rId54" Type="http://schemas.openxmlformats.org/officeDocument/2006/relationships/customXml" Target="../ink/ink1575.xml"/><Relationship Id="rId70" Type="http://schemas.openxmlformats.org/officeDocument/2006/relationships/customXml" Target="../ink/ink1583.xml"/><Relationship Id="rId75" Type="http://schemas.openxmlformats.org/officeDocument/2006/relationships/image" Target="../media/image125.png"/><Relationship Id="rId91" Type="http://schemas.openxmlformats.org/officeDocument/2006/relationships/image" Target="../media/image133.png"/><Relationship Id="rId96" Type="http://schemas.openxmlformats.org/officeDocument/2006/relationships/customXml" Target="../ink/ink1596.xml"/><Relationship Id="rId140" Type="http://schemas.openxmlformats.org/officeDocument/2006/relationships/customXml" Target="../ink/ink1618.xml"/><Relationship Id="rId145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1.xml"/><Relationship Id="rId23" Type="http://schemas.openxmlformats.org/officeDocument/2006/relationships/image" Target="../media/image99.png"/><Relationship Id="rId28" Type="http://schemas.openxmlformats.org/officeDocument/2006/relationships/customXml" Target="../ink/ink1562.xml"/><Relationship Id="rId49" Type="http://schemas.openxmlformats.org/officeDocument/2006/relationships/image" Target="../media/image112.png"/><Relationship Id="rId114" Type="http://schemas.openxmlformats.org/officeDocument/2006/relationships/customXml" Target="../ink/ink1605.xml"/><Relationship Id="rId119" Type="http://schemas.openxmlformats.org/officeDocument/2006/relationships/image" Target="../media/image147.png"/><Relationship Id="rId44" Type="http://schemas.openxmlformats.org/officeDocument/2006/relationships/customXml" Target="../ink/ink1570.xml"/><Relationship Id="rId60" Type="http://schemas.openxmlformats.org/officeDocument/2006/relationships/customXml" Target="../ink/ink1578.xml"/><Relationship Id="rId65" Type="http://schemas.openxmlformats.org/officeDocument/2006/relationships/image" Target="../media/image120.png"/><Relationship Id="rId81" Type="http://schemas.openxmlformats.org/officeDocument/2006/relationships/image" Target="../media/image128.png"/><Relationship Id="rId86" Type="http://schemas.openxmlformats.org/officeDocument/2006/relationships/customXml" Target="../ink/ink1591.xml"/><Relationship Id="rId130" Type="http://schemas.openxmlformats.org/officeDocument/2006/relationships/customXml" Target="../ink/ink1613.xml"/><Relationship Id="rId135" Type="http://schemas.openxmlformats.org/officeDocument/2006/relationships/image" Target="../media/image155.png"/><Relationship Id="rId151" Type="http://schemas.openxmlformats.org/officeDocument/2006/relationships/image" Target="../media/image163.png"/><Relationship Id="rId13" Type="http://schemas.openxmlformats.org/officeDocument/2006/relationships/image" Target="../media/image94.png"/><Relationship Id="rId18" Type="http://schemas.openxmlformats.org/officeDocument/2006/relationships/customXml" Target="../ink/ink1557.xml"/><Relationship Id="rId39" Type="http://schemas.openxmlformats.org/officeDocument/2006/relationships/image" Target="../media/image107.png"/><Relationship Id="rId109" Type="http://schemas.openxmlformats.org/officeDocument/2006/relationships/image" Target="../media/image142.png"/><Relationship Id="rId34" Type="http://schemas.openxmlformats.org/officeDocument/2006/relationships/customXml" Target="../ink/ink1565.xml"/><Relationship Id="rId50" Type="http://schemas.openxmlformats.org/officeDocument/2006/relationships/customXml" Target="../ink/ink1573.xml"/><Relationship Id="rId55" Type="http://schemas.openxmlformats.org/officeDocument/2006/relationships/image" Target="../media/image115.png"/><Relationship Id="rId76" Type="http://schemas.openxmlformats.org/officeDocument/2006/relationships/customXml" Target="../ink/ink1586.xml"/><Relationship Id="rId97" Type="http://schemas.openxmlformats.org/officeDocument/2006/relationships/image" Target="../media/image136.png"/><Relationship Id="rId104" Type="http://schemas.openxmlformats.org/officeDocument/2006/relationships/customXml" Target="../ink/ink1600.xml"/><Relationship Id="rId120" Type="http://schemas.openxmlformats.org/officeDocument/2006/relationships/customXml" Target="../ink/ink1608.xml"/><Relationship Id="rId125" Type="http://schemas.openxmlformats.org/officeDocument/2006/relationships/image" Target="../media/image150.png"/><Relationship Id="rId141" Type="http://schemas.openxmlformats.org/officeDocument/2006/relationships/image" Target="../media/image158.png"/><Relationship Id="rId146" Type="http://schemas.openxmlformats.org/officeDocument/2006/relationships/customXml" Target="../ink/ink1621.xml"/><Relationship Id="rId7" Type="http://schemas.openxmlformats.org/officeDocument/2006/relationships/image" Target="../media/image91.png"/><Relationship Id="rId71" Type="http://schemas.openxmlformats.org/officeDocument/2006/relationships/image" Target="../media/image123.png"/><Relationship Id="rId92" Type="http://schemas.openxmlformats.org/officeDocument/2006/relationships/customXml" Target="../ink/ink1594.xml"/><Relationship Id="rId2" Type="http://schemas.openxmlformats.org/officeDocument/2006/relationships/customXml" Target="../ink/ink1549.xml"/><Relationship Id="rId29" Type="http://schemas.openxmlformats.org/officeDocument/2006/relationships/image" Target="../media/image102.png"/><Relationship Id="rId24" Type="http://schemas.openxmlformats.org/officeDocument/2006/relationships/customXml" Target="../ink/ink1560.xml"/><Relationship Id="rId40" Type="http://schemas.openxmlformats.org/officeDocument/2006/relationships/customXml" Target="../ink/ink1568.xml"/><Relationship Id="rId45" Type="http://schemas.openxmlformats.org/officeDocument/2006/relationships/image" Target="../media/image110.png"/><Relationship Id="rId66" Type="http://schemas.openxmlformats.org/officeDocument/2006/relationships/customXml" Target="../ink/ink1581.xml"/><Relationship Id="rId87" Type="http://schemas.openxmlformats.org/officeDocument/2006/relationships/image" Target="../media/image131.png"/><Relationship Id="rId110" Type="http://schemas.openxmlformats.org/officeDocument/2006/relationships/customXml" Target="../ink/ink1603.xml"/><Relationship Id="rId115" Type="http://schemas.openxmlformats.org/officeDocument/2006/relationships/image" Target="../media/image145.png"/><Relationship Id="rId131" Type="http://schemas.openxmlformats.org/officeDocument/2006/relationships/image" Target="../media/image153.png"/><Relationship Id="rId136" Type="http://schemas.openxmlformats.org/officeDocument/2006/relationships/customXml" Target="../ink/ink1616.xml"/><Relationship Id="rId61" Type="http://schemas.openxmlformats.org/officeDocument/2006/relationships/image" Target="../media/image118.png"/><Relationship Id="rId82" Type="http://schemas.openxmlformats.org/officeDocument/2006/relationships/customXml" Target="../ink/ink1589.xml"/><Relationship Id="rId152" Type="http://schemas.openxmlformats.org/officeDocument/2006/relationships/customXml" Target="../ink/ink1624.xml"/><Relationship Id="rId19" Type="http://schemas.openxmlformats.org/officeDocument/2006/relationships/image" Target="../media/image97.png"/><Relationship Id="rId14" Type="http://schemas.openxmlformats.org/officeDocument/2006/relationships/customXml" Target="../ink/ink1555.xml"/><Relationship Id="rId30" Type="http://schemas.openxmlformats.org/officeDocument/2006/relationships/customXml" Target="../ink/ink1563.xml"/><Relationship Id="rId35" Type="http://schemas.openxmlformats.org/officeDocument/2006/relationships/image" Target="../media/image105.png"/><Relationship Id="rId56" Type="http://schemas.openxmlformats.org/officeDocument/2006/relationships/customXml" Target="../ink/ink1576.xml"/><Relationship Id="rId77" Type="http://schemas.openxmlformats.org/officeDocument/2006/relationships/image" Target="../media/image126.png"/><Relationship Id="rId100" Type="http://schemas.openxmlformats.org/officeDocument/2006/relationships/customXml" Target="../ink/ink1598.xml"/><Relationship Id="rId105" Type="http://schemas.openxmlformats.org/officeDocument/2006/relationships/image" Target="../media/image140.png"/><Relationship Id="rId126" Type="http://schemas.openxmlformats.org/officeDocument/2006/relationships/customXml" Target="../ink/ink1611.xml"/><Relationship Id="rId147" Type="http://schemas.openxmlformats.org/officeDocument/2006/relationships/image" Target="../media/image161.png"/><Relationship Id="rId8" Type="http://schemas.openxmlformats.org/officeDocument/2006/relationships/customXml" Target="../ink/ink1552.xml"/><Relationship Id="rId51" Type="http://schemas.openxmlformats.org/officeDocument/2006/relationships/image" Target="../media/image113.png"/><Relationship Id="rId72" Type="http://schemas.openxmlformats.org/officeDocument/2006/relationships/customXml" Target="../ink/ink1584.xml"/><Relationship Id="rId93" Type="http://schemas.openxmlformats.org/officeDocument/2006/relationships/image" Target="../media/image134.png"/><Relationship Id="rId98" Type="http://schemas.openxmlformats.org/officeDocument/2006/relationships/customXml" Target="../ink/ink1597.xml"/><Relationship Id="rId121" Type="http://schemas.openxmlformats.org/officeDocument/2006/relationships/image" Target="../media/image148.png"/><Relationship Id="rId142" Type="http://schemas.openxmlformats.org/officeDocument/2006/relationships/customXml" Target="../ink/ink1619.xml"/><Relationship Id="rId3" Type="http://schemas.openxmlformats.org/officeDocument/2006/relationships/image" Target="../media/image89.png"/><Relationship Id="rId25" Type="http://schemas.openxmlformats.org/officeDocument/2006/relationships/image" Target="../media/image100.png"/><Relationship Id="rId46" Type="http://schemas.openxmlformats.org/officeDocument/2006/relationships/customXml" Target="../ink/ink1571.xml"/><Relationship Id="rId67" Type="http://schemas.openxmlformats.org/officeDocument/2006/relationships/image" Target="../media/image121.png"/><Relationship Id="rId116" Type="http://schemas.openxmlformats.org/officeDocument/2006/relationships/customXml" Target="../ink/ink1606.xml"/><Relationship Id="rId137" Type="http://schemas.openxmlformats.org/officeDocument/2006/relationships/image" Target="../media/image156.png"/><Relationship Id="rId20" Type="http://schemas.openxmlformats.org/officeDocument/2006/relationships/customXml" Target="../ink/ink1558.xml"/><Relationship Id="rId41" Type="http://schemas.openxmlformats.org/officeDocument/2006/relationships/image" Target="../media/image108.png"/><Relationship Id="rId62" Type="http://schemas.openxmlformats.org/officeDocument/2006/relationships/customXml" Target="../ink/ink1579.xml"/><Relationship Id="rId83" Type="http://schemas.openxmlformats.org/officeDocument/2006/relationships/image" Target="../media/image129.png"/><Relationship Id="rId88" Type="http://schemas.openxmlformats.org/officeDocument/2006/relationships/customXml" Target="../ink/ink1592.xml"/><Relationship Id="rId111" Type="http://schemas.openxmlformats.org/officeDocument/2006/relationships/image" Target="../media/image143.png"/><Relationship Id="rId132" Type="http://schemas.openxmlformats.org/officeDocument/2006/relationships/customXml" Target="../ink/ink1614.xml"/><Relationship Id="rId153" Type="http://schemas.openxmlformats.org/officeDocument/2006/relationships/image" Target="../media/image164.png"/><Relationship Id="rId15" Type="http://schemas.openxmlformats.org/officeDocument/2006/relationships/image" Target="../media/image95.png"/><Relationship Id="rId36" Type="http://schemas.openxmlformats.org/officeDocument/2006/relationships/customXml" Target="../ink/ink1566.xml"/><Relationship Id="rId57" Type="http://schemas.openxmlformats.org/officeDocument/2006/relationships/image" Target="../media/image116.png"/><Relationship Id="rId106" Type="http://schemas.openxmlformats.org/officeDocument/2006/relationships/customXml" Target="../ink/ink1601.xml"/><Relationship Id="rId127" Type="http://schemas.openxmlformats.org/officeDocument/2006/relationships/image" Target="../media/image151.png"/><Relationship Id="rId10" Type="http://schemas.openxmlformats.org/officeDocument/2006/relationships/customXml" Target="../ink/ink1553.xml"/><Relationship Id="rId31" Type="http://schemas.openxmlformats.org/officeDocument/2006/relationships/image" Target="../media/image103.png"/><Relationship Id="rId52" Type="http://schemas.openxmlformats.org/officeDocument/2006/relationships/customXml" Target="../ink/ink1574.xml"/><Relationship Id="rId73" Type="http://schemas.openxmlformats.org/officeDocument/2006/relationships/image" Target="../media/image124.png"/><Relationship Id="rId78" Type="http://schemas.openxmlformats.org/officeDocument/2006/relationships/customXml" Target="../ink/ink1587.xml"/><Relationship Id="rId94" Type="http://schemas.openxmlformats.org/officeDocument/2006/relationships/customXml" Target="../ink/ink1595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609.xml"/><Relationship Id="rId143" Type="http://schemas.openxmlformats.org/officeDocument/2006/relationships/image" Target="../media/image159.png"/><Relationship Id="rId148" Type="http://schemas.openxmlformats.org/officeDocument/2006/relationships/customXml" Target="../ink/ink1622.xml"/><Relationship Id="rId4" Type="http://schemas.openxmlformats.org/officeDocument/2006/relationships/customXml" Target="../ink/ink1550.xml"/><Relationship Id="rId9" Type="http://schemas.openxmlformats.org/officeDocument/2006/relationships/image" Target="../media/image92.png"/><Relationship Id="rId26" Type="http://schemas.openxmlformats.org/officeDocument/2006/relationships/customXml" Target="../ink/ink1561.xml"/><Relationship Id="rId47" Type="http://schemas.openxmlformats.org/officeDocument/2006/relationships/image" Target="../media/image111.png"/><Relationship Id="rId68" Type="http://schemas.openxmlformats.org/officeDocument/2006/relationships/customXml" Target="../ink/ink1582.xml"/><Relationship Id="rId89" Type="http://schemas.openxmlformats.org/officeDocument/2006/relationships/image" Target="../media/image132.png"/><Relationship Id="rId112" Type="http://schemas.openxmlformats.org/officeDocument/2006/relationships/customXml" Target="../ink/ink1604.xml"/><Relationship Id="rId133" Type="http://schemas.openxmlformats.org/officeDocument/2006/relationships/image" Target="../media/image154.png"/><Relationship Id="rId16" Type="http://schemas.openxmlformats.org/officeDocument/2006/relationships/customXml" Target="../ink/ink1556.xml"/><Relationship Id="rId37" Type="http://schemas.openxmlformats.org/officeDocument/2006/relationships/image" Target="../media/image106.png"/><Relationship Id="rId58" Type="http://schemas.openxmlformats.org/officeDocument/2006/relationships/customXml" Target="../ink/ink1577.xml"/><Relationship Id="rId79" Type="http://schemas.openxmlformats.org/officeDocument/2006/relationships/image" Target="../media/image127.png"/><Relationship Id="rId102" Type="http://schemas.openxmlformats.org/officeDocument/2006/relationships/customXml" Target="../ink/ink1599.xml"/><Relationship Id="rId123" Type="http://schemas.openxmlformats.org/officeDocument/2006/relationships/image" Target="../media/image149.png"/><Relationship Id="rId144" Type="http://schemas.openxmlformats.org/officeDocument/2006/relationships/customXml" Target="../ink/ink1620.xml"/><Relationship Id="rId90" Type="http://schemas.openxmlformats.org/officeDocument/2006/relationships/customXml" Target="../ink/ink1593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645.xml"/><Relationship Id="rId63" Type="http://schemas.openxmlformats.org/officeDocument/2006/relationships/image" Target="../media/image119.png"/><Relationship Id="rId84" Type="http://schemas.openxmlformats.org/officeDocument/2006/relationships/customXml" Target="../ink/ink1666.xml"/><Relationship Id="rId138" Type="http://schemas.openxmlformats.org/officeDocument/2006/relationships/customXml" Target="../ink/ink1693.xml"/><Relationship Id="rId159" Type="http://schemas.openxmlformats.org/officeDocument/2006/relationships/image" Target="../media/image167.png"/><Relationship Id="rId170" Type="http://schemas.openxmlformats.org/officeDocument/2006/relationships/customXml" Target="../ink/ink1709.xml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640.xml"/><Relationship Id="rId53" Type="http://schemas.openxmlformats.org/officeDocument/2006/relationships/image" Target="../media/image114.png"/><Relationship Id="rId74" Type="http://schemas.openxmlformats.org/officeDocument/2006/relationships/customXml" Target="../ink/ink1661.xml"/><Relationship Id="rId128" Type="http://schemas.openxmlformats.org/officeDocument/2006/relationships/customXml" Target="../ink/ink1688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1704.xml"/><Relationship Id="rId22" Type="http://schemas.openxmlformats.org/officeDocument/2006/relationships/customXml" Target="../ink/ink1635.xml"/><Relationship Id="rId43" Type="http://schemas.openxmlformats.org/officeDocument/2006/relationships/image" Target="../media/image109.png"/><Relationship Id="rId64" Type="http://schemas.openxmlformats.org/officeDocument/2006/relationships/customXml" Target="../ink/ink1656.xml"/><Relationship Id="rId118" Type="http://schemas.openxmlformats.org/officeDocument/2006/relationships/customXml" Target="../ink/ink1683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1699.xml"/><Relationship Id="rId171" Type="http://schemas.openxmlformats.org/officeDocument/2006/relationships/image" Target="../media/image173.png"/><Relationship Id="rId12" Type="http://schemas.openxmlformats.org/officeDocument/2006/relationships/customXml" Target="../ink/ink1630.xml"/><Relationship Id="rId33" Type="http://schemas.openxmlformats.org/officeDocument/2006/relationships/image" Target="../media/image104.png"/><Relationship Id="rId108" Type="http://schemas.openxmlformats.org/officeDocument/2006/relationships/customXml" Target="../ink/ink1678.xml"/><Relationship Id="rId129" Type="http://schemas.openxmlformats.org/officeDocument/2006/relationships/image" Target="../media/image152.png"/><Relationship Id="rId54" Type="http://schemas.openxmlformats.org/officeDocument/2006/relationships/customXml" Target="../ink/ink1651.xml"/><Relationship Id="rId75" Type="http://schemas.openxmlformats.org/officeDocument/2006/relationships/image" Target="../media/image125.png"/><Relationship Id="rId96" Type="http://schemas.openxmlformats.org/officeDocument/2006/relationships/customXml" Target="../ink/ink1672.xml"/><Relationship Id="rId140" Type="http://schemas.openxmlformats.org/officeDocument/2006/relationships/customXml" Target="../ink/ink1694.xml"/><Relationship Id="rId161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7.xml"/><Relationship Id="rId23" Type="http://schemas.openxmlformats.org/officeDocument/2006/relationships/image" Target="../media/image99.png"/><Relationship Id="rId28" Type="http://schemas.openxmlformats.org/officeDocument/2006/relationships/customXml" Target="../ink/ink1638.xml"/><Relationship Id="rId49" Type="http://schemas.openxmlformats.org/officeDocument/2006/relationships/image" Target="../media/image112.png"/><Relationship Id="rId114" Type="http://schemas.openxmlformats.org/officeDocument/2006/relationships/customXml" Target="../ink/ink1681.xml"/><Relationship Id="rId119" Type="http://schemas.openxmlformats.org/officeDocument/2006/relationships/image" Target="../media/image147.png"/><Relationship Id="rId44" Type="http://schemas.openxmlformats.org/officeDocument/2006/relationships/customXml" Target="../ink/ink1646.xml"/><Relationship Id="rId60" Type="http://schemas.openxmlformats.org/officeDocument/2006/relationships/customXml" Target="../ink/ink1654.xml"/><Relationship Id="rId65" Type="http://schemas.openxmlformats.org/officeDocument/2006/relationships/image" Target="../media/image120.png"/><Relationship Id="rId81" Type="http://schemas.openxmlformats.org/officeDocument/2006/relationships/image" Target="../media/image128.png"/><Relationship Id="rId86" Type="http://schemas.openxmlformats.org/officeDocument/2006/relationships/customXml" Target="../ink/ink1667.xml"/><Relationship Id="rId130" Type="http://schemas.openxmlformats.org/officeDocument/2006/relationships/customXml" Target="../ink/ink1689.xml"/><Relationship Id="rId135" Type="http://schemas.openxmlformats.org/officeDocument/2006/relationships/image" Target="../media/image155.png"/><Relationship Id="rId151" Type="http://schemas.openxmlformats.org/officeDocument/2006/relationships/image" Target="../media/image163.png"/><Relationship Id="rId156" Type="http://schemas.openxmlformats.org/officeDocument/2006/relationships/customXml" Target="../ink/ink1702.xml"/><Relationship Id="rId172" Type="http://schemas.openxmlformats.org/officeDocument/2006/relationships/customXml" Target="../ink/ink1710.xml"/><Relationship Id="rId13" Type="http://schemas.openxmlformats.org/officeDocument/2006/relationships/image" Target="../media/image94.png"/><Relationship Id="rId18" Type="http://schemas.openxmlformats.org/officeDocument/2006/relationships/customXml" Target="../ink/ink1633.xml"/><Relationship Id="rId39" Type="http://schemas.openxmlformats.org/officeDocument/2006/relationships/image" Target="../media/image107.png"/><Relationship Id="rId109" Type="http://schemas.openxmlformats.org/officeDocument/2006/relationships/image" Target="../media/image142.png"/><Relationship Id="rId34" Type="http://schemas.openxmlformats.org/officeDocument/2006/relationships/customXml" Target="../ink/ink1641.xml"/><Relationship Id="rId50" Type="http://schemas.openxmlformats.org/officeDocument/2006/relationships/customXml" Target="../ink/ink1649.xml"/><Relationship Id="rId55" Type="http://schemas.openxmlformats.org/officeDocument/2006/relationships/image" Target="../media/image115.png"/><Relationship Id="rId76" Type="http://schemas.openxmlformats.org/officeDocument/2006/relationships/customXml" Target="../ink/ink1662.xml"/><Relationship Id="rId97" Type="http://schemas.openxmlformats.org/officeDocument/2006/relationships/image" Target="../media/image136.png"/><Relationship Id="rId104" Type="http://schemas.openxmlformats.org/officeDocument/2006/relationships/customXml" Target="../ink/ink1676.xml"/><Relationship Id="rId120" Type="http://schemas.openxmlformats.org/officeDocument/2006/relationships/customXml" Target="../ink/ink1684.xml"/><Relationship Id="rId125" Type="http://schemas.openxmlformats.org/officeDocument/2006/relationships/image" Target="../media/image150.png"/><Relationship Id="rId141" Type="http://schemas.openxmlformats.org/officeDocument/2006/relationships/image" Target="../media/image158.png"/><Relationship Id="rId146" Type="http://schemas.openxmlformats.org/officeDocument/2006/relationships/customXml" Target="../ink/ink1697.xml"/><Relationship Id="rId167" Type="http://schemas.openxmlformats.org/officeDocument/2006/relationships/image" Target="../media/image171.png"/><Relationship Id="rId7" Type="http://schemas.openxmlformats.org/officeDocument/2006/relationships/image" Target="../media/image91.png"/><Relationship Id="rId71" Type="http://schemas.openxmlformats.org/officeDocument/2006/relationships/image" Target="../media/image123.png"/><Relationship Id="rId92" Type="http://schemas.openxmlformats.org/officeDocument/2006/relationships/customXml" Target="../ink/ink1670.xml"/><Relationship Id="rId162" Type="http://schemas.openxmlformats.org/officeDocument/2006/relationships/customXml" Target="../ink/ink1705.xml"/><Relationship Id="rId2" Type="http://schemas.openxmlformats.org/officeDocument/2006/relationships/customXml" Target="../ink/ink1625.xml"/><Relationship Id="rId29" Type="http://schemas.openxmlformats.org/officeDocument/2006/relationships/image" Target="../media/image102.png"/><Relationship Id="rId24" Type="http://schemas.openxmlformats.org/officeDocument/2006/relationships/customXml" Target="../ink/ink1636.xml"/><Relationship Id="rId40" Type="http://schemas.openxmlformats.org/officeDocument/2006/relationships/customXml" Target="../ink/ink1644.xml"/><Relationship Id="rId45" Type="http://schemas.openxmlformats.org/officeDocument/2006/relationships/image" Target="../media/image110.png"/><Relationship Id="rId66" Type="http://schemas.openxmlformats.org/officeDocument/2006/relationships/customXml" Target="../ink/ink1657.xml"/><Relationship Id="rId87" Type="http://schemas.openxmlformats.org/officeDocument/2006/relationships/image" Target="../media/image131.png"/><Relationship Id="rId110" Type="http://schemas.openxmlformats.org/officeDocument/2006/relationships/customXml" Target="../ink/ink1679.xml"/><Relationship Id="rId115" Type="http://schemas.openxmlformats.org/officeDocument/2006/relationships/image" Target="../media/image145.png"/><Relationship Id="rId131" Type="http://schemas.openxmlformats.org/officeDocument/2006/relationships/image" Target="../media/image153.png"/><Relationship Id="rId136" Type="http://schemas.openxmlformats.org/officeDocument/2006/relationships/customXml" Target="../ink/ink1692.xml"/><Relationship Id="rId157" Type="http://schemas.openxmlformats.org/officeDocument/2006/relationships/image" Target="../media/image166.png"/><Relationship Id="rId61" Type="http://schemas.openxmlformats.org/officeDocument/2006/relationships/image" Target="../media/image118.png"/><Relationship Id="rId82" Type="http://schemas.openxmlformats.org/officeDocument/2006/relationships/customXml" Target="../ink/ink1665.xml"/><Relationship Id="rId152" Type="http://schemas.openxmlformats.org/officeDocument/2006/relationships/customXml" Target="../ink/ink1700.xml"/><Relationship Id="rId173" Type="http://schemas.openxmlformats.org/officeDocument/2006/relationships/image" Target="../media/image174.png"/><Relationship Id="rId19" Type="http://schemas.openxmlformats.org/officeDocument/2006/relationships/image" Target="../media/image97.png"/><Relationship Id="rId14" Type="http://schemas.openxmlformats.org/officeDocument/2006/relationships/customXml" Target="../ink/ink1631.xml"/><Relationship Id="rId30" Type="http://schemas.openxmlformats.org/officeDocument/2006/relationships/customXml" Target="../ink/ink1639.xml"/><Relationship Id="rId35" Type="http://schemas.openxmlformats.org/officeDocument/2006/relationships/image" Target="../media/image105.png"/><Relationship Id="rId56" Type="http://schemas.openxmlformats.org/officeDocument/2006/relationships/customXml" Target="../ink/ink1652.xml"/><Relationship Id="rId77" Type="http://schemas.openxmlformats.org/officeDocument/2006/relationships/image" Target="../media/image126.png"/><Relationship Id="rId100" Type="http://schemas.openxmlformats.org/officeDocument/2006/relationships/customXml" Target="../ink/ink1674.xml"/><Relationship Id="rId105" Type="http://schemas.openxmlformats.org/officeDocument/2006/relationships/image" Target="../media/image140.png"/><Relationship Id="rId126" Type="http://schemas.openxmlformats.org/officeDocument/2006/relationships/customXml" Target="../ink/ink1687.xml"/><Relationship Id="rId147" Type="http://schemas.openxmlformats.org/officeDocument/2006/relationships/image" Target="../media/image161.png"/><Relationship Id="rId168" Type="http://schemas.openxmlformats.org/officeDocument/2006/relationships/customXml" Target="../ink/ink1708.xml"/><Relationship Id="rId8" Type="http://schemas.openxmlformats.org/officeDocument/2006/relationships/customXml" Target="../ink/ink1628.xml"/><Relationship Id="rId51" Type="http://schemas.openxmlformats.org/officeDocument/2006/relationships/image" Target="../media/image113.png"/><Relationship Id="rId72" Type="http://schemas.openxmlformats.org/officeDocument/2006/relationships/customXml" Target="../ink/ink1660.xml"/><Relationship Id="rId93" Type="http://schemas.openxmlformats.org/officeDocument/2006/relationships/image" Target="../media/image134.png"/><Relationship Id="rId98" Type="http://schemas.openxmlformats.org/officeDocument/2006/relationships/customXml" Target="../ink/ink1673.xml"/><Relationship Id="rId121" Type="http://schemas.openxmlformats.org/officeDocument/2006/relationships/image" Target="../media/image148.png"/><Relationship Id="rId142" Type="http://schemas.openxmlformats.org/officeDocument/2006/relationships/customXml" Target="../ink/ink1695.xml"/><Relationship Id="rId163" Type="http://schemas.openxmlformats.org/officeDocument/2006/relationships/image" Target="../media/image169.png"/><Relationship Id="rId3" Type="http://schemas.openxmlformats.org/officeDocument/2006/relationships/image" Target="../media/image89.png"/><Relationship Id="rId25" Type="http://schemas.openxmlformats.org/officeDocument/2006/relationships/image" Target="../media/image100.png"/><Relationship Id="rId46" Type="http://schemas.openxmlformats.org/officeDocument/2006/relationships/customXml" Target="../ink/ink1647.xml"/><Relationship Id="rId67" Type="http://schemas.openxmlformats.org/officeDocument/2006/relationships/image" Target="../media/image121.png"/><Relationship Id="rId116" Type="http://schemas.openxmlformats.org/officeDocument/2006/relationships/customXml" Target="../ink/ink1682.xml"/><Relationship Id="rId137" Type="http://schemas.openxmlformats.org/officeDocument/2006/relationships/image" Target="../media/image156.png"/><Relationship Id="rId158" Type="http://schemas.openxmlformats.org/officeDocument/2006/relationships/customXml" Target="../ink/ink1703.xml"/><Relationship Id="rId20" Type="http://schemas.openxmlformats.org/officeDocument/2006/relationships/customXml" Target="../ink/ink1634.xml"/><Relationship Id="rId41" Type="http://schemas.openxmlformats.org/officeDocument/2006/relationships/image" Target="../media/image108.png"/><Relationship Id="rId62" Type="http://schemas.openxmlformats.org/officeDocument/2006/relationships/customXml" Target="../ink/ink1655.xml"/><Relationship Id="rId83" Type="http://schemas.openxmlformats.org/officeDocument/2006/relationships/image" Target="../media/image129.png"/><Relationship Id="rId88" Type="http://schemas.openxmlformats.org/officeDocument/2006/relationships/customXml" Target="../ink/ink1668.xml"/><Relationship Id="rId111" Type="http://schemas.openxmlformats.org/officeDocument/2006/relationships/image" Target="../media/image143.png"/><Relationship Id="rId132" Type="http://schemas.openxmlformats.org/officeDocument/2006/relationships/customXml" Target="../ink/ink1690.xml"/><Relationship Id="rId153" Type="http://schemas.openxmlformats.org/officeDocument/2006/relationships/image" Target="../media/image164.png"/><Relationship Id="rId15" Type="http://schemas.openxmlformats.org/officeDocument/2006/relationships/image" Target="../media/image95.png"/><Relationship Id="rId36" Type="http://schemas.openxmlformats.org/officeDocument/2006/relationships/customXml" Target="../ink/ink1642.xml"/><Relationship Id="rId57" Type="http://schemas.openxmlformats.org/officeDocument/2006/relationships/image" Target="../media/image116.png"/><Relationship Id="rId106" Type="http://schemas.openxmlformats.org/officeDocument/2006/relationships/customXml" Target="../ink/ink1677.xml"/><Relationship Id="rId127" Type="http://schemas.openxmlformats.org/officeDocument/2006/relationships/image" Target="../media/image151.png"/><Relationship Id="rId10" Type="http://schemas.openxmlformats.org/officeDocument/2006/relationships/customXml" Target="../ink/ink1629.xml"/><Relationship Id="rId31" Type="http://schemas.openxmlformats.org/officeDocument/2006/relationships/image" Target="../media/image103.png"/><Relationship Id="rId52" Type="http://schemas.openxmlformats.org/officeDocument/2006/relationships/customXml" Target="../ink/ink1650.xml"/><Relationship Id="rId73" Type="http://schemas.openxmlformats.org/officeDocument/2006/relationships/image" Target="../media/image124.png"/><Relationship Id="rId78" Type="http://schemas.openxmlformats.org/officeDocument/2006/relationships/customXml" Target="../ink/ink1663.xml"/><Relationship Id="rId94" Type="http://schemas.openxmlformats.org/officeDocument/2006/relationships/customXml" Target="../ink/ink1671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685.xml"/><Relationship Id="rId143" Type="http://schemas.openxmlformats.org/officeDocument/2006/relationships/image" Target="../media/image159.png"/><Relationship Id="rId148" Type="http://schemas.openxmlformats.org/officeDocument/2006/relationships/customXml" Target="../ink/ink1698.xml"/><Relationship Id="rId164" Type="http://schemas.openxmlformats.org/officeDocument/2006/relationships/customXml" Target="../ink/ink1706.xml"/><Relationship Id="rId169" Type="http://schemas.openxmlformats.org/officeDocument/2006/relationships/image" Target="../media/image172.png"/><Relationship Id="rId4" Type="http://schemas.openxmlformats.org/officeDocument/2006/relationships/customXml" Target="../ink/ink1626.xml"/><Relationship Id="rId9" Type="http://schemas.openxmlformats.org/officeDocument/2006/relationships/image" Target="../media/image92.png"/><Relationship Id="rId26" Type="http://schemas.openxmlformats.org/officeDocument/2006/relationships/customXml" Target="../ink/ink1637.xml"/><Relationship Id="rId47" Type="http://schemas.openxmlformats.org/officeDocument/2006/relationships/image" Target="../media/image111.png"/><Relationship Id="rId68" Type="http://schemas.openxmlformats.org/officeDocument/2006/relationships/customXml" Target="../ink/ink1658.xml"/><Relationship Id="rId89" Type="http://schemas.openxmlformats.org/officeDocument/2006/relationships/image" Target="../media/image132.png"/><Relationship Id="rId112" Type="http://schemas.openxmlformats.org/officeDocument/2006/relationships/customXml" Target="../ink/ink1680.xml"/><Relationship Id="rId133" Type="http://schemas.openxmlformats.org/officeDocument/2006/relationships/image" Target="../media/image154.png"/><Relationship Id="rId154" Type="http://schemas.openxmlformats.org/officeDocument/2006/relationships/customXml" Target="../ink/ink1701.xml"/><Relationship Id="rId16" Type="http://schemas.openxmlformats.org/officeDocument/2006/relationships/customXml" Target="../ink/ink1632.xml"/><Relationship Id="rId37" Type="http://schemas.openxmlformats.org/officeDocument/2006/relationships/image" Target="../media/image106.png"/><Relationship Id="rId58" Type="http://schemas.openxmlformats.org/officeDocument/2006/relationships/customXml" Target="../ink/ink1653.xml"/><Relationship Id="rId79" Type="http://schemas.openxmlformats.org/officeDocument/2006/relationships/image" Target="../media/image127.png"/><Relationship Id="rId102" Type="http://schemas.openxmlformats.org/officeDocument/2006/relationships/customXml" Target="../ink/ink1675.xml"/><Relationship Id="rId123" Type="http://schemas.openxmlformats.org/officeDocument/2006/relationships/image" Target="../media/image149.png"/><Relationship Id="rId144" Type="http://schemas.openxmlformats.org/officeDocument/2006/relationships/customXml" Target="../ink/ink1696.xml"/><Relationship Id="rId90" Type="http://schemas.openxmlformats.org/officeDocument/2006/relationships/customXml" Target="../ink/ink1669.xml"/><Relationship Id="rId165" Type="http://schemas.openxmlformats.org/officeDocument/2006/relationships/image" Target="../media/image170.png"/><Relationship Id="rId27" Type="http://schemas.openxmlformats.org/officeDocument/2006/relationships/image" Target="../media/image101.png"/><Relationship Id="rId48" Type="http://schemas.openxmlformats.org/officeDocument/2006/relationships/customXml" Target="../ink/ink1648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1691.xml"/><Relationship Id="rId80" Type="http://schemas.openxmlformats.org/officeDocument/2006/relationships/customXml" Target="../ink/ink1664.xml"/><Relationship Id="rId155" Type="http://schemas.openxmlformats.org/officeDocument/2006/relationships/image" Target="../media/image165.png"/><Relationship Id="rId17" Type="http://schemas.openxmlformats.org/officeDocument/2006/relationships/image" Target="../media/image96.png"/><Relationship Id="rId38" Type="http://schemas.openxmlformats.org/officeDocument/2006/relationships/customXml" Target="../ink/ink1643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1686.xml"/><Relationship Id="rId70" Type="http://schemas.openxmlformats.org/officeDocument/2006/relationships/customXml" Target="../ink/ink1659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1707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731.xml"/><Relationship Id="rId63" Type="http://schemas.openxmlformats.org/officeDocument/2006/relationships/image" Target="../media/image119.png"/><Relationship Id="rId84" Type="http://schemas.openxmlformats.org/officeDocument/2006/relationships/customXml" Target="../ink/ink1752.xml"/><Relationship Id="rId138" Type="http://schemas.openxmlformats.org/officeDocument/2006/relationships/customXml" Target="../ink/ink1779.xml"/><Relationship Id="rId159" Type="http://schemas.openxmlformats.org/officeDocument/2006/relationships/image" Target="../media/image167.png"/><Relationship Id="rId170" Type="http://schemas.openxmlformats.org/officeDocument/2006/relationships/customXml" Target="../ink/ink1795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726.xml"/><Relationship Id="rId53" Type="http://schemas.openxmlformats.org/officeDocument/2006/relationships/image" Target="../media/image114.png"/><Relationship Id="rId74" Type="http://schemas.openxmlformats.org/officeDocument/2006/relationships/customXml" Target="../ink/ink1747.xml"/><Relationship Id="rId128" Type="http://schemas.openxmlformats.org/officeDocument/2006/relationships/customXml" Target="../ink/ink1774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1790.xml"/><Relationship Id="rId181" Type="http://schemas.openxmlformats.org/officeDocument/2006/relationships/image" Target="../media/image178.png"/><Relationship Id="rId22" Type="http://schemas.openxmlformats.org/officeDocument/2006/relationships/customXml" Target="../ink/ink1721.xml"/><Relationship Id="rId43" Type="http://schemas.openxmlformats.org/officeDocument/2006/relationships/image" Target="../media/image109.png"/><Relationship Id="rId64" Type="http://schemas.openxmlformats.org/officeDocument/2006/relationships/customXml" Target="../ink/ink1742.xml"/><Relationship Id="rId118" Type="http://schemas.openxmlformats.org/officeDocument/2006/relationships/customXml" Target="../ink/ink1769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1785.xml"/><Relationship Id="rId171" Type="http://schemas.openxmlformats.org/officeDocument/2006/relationships/image" Target="../media/image173.png"/><Relationship Id="rId192" Type="http://schemas.openxmlformats.org/officeDocument/2006/relationships/customXml" Target="../ink/ink1806.xml"/><Relationship Id="rId206" Type="http://schemas.openxmlformats.org/officeDocument/2006/relationships/customXml" Target="../ink/ink1813.xml"/><Relationship Id="rId12" Type="http://schemas.openxmlformats.org/officeDocument/2006/relationships/customXml" Target="../ink/ink1716.xml"/><Relationship Id="rId33" Type="http://schemas.openxmlformats.org/officeDocument/2006/relationships/image" Target="../media/image104.png"/><Relationship Id="rId108" Type="http://schemas.openxmlformats.org/officeDocument/2006/relationships/customXml" Target="../ink/ink1764.xml"/><Relationship Id="rId129" Type="http://schemas.openxmlformats.org/officeDocument/2006/relationships/image" Target="../media/image152.png"/><Relationship Id="rId54" Type="http://schemas.openxmlformats.org/officeDocument/2006/relationships/customXml" Target="../ink/ink1737.xml"/><Relationship Id="rId75" Type="http://schemas.openxmlformats.org/officeDocument/2006/relationships/image" Target="../media/image125.png"/><Relationship Id="rId96" Type="http://schemas.openxmlformats.org/officeDocument/2006/relationships/customXml" Target="../ink/ink1758.xml"/><Relationship Id="rId140" Type="http://schemas.openxmlformats.org/officeDocument/2006/relationships/customXml" Target="../ink/ink1780.xml"/><Relationship Id="rId161" Type="http://schemas.openxmlformats.org/officeDocument/2006/relationships/image" Target="../media/image168.png"/><Relationship Id="rId182" Type="http://schemas.openxmlformats.org/officeDocument/2006/relationships/customXml" Target="../ink/ink1801.xml"/><Relationship Id="rId6" Type="http://schemas.openxmlformats.org/officeDocument/2006/relationships/customXml" Target="../ink/ink1713.xml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44" Type="http://schemas.openxmlformats.org/officeDocument/2006/relationships/customXml" Target="../ink/ink1732.xml"/><Relationship Id="rId65" Type="http://schemas.openxmlformats.org/officeDocument/2006/relationships/image" Target="../media/image120.png"/><Relationship Id="rId86" Type="http://schemas.openxmlformats.org/officeDocument/2006/relationships/customXml" Target="../ink/ink1753.xml"/><Relationship Id="rId130" Type="http://schemas.openxmlformats.org/officeDocument/2006/relationships/customXml" Target="../ink/ink1775.xml"/><Relationship Id="rId151" Type="http://schemas.openxmlformats.org/officeDocument/2006/relationships/image" Target="../media/image163.png"/><Relationship Id="rId172" Type="http://schemas.openxmlformats.org/officeDocument/2006/relationships/customXml" Target="../ink/ink1796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34" Type="http://schemas.openxmlformats.org/officeDocument/2006/relationships/customXml" Target="../ink/ink1727.xml"/><Relationship Id="rId55" Type="http://schemas.openxmlformats.org/officeDocument/2006/relationships/image" Target="../media/image115.png"/><Relationship Id="rId76" Type="http://schemas.openxmlformats.org/officeDocument/2006/relationships/customXml" Target="../ink/ink1748.xml"/><Relationship Id="rId97" Type="http://schemas.openxmlformats.org/officeDocument/2006/relationships/image" Target="../media/image136.png"/><Relationship Id="rId120" Type="http://schemas.openxmlformats.org/officeDocument/2006/relationships/customXml" Target="../ink/ink1770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1791.xml"/><Relationship Id="rId183" Type="http://schemas.openxmlformats.org/officeDocument/2006/relationships/image" Target="../media/image179.png"/><Relationship Id="rId24" Type="http://schemas.openxmlformats.org/officeDocument/2006/relationships/customXml" Target="../ink/ink1722.xml"/><Relationship Id="rId40" Type="http://schemas.openxmlformats.org/officeDocument/2006/relationships/customXml" Target="../ink/ink1730.xml"/><Relationship Id="rId45" Type="http://schemas.openxmlformats.org/officeDocument/2006/relationships/image" Target="../media/image110.png"/><Relationship Id="rId66" Type="http://schemas.openxmlformats.org/officeDocument/2006/relationships/customXml" Target="../ink/ink1743.xml"/><Relationship Id="rId87" Type="http://schemas.openxmlformats.org/officeDocument/2006/relationships/image" Target="../media/image131.png"/><Relationship Id="rId110" Type="http://schemas.openxmlformats.org/officeDocument/2006/relationships/customXml" Target="../ink/ink1765.xml"/><Relationship Id="rId115" Type="http://schemas.openxmlformats.org/officeDocument/2006/relationships/image" Target="../media/image145.png"/><Relationship Id="rId131" Type="http://schemas.openxmlformats.org/officeDocument/2006/relationships/image" Target="../media/image153.png"/><Relationship Id="rId136" Type="http://schemas.openxmlformats.org/officeDocument/2006/relationships/customXml" Target="../ink/ink1778.xml"/><Relationship Id="rId157" Type="http://schemas.openxmlformats.org/officeDocument/2006/relationships/image" Target="../media/image166.png"/><Relationship Id="rId178" Type="http://schemas.openxmlformats.org/officeDocument/2006/relationships/customXml" Target="../ink/ink1799.xml"/><Relationship Id="rId61" Type="http://schemas.openxmlformats.org/officeDocument/2006/relationships/image" Target="../media/image118.png"/><Relationship Id="rId82" Type="http://schemas.openxmlformats.org/officeDocument/2006/relationships/customXml" Target="../ink/ink1751.xml"/><Relationship Id="rId152" Type="http://schemas.openxmlformats.org/officeDocument/2006/relationships/customXml" Target="../ink/ink1786.xml"/><Relationship Id="rId173" Type="http://schemas.openxmlformats.org/officeDocument/2006/relationships/image" Target="../media/image174.png"/><Relationship Id="rId194" Type="http://schemas.openxmlformats.org/officeDocument/2006/relationships/customXml" Target="../ink/ink1807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14" Type="http://schemas.openxmlformats.org/officeDocument/2006/relationships/customXml" Target="../ink/ink1717.xml"/><Relationship Id="rId30" Type="http://schemas.openxmlformats.org/officeDocument/2006/relationships/customXml" Target="../ink/ink1725.xml"/><Relationship Id="rId35" Type="http://schemas.openxmlformats.org/officeDocument/2006/relationships/image" Target="../media/image105.png"/><Relationship Id="rId56" Type="http://schemas.openxmlformats.org/officeDocument/2006/relationships/customXml" Target="../ink/ink1738.xml"/><Relationship Id="rId77" Type="http://schemas.openxmlformats.org/officeDocument/2006/relationships/image" Target="../media/image126.png"/><Relationship Id="rId100" Type="http://schemas.openxmlformats.org/officeDocument/2006/relationships/customXml" Target="../ink/ink1760.xml"/><Relationship Id="rId105" Type="http://schemas.openxmlformats.org/officeDocument/2006/relationships/image" Target="../media/image140.png"/><Relationship Id="rId126" Type="http://schemas.openxmlformats.org/officeDocument/2006/relationships/customXml" Target="../ink/ink1773.xml"/><Relationship Id="rId147" Type="http://schemas.openxmlformats.org/officeDocument/2006/relationships/image" Target="../media/image161.png"/><Relationship Id="rId168" Type="http://schemas.openxmlformats.org/officeDocument/2006/relationships/customXml" Target="../ink/ink1794.xml"/><Relationship Id="rId8" Type="http://schemas.openxmlformats.org/officeDocument/2006/relationships/customXml" Target="../ink/ink1714.xml"/><Relationship Id="rId51" Type="http://schemas.openxmlformats.org/officeDocument/2006/relationships/image" Target="../media/image113.png"/><Relationship Id="rId72" Type="http://schemas.openxmlformats.org/officeDocument/2006/relationships/customXml" Target="../ink/ink1746.xml"/><Relationship Id="rId93" Type="http://schemas.openxmlformats.org/officeDocument/2006/relationships/image" Target="../media/image134.png"/><Relationship Id="rId98" Type="http://schemas.openxmlformats.org/officeDocument/2006/relationships/customXml" Target="../ink/ink1759.xml"/><Relationship Id="rId121" Type="http://schemas.openxmlformats.org/officeDocument/2006/relationships/image" Target="../media/image148.png"/><Relationship Id="rId142" Type="http://schemas.openxmlformats.org/officeDocument/2006/relationships/customXml" Target="../ink/ink1781.xml"/><Relationship Id="rId163" Type="http://schemas.openxmlformats.org/officeDocument/2006/relationships/image" Target="../media/image169.png"/><Relationship Id="rId184" Type="http://schemas.openxmlformats.org/officeDocument/2006/relationships/customXml" Target="../ink/ink1802.xml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5" Type="http://schemas.openxmlformats.org/officeDocument/2006/relationships/image" Target="../media/image100.png"/><Relationship Id="rId46" Type="http://schemas.openxmlformats.org/officeDocument/2006/relationships/customXml" Target="../ink/ink1733.xml"/><Relationship Id="rId67" Type="http://schemas.openxmlformats.org/officeDocument/2006/relationships/image" Target="../media/image121.png"/><Relationship Id="rId116" Type="http://schemas.openxmlformats.org/officeDocument/2006/relationships/customXml" Target="../ink/ink1768.xml"/><Relationship Id="rId137" Type="http://schemas.openxmlformats.org/officeDocument/2006/relationships/image" Target="../media/image156.png"/><Relationship Id="rId158" Type="http://schemas.openxmlformats.org/officeDocument/2006/relationships/customXml" Target="../ink/ink1789.xml"/><Relationship Id="rId20" Type="http://schemas.openxmlformats.org/officeDocument/2006/relationships/customXml" Target="../ink/ink1720.xml"/><Relationship Id="rId41" Type="http://schemas.openxmlformats.org/officeDocument/2006/relationships/image" Target="../media/image108.png"/><Relationship Id="rId62" Type="http://schemas.openxmlformats.org/officeDocument/2006/relationships/customXml" Target="../ink/ink1741.xml"/><Relationship Id="rId83" Type="http://schemas.openxmlformats.org/officeDocument/2006/relationships/image" Target="../media/image129.png"/><Relationship Id="rId88" Type="http://schemas.openxmlformats.org/officeDocument/2006/relationships/customXml" Target="../ink/ink1754.xml"/><Relationship Id="rId111" Type="http://schemas.openxmlformats.org/officeDocument/2006/relationships/image" Target="../media/image143.png"/><Relationship Id="rId132" Type="http://schemas.openxmlformats.org/officeDocument/2006/relationships/customXml" Target="../ink/ink1776.xml"/><Relationship Id="rId153" Type="http://schemas.openxmlformats.org/officeDocument/2006/relationships/image" Target="../media/image164.png"/><Relationship Id="rId174" Type="http://schemas.openxmlformats.org/officeDocument/2006/relationships/customXml" Target="../ink/ink1797.xml"/><Relationship Id="rId179" Type="http://schemas.openxmlformats.org/officeDocument/2006/relationships/image" Target="../media/image177.png"/><Relationship Id="rId195" Type="http://schemas.openxmlformats.org/officeDocument/2006/relationships/image" Target="../media/image185.png"/><Relationship Id="rId190" Type="http://schemas.openxmlformats.org/officeDocument/2006/relationships/customXml" Target="../ink/ink1805.xml"/><Relationship Id="rId204" Type="http://schemas.openxmlformats.org/officeDocument/2006/relationships/customXml" Target="../ink/ink1812.xml"/><Relationship Id="rId15" Type="http://schemas.openxmlformats.org/officeDocument/2006/relationships/image" Target="../media/image95.png"/><Relationship Id="rId36" Type="http://schemas.openxmlformats.org/officeDocument/2006/relationships/customXml" Target="../ink/ink1728.xml"/><Relationship Id="rId57" Type="http://schemas.openxmlformats.org/officeDocument/2006/relationships/image" Target="../media/image116.png"/><Relationship Id="rId106" Type="http://schemas.openxmlformats.org/officeDocument/2006/relationships/customXml" Target="../ink/ink1763.xml"/><Relationship Id="rId127" Type="http://schemas.openxmlformats.org/officeDocument/2006/relationships/image" Target="../media/image151.png"/><Relationship Id="rId10" Type="http://schemas.openxmlformats.org/officeDocument/2006/relationships/customXml" Target="../ink/ink1715.xml"/><Relationship Id="rId31" Type="http://schemas.openxmlformats.org/officeDocument/2006/relationships/image" Target="../media/image103.png"/><Relationship Id="rId52" Type="http://schemas.openxmlformats.org/officeDocument/2006/relationships/customXml" Target="../ink/ink1736.xml"/><Relationship Id="rId73" Type="http://schemas.openxmlformats.org/officeDocument/2006/relationships/image" Target="../media/image124.png"/><Relationship Id="rId78" Type="http://schemas.openxmlformats.org/officeDocument/2006/relationships/customXml" Target="../ink/ink1749.xml"/><Relationship Id="rId94" Type="http://schemas.openxmlformats.org/officeDocument/2006/relationships/customXml" Target="../ink/ink1757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771.xml"/><Relationship Id="rId143" Type="http://schemas.openxmlformats.org/officeDocument/2006/relationships/image" Target="../media/image159.png"/><Relationship Id="rId148" Type="http://schemas.openxmlformats.org/officeDocument/2006/relationships/customXml" Target="../ink/ink1784.xml"/><Relationship Id="rId164" Type="http://schemas.openxmlformats.org/officeDocument/2006/relationships/customXml" Target="../ink/ink1792.xml"/><Relationship Id="rId169" Type="http://schemas.openxmlformats.org/officeDocument/2006/relationships/image" Target="../media/image172.png"/><Relationship Id="rId185" Type="http://schemas.openxmlformats.org/officeDocument/2006/relationships/image" Target="../media/image180.png"/><Relationship Id="rId4" Type="http://schemas.openxmlformats.org/officeDocument/2006/relationships/customXml" Target="../ink/ink1712.xml"/><Relationship Id="rId9" Type="http://schemas.openxmlformats.org/officeDocument/2006/relationships/image" Target="../media/image92.png"/><Relationship Id="rId180" Type="http://schemas.openxmlformats.org/officeDocument/2006/relationships/customXml" Target="../ink/ink1800.xml"/><Relationship Id="rId26" Type="http://schemas.openxmlformats.org/officeDocument/2006/relationships/customXml" Target="../ink/ink1723.xml"/><Relationship Id="rId47" Type="http://schemas.openxmlformats.org/officeDocument/2006/relationships/image" Target="../media/image111.png"/><Relationship Id="rId68" Type="http://schemas.openxmlformats.org/officeDocument/2006/relationships/customXml" Target="../ink/ink1744.xml"/><Relationship Id="rId89" Type="http://schemas.openxmlformats.org/officeDocument/2006/relationships/image" Target="../media/image132.png"/><Relationship Id="rId112" Type="http://schemas.openxmlformats.org/officeDocument/2006/relationships/customXml" Target="../ink/ink1766.xml"/><Relationship Id="rId133" Type="http://schemas.openxmlformats.org/officeDocument/2006/relationships/image" Target="../media/image154.png"/><Relationship Id="rId154" Type="http://schemas.openxmlformats.org/officeDocument/2006/relationships/customXml" Target="../ink/ink1787.xml"/><Relationship Id="rId175" Type="http://schemas.openxmlformats.org/officeDocument/2006/relationships/image" Target="../media/image175.png"/><Relationship Id="rId196" Type="http://schemas.openxmlformats.org/officeDocument/2006/relationships/customXml" Target="../ink/ink1808.xml"/><Relationship Id="rId200" Type="http://schemas.openxmlformats.org/officeDocument/2006/relationships/customXml" Target="../ink/ink1810.xml"/><Relationship Id="rId16" Type="http://schemas.openxmlformats.org/officeDocument/2006/relationships/customXml" Target="../ink/ink1718.xml"/><Relationship Id="rId37" Type="http://schemas.openxmlformats.org/officeDocument/2006/relationships/image" Target="../media/image106.png"/><Relationship Id="rId58" Type="http://schemas.openxmlformats.org/officeDocument/2006/relationships/customXml" Target="../ink/ink1739.xml"/><Relationship Id="rId79" Type="http://schemas.openxmlformats.org/officeDocument/2006/relationships/image" Target="../media/image127.png"/><Relationship Id="rId102" Type="http://schemas.openxmlformats.org/officeDocument/2006/relationships/customXml" Target="../ink/ink1761.xml"/><Relationship Id="rId123" Type="http://schemas.openxmlformats.org/officeDocument/2006/relationships/image" Target="../media/image149.png"/><Relationship Id="rId144" Type="http://schemas.openxmlformats.org/officeDocument/2006/relationships/customXml" Target="../ink/ink1782.xml"/><Relationship Id="rId90" Type="http://schemas.openxmlformats.org/officeDocument/2006/relationships/customXml" Target="../ink/ink1755.xml"/><Relationship Id="rId165" Type="http://schemas.openxmlformats.org/officeDocument/2006/relationships/image" Target="../media/image170.png"/><Relationship Id="rId186" Type="http://schemas.openxmlformats.org/officeDocument/2006/relationships/customXml" Target="../ink/ink1803.xml"/><Relationship Id="rId27" Type="http://schemas.openxmlformats.org/officeDocument/2006/relationships/image" Target="../media/image101.png"/><Relationship Id="rId48" Type="http://schemas.openxmlformats.org/officeDocument/2006/relationships/customXml" Target="../ink/ink1734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1777.xml"/><Relationship Id="rId80" Type="http://schemas.openxmlformats.org/officeDocument/2006/relationships/customXml" Target="../ink/ink1750.xml"/><Relationship Id="rId155" Type="http://schemas.openxmlformats.org/officeDocument/2006/relationships/image" Target="../media/image165.png"/><Relationship Id="rId176" Type="http://schemas.openxmlformats.org/officeDocument/2006/relationships/customXml" Target="../ink/ink1798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17" Type="http://schemas.openxmlformats.org/officeDocument/2006/relationships/image" Target="../media/image96.png"/><Relationship Id="rId38" Type="http://schemas.openxmlformats.org/officeDocument/2006/relationships/customXml" Target="../ink/ink1729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1772.xml"/><Relationship Id="rId70" Type="http://schemas.openxmlformats.org/officeDocument/2006/relationships/customXml" Target="../ink/ink1745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1793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24.xml"/><Relationship Id="rId49" Type="http://schemas.openxmlformats.org/officeDocument/2006/relationships/image" Target="../media/image112.png"/><Relationship Id="rId114" Type="http://schemas.openxmlformats.org/officeDocument/2006/relationships/customXml" Target="../ink/ink1767.xml"/><Relationship Id="rId60" Type="http://schemas.openxmlformats.org/officeDocument/2006/relationships/customXml" Target="../ink/ink1740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1788.xml"/><Relationship Id="rId177" Type="http://schemas.openxmlformats.org/officeDocument/2006/relationships/image" Target="../media/image176.png"/><Relationship Id="rId198" Type="http://schemas.openxmlformats.org/officeDocument/2006/relationships/customXml" Target="../ink/ink1809.xml"/><Relationship Id="rId202" Type="http://schemas.openxmlformats.org/officeDocument/2006/relationships/customXml" Target="../ink/ink1811.xml"/><Relationship Id="rId18" Type="http://schemas.openxmlformats.org/officeDocument/2006/relationships/customXml" Target="../ink/ink1719.xml"/><Relationship Id="rId39" Type="http://schemas.openxmlformats.org/officeDocument/2006/relationships/image" Target="../media/image107.png"/><Relationship Id="rId50" Type="http://schemas.openxmlformats.org/officeDocument/2006/relationships/customXml" Target="../ink/ink1735.xml"/><Relationship Id="rId104" Type="http://schemas.openxmlformats.org/officeDocument/2006/relationships/customXml" Target="../ink/ink1762.xml"/><Relationship Id="rId125" Type="http://schemas.openxmlformats.org/officeDocument/2006/relationships/image" Target="../media/image150.png"/><Relationship Id="rId146" Type="http://schemas.openxmlformats.org/officeDocument/2006/relationships/customXml" Target="../ink/ink1783.xml"/><Relationship Id="rId167" Type="http://schemas.openxmlformats.org/officeDocument/2006/relationships/image" Target="../media/image171.png"/><Relationship Id="rId188" Type="http://schemas.openxmlformats.org/officeDocument/2006/relationships/customXml" Target="../ink/ink1804.xml"/><Relationship Id="rId71" Type="http://schemas.openxmlformats.org/officeDocument/2006/relationships/image" Target="../media/image123.png"/><Relationship Id="rId92" Type="http://schemas.openxmlformats.org/officeDocument/2006/relationships/customXml" Target="../ink/ink1756.xml"/><Relationship Id="rId2" Type="http://schemas.openxmlformats.org/officeDocument/2006/relationships/customXml" Target="../ink/ink1711.xml"/><Relationship Id="rId29" Type="http://schemas.openxmlformats.org/officeDocument/2006/relationships/image" Target="../media/image10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.xml"/><Relationship Id="rId13" Type="http://schemas.openxmlformats.org/officeDocument/2006/relationships/image" Target="../media/image8.png"/><Relationship Id="rId18" Type="http://schemas.openxmlformats.org/officeDocument/2006/relationships/customXml" Target="../ink/ink46.xml"/><Relationship Id="rId26" Type="http://schemas.openxmlformats.org/officeDocument/2006/relationships/customXml" Target="../ink/ink50.xml"/><Relationship Id="rId3" Type="http://schemas.openxmlformats.org/officeDocument/2006/relationships/image" Target="../media/image3.png"/><Relationship Id="rId21" Type="http://schemas.openxmlformats.org/officeDocument/2006/relationships/image" Target="../media/image25.png"/><Relationship Id="rId7" Type="http://schemas.openxmlformats.org/officeDocument/2006/relationships/image" Target="../media/image5.png"/><Relationship Id="rId12" Type="http://schemas.openxmlformats.org/officeDocument/2006/relationships/customXml" Target="../ink/ink43.xml"/><Relationship Id="rId17" Type="http://schemas.openxmlformats.org/officeDocument/2006/relationships/image" Target="../media/image10.png"/><Relationship Id="rId25" Type="http://schemas.openxmlformats.org/officeDocument/2006/relationships/image" Target="../media/image27.png"/><Relationship Id="rId2" Type="http://schemas.openxmlformats.org/officeDocument/2006/relationships/customXml" Target="../ink/ink38.xml"/><Relationship Id="rId16" Type="http://schemas.openxmlformats.org/officeDocument/2006/relationships/customXml" Target="../ink/ink45.xml"/><Relationship Id="rId20" Type="http://schemas.openxmlformats.org/officeDocument/2006/relationships/customXml" Target="../ink/ink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.xml"/><Relationship Id="rId11" Type="http://schemas.openxmlformats.org/officeDocument/2006/relationships/image" Target="../media/image7.png"/><Relationship Id="rId24" Type="http://schemas.openxmlformats.org/officeDocument/2006/relationships/customXml" Target="../ink/ink49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26.png"/><Relationship Id="rId10" Type="http://schemas.openxmlformats.org/officeDocument/2006/relationships/customXml" Target="../ink/ink42.xml"/><Relationship Id="rId19" Type="http://schemas.openxmlformats.org/officeDocument/2006/relationships/image" Target="../media/image24.png"/><Relationship Id="rId4" Type="http://schemas.openxmlformats.org/officeDocument/2006/relationships/customXml" Target="../ink/ink39.xml"/><Relationship Id="rId9" Type="http://schemas.openxmlformats.org/officeDocument/2006/relationships/image" Target="../media/image6.png"/><Relationship Id="rId14" Type="http://schemas.openxmlformats.org/officeDocument/2006/relationships/customXml" Target="../ink/ink44.xml"/><Relationship Id="rId22" Type="http://schemas.openxmlformats.org/officeDocument/2006/relationships/customXml" Target="../ink/ink48.xml"/><Relationship Id="rId27" Type="http://schemas.openxmlformats.org/officeDocument/2006/relationships/image" Target="../media/image28.png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834.xml"/><Relationship Id="rId63" Type="http://schemas.openxmlformats.org/officeDocument/2006/relationships/image" Target="../media/image119.png"/><Relationship Id="rId84" Type="http://schemas.openxmlformats.org/officeDocument/2006/relationships/customXml" Target="../ink/ink1855.xml"/><Relationship Id="rId138" Type="http://schemas.openxmlformats.org/officeDocument/2006/relationships/customXml" Target="../ink/ink1882.xml"/><Relationship Id="rId159" Type="http://schemas.openxmlformats.org/officeDocument/2006/relationships/image" Target="../media/image167.png"/><Relationship Id="rId170" Type="http://schemas.openxmlformats.org/officeDocument/2006/relationships/customXml" Target="../ink/ink1898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26" Type="http://schemas.openxmlformats.org/officeDocument/2006/relationships/customXml" Target="../ink/ink1926.xml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829.xml"/><Relationship Id="rId53" Type="http://schemas.openxmlformats.org/officeDocument/2006/relationships/image" Target="../media/image114.png"/><Relationship Id="rId74" Type="http://schemas.openxmlformats.org/officeDocument/2006/relationships/customXml" Target="../ink/ink1850.xml"/><Relationship Id="rId128" Type="http://schemas.openxmlformats.org/officeDocument/2006/relationships/customXml" Target="../ink/ink1877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1893.xml"/><Relationship Id="rId181" Type="http://schemas.openxmlformats.org/officeDocument/2006/relationships/image" Target="../media/image178.png"/><Relationship Id="rId216" Type="http://schemas.openxmlformats.org/officeDocument/2006/relationships/customXml" Target="../ink/ink1921.xml"/><Relationship Id="rId22" Type="http://schemas.openxmlformats.org/officeDocument/2006/relationships/customXml" Target="../ink/ink1824.xml"/><Relationship Id="rId43" Type="http://schemas.openxmlformats.org/officeDocument/2006/relationships/image" Target="../media/image109.png"/><Relationship Id="rId64" Type="http://schemas.openxmlformats.org/officeDocument/2006/relationships/customXml" Target="../ink/ink1845.xml"/><Relationship Id="rId118" Type="http://schemas.openxmlformats.org/officeDocument/2006/relationships/customXml" Target="../ink/ink1872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1888.xml"/><Relationship Id="rId171" Type="http://schemas.openxmlformats.org/officeDocument/2006/relationships/image" Target="../media/image173.png"/><Relationship Id="rId192" Type="http://schemas.openxmlformats.org/officeDocument/2006/relationships/customXml" Target="../ink/ink1909.xml"/><Relationship Id="rId206" Type="http://schemas.openxmlformats.org/officeDocument/2006/relationships/customXml" Target="../ink/ink1916.xml"/><Relationship Id="rId227" Type="http://schemas.openxmlformats.org/officeDocument/2006/relationships/image" Target="../media/image201.png"/><Relationship Id="rId12" Type="http://schemas.openxmlformats.org/officeDocument/2006/relationships/customXml" Target="../ink/ink1819.xml"/><Relationship Id="rId33" Type="http://schemas.openxmlformats.org/officeDocument/2006/relationships/image" Target="../media/image104.png"/><Relationship Id="rId108" Type="http://schemas.openxmlformats.org/officeDocument/2006/relationships/customXml" Target="../ink/ink1867.xml"/><Relationship Id="rId129" Type="http://schemas.openxmlformats.org/officeDocument/2006/relationships/image" Target="../media/image152.png"/><Relationship Id="rId54" Type="http://schemas.openxmlformats.org/officeDocument/2006/relationships/customXml" Target="../ink/ink1840.xml"/><Relationship Id="rId75" Type="http://schemas.openxmlformats.org/officeDocument/2006/relationships/image" Target="../media/image125.png"/><Relationship Id="rId96" Type="http://schemas.openxmlformats.org/officeDocument/2006/relationships/customXml" Target="../ink/ink1861.xml"/><Relationship Id="rId140" Type="http://schemas.openxmlformats.org/officeDocument/2006/relationships/customXml" Target="../ink/ink1883.xml"/><Relationship Id="rId161" Type="http://schemas.openxmlformats.org/officeDocument/2006/relationships/image" Target="../media/image168.png"/><Relationship Id="rId182" Type="http://schemas.openxmlformats.org/officeDocument/2006/relationships/customXml" Target="../ink/ink1904.xml"/><Relationship Id="rId217" Type="http://schemas.openxmlformats.org/officeDocument/2006/relationships/image" Target="../media/image196.png"/><Relationship Id="rId6" Type="http://schemas.openxmlformats.org/officeDocument/2006/relationships/customXml" Target="../ink/ink1816.xml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44" Type="http://schemas.openxmlformats.org/officeDocument/2006/relationships/customXml" Target="../ink/ink1835.xml"/><Relationship Id="rId65" Type="http://schemas.openxmlformats.org/officeDocument/2006/relationships/image" Target="../media/image120.png"/><Relationship Id="rId86" Type="http://schemas.openxmlformats.org/officeDocument/2006/relationships/customXml" Target="../ink/ink1856.xml"/><Relationship Id="rId130" Type="http://schemas.openxmlformats.org/officeDocument/2006/relationships/customXml" Target="../ink/ink1878.xml"/><Relationship Id="rId151" Type="http://schemas.openxmlformats.org/officeDocument/2006/relationships/image" Target="../media/image163.png"/><Relationship Id="rId172" Type="http://schemas.openxmlformats.org/officeDocument/2006/relationships/customXml" Target="../ink/ink1899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1927.xml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34" Type="http://schemas.openxmlformats.org/officeDocument/2006/relationships/customXml" Target="../ink/ink1830.xml"/><Relationship Id="rId55" Type="http://schemas.openxmlformats.org/officeDocument/2006/relationships/image" Target="../media/image115.png"/><Relationship Id="rId76" Type="http://schemas.openxmlformats.org/officeDocument/2006/relationships/customXml" Target="../ink/ink1851.xml"/><Relationship Id="rId97" Type="http://schemas.openxmlformats.org/officeDocument/2006/relationships/image" Target="../media/image136.png"/><Relationship Id="rId120" Type="http://schemas.openxmlformats.org/officeDocument/2006/relationships/customXml" Target="../ink/ink1873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1894.xml"/><Relationship Id="rId183" Type="http://schemas.openxmlformats.org/officeDocument/2006/relationships/image" Target="../media/image179.png"/><Relationship Id="rId218" Type="http://schemas.openxmlformats.org/officeDocument/2006/relationships/customXml" Target="../ink/ink1922.xml"/><Relationship Id="rId24" Type="http://schemas.openxmlformats.org/officeDocument/2006/relationships/customXml" Target="../ink/ink1825.xml"/><Relationship Id="rId45" Type="http://schemas.openxmlformats.org/officeDocument/2006/relationships/image" Target="../media/image110.png"/><Relationship Id="rId66" Type="http://schemas.openxmlformats.org/officeDocument/2006/relationships/customXml" Target="../ink/ink1846.xml"/><Relationship Id="rId87" Type="http://schemas.openxmlformats.org/officeDocument/2006/relationships/image" Target="../media/image131.png"/><Relationship Id="rId110" Type="http://schemas.openxmlformats.org/officeDocument/2006/relationships/customXml" Target="../ink/ink1868.xml"/><Relationship Id="rId131" Type="http://schemas.openxmlformats.org/officeDocument/2006/relationships/image" Target="../media/image153.png"/><Relationship Id="rId152" Type="http://schemas.openxmlformats.org/officeDocument/2006/relationships/customXml" Target="../ink/ink1889.xml"/><Relationship Id="rId173" Type="http://schemas.openxmlformats.org/officeDocument/2006/relationships/image" Target="../media/image174.png"/><Relationship Id="rId194" Type="http://schemas.openxmlformats.org/officeDocument/2006/relationships/customXml" Target="../ink/ink1910.xml"/><Relationship Id="rId208" Type="http://schemas.openxmlformats.org/officeDocument/2006/relationships/customXml" Target="../ink/ink1917.xml"/><Relationship Id="rId229" Type="http://schemas.openxmlformats.org/officeDocument/2006/relationships/image" Target="../media/image202.png"/><Relationship Id="rId14" Type="http://schemas.openxmlformats.org/officeDocument/2006/relationships/customXml" Target="../ink/ink1820.xml"/><Relationship Id="rId35" Type="http://schemas.openxmlformats.org/officeDocument/2006/relationships/image" Target="../media/image105.png"/><Relationship Id="rId56" Type="http://schemas.openxmlformats.org/officeDocument/2006/relationships/customXml" Target="../ink/ink1841.xml"/><Relationship Id="rId77" Type="http://schemas.openxmlformats.org/officeDocument/2006/relationships/image" Target="../media/image126.png"/><Relationship Id="rId100" Type="http://schemas.openxmlformats.org/officeDocument/2006/relationships/customXml" Target="../ink/ink1863.xml"/><Relationship Id="rId8" Type="http://schemas.openxmlformats.org/officeDocument/2006/relationships/customXml" Target="../ink/ink1817.xml"/><Relationship Id="rId98" Type="http://schemas.openxmlformats.org/officeDocument/2006/relationships/customXml" Target="../ink/ink1862.xml"/><Relationship Id="rId121" Type="http://schemas.openxmlformats.org/officeDocument/2006/relationships/image" Target="../media/image148.png"/><Relationship Id="rId142" Type="http://schemas.openxmlformats.org/officeDocument/2006/relationships/customXml" Target="../ink/ink1884.xml"/><Relationship Id="rId163" Type="http://schemas.openxmlformats.org/officeDocument/2006/relationships/image" Target="../media/image169.png"/><Relationship Id="rId184" Type="http://schemas.openxmlformats.org/officeDocument/2006/relationships/customXml" Target="../ink/ink1905.xml"/><Relationship Id="rId219" Type="http://schemas.openxmlformats.org/officeDocument/2006/relationships/image" Target="../media/image197.png"/><Relationship Id="rId230" Type="http://schemas.openxmlformats.org/officeDocument/2006/relationships/customXml" Target="../ink/ink1928.xml"/><Relationship Id="rId25" Type="http://schemas.openxmlformats.org/officeDocument/2006/relationships/image" Target="../media/image100.png"/><Relationship Id="rId46" Type="http://schemas.openxmlformats.org/officeDocument/2006/relationships/customXml" Target="../ink/ink1836.xml"/><Relationship Id="rId67" Type="http://schemas.openxmlformats.org/officeDocument/2006/relationships/image" Target="../media/image121.png"/><Relationship Id="rId20" Type="http://schemas.openxmlformats.org/officeDocument/2006/relationships/customXml" Target="../ink/ink1823.xml"/><Relationship Id="rId41" Type="http://schemas.openxmlformats.org/officeDocument/2006/relationships/image" Target="../media/image108.png"/><Relationship Id="rId62" Type="http://schemas.openxmlformats.org/officeDocument/2006/relationships/customXml" Target="../ink/ink1844.xml"/><Relationship Id="rId83" Type="http://schemas.openxmlformats.org/officeDocument/2006/relationships/image" Target="../media/image129.png"/><Relationship Id="rId88" Type="http://schemas.openxmlformats.org/officeDocument/2006/relationships/customXml" Target="../ink/ink1857.xml"/><Relationship Id="rId111" Type="http://schemas.openxmlformats.org/officeDocument/2006/relationships/image" Target="../media/image143.png"/><Relationship Id="rId132" Type="http://schemas.openxmlformats.org/officeDocument/2006/relationships/customXml" Target="../ink/ink1879.xml"/><Relationship Id="rId153" Type="http://schemas.openxmlformats.org/officeDocument/2006/relationships/image" Target="../media/image164.png"/><Relationship Id="rId174" Type="http://schemas.openxmlformats.org/officeDocument/2006/relationships/customXml" Target="../ink/ink1900.xml"/><Relationship Id="rId179" Type="http://schemas.openxmlformats.org/officeDocument/2006/relationships/image" Target="../media/image177.png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190" Type="http://schemas.openxmlformats.org/officeDocument/2006/relationships/customXml" Target="../ink/ink1908.xml"/><Relationship Id="rId204" Type="http://schemas.openxmlformats.org/officeDocument/2006/relationships/customXml" Target="../ink/ink1915.xml"/><Relationship Id="rId220" Type="http://schemas.openxmlformats.org/officeDocument/2006/relationships/customXml" Target="../ink/ink1923.xml"/><Relationship Id="rId225" Type="http://schemas.openxmlformats.org/officeDocument/2006/relationships/image" Target="../media/image200.png"/><Relationship Id="rId15" Type="http://schemas.openxmlformats.org/officeDocument/2006/relationships/image" Target="../media/image95.png"/><Relationship Id="rId36" Type="http://schemas.openxmlformats.org/officeDocument/2006/relationships/customXml" Target="../ink/ink1831.xml"/><Relationship Id="rId57" Type="http://schemas.openxmlformats.org/officeDocument/2006/relationships/image" Target="../media/image116.png"/><Relationship Id="rId106" Type="http://schemas.openxmlformats.org/officeDocument/2006/relationships/customXml" Target="../ink/ink1866.xml"/><Relationship Id="rId127" Type="http://schemas.openxmlformats.org/officeDocument/2006/relationships/image" Target="../media/image151.png"/><Relationship Id="rId10" Type="http://schemas.openxmlformats.org/officeDocument/2006/relationships/customXml" Target="../ink/ink1818.xml"/><Relationship Id="rId31" Type="http://schemas.openxmlformats.org/officeDocument/2006/relationships/image" Target="../media/image103.png"/><Relationship Id="rId52" Type="http://schemas.openxmlformats.org/officeDocument/2006/relationships/customXml" Target="../ink/ink1839.xml"/><Relationship Id="rId73" Type="http://schemas.openxmlformats.org/officeDocument/2006/relationships/image" Target="../media/image124.png"/><Relationship Id="rId78" Type="http://schemas.openxmlformats.org/officeDocument/2006/relationships/customXml" Target="../ink/ink1852.xml"/><Relationship Id="rId94" Type="http://schemas.openxmlformats.org/officeDocument/2006/relationships/customXml" Target="../ink/ink1860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874.xml"/><Relationship Id="rId143" Type="http://schemas.openxmlformats.org/officeDocument/2006/relationships/image" Target="../media/image159.png"/><Relationship Id="rId148" Type="http://schemas.openxmlformats.org/officeDocument/2006/relationships/customXml" Target="../ink/ink1887.xml"/><Relationship Id="rId164" Type="http://schemas.openxmlformats.org/officeDocument/2006/relationships/customXml" Target="../ink/ink1895.xml"/><Relationship Id="rId169" Type="http://schemas.openxmlformats.org/officeDocument/2006/relationships/image" Target="../media/image172.png"/><Relationship Id="rId185" Type="http://schemas.openxmlformats.org/officeDocument/2006/relationships/image" Target="../media/image180.png"/><Relationship Id="rId4" Type="http://schemas.openxmlformats.org/officeDocument/2006/relationships/customXml" Target="../ink/ink1815.xml"/><Relationship Id="rId9" Type="http://schemas.openxmlformats.org/officeDocument/2006/relationships/image" Target="../media/image92.png"/><Relationship Id="rId180" Type="http://schemas.openxmlformats.org/officeDocument/2006/relationships/customXml" Target="../ink/ink1903.xml"/><Relationship Id="rId210" Type="http://schemas.openxmlformats.org/officeDocument/2006/relationships/customXml" Target="../ink/ink1918.xml"/><Relationship Id="rId215" Type="http://schemas.openxmlformats.org/officeDocument/2006/relationships/image" Target="../media/image195.png"/><Relationship Id="rId26" Type="http://schemas.openxmlformats.org/officeDocument/2006/relationships/customXml" Target="../ink/ink1826.xml"/><Relationship Id="rId231" Type="http://schemas.openxmlformats.org/officeDocument/2006/relationships/image" Target="../media/image203.png"/><Relationship Id="rId47" Type="http://schemas.openxmlformats.org/officeDocument/2006/relationships/image" Target="../media/image111.png"/><Relationship Id="rId68" Type="http://schemas.openxmlformats.org/officeDocument/2006/relationships/customXml" Target="../ink/ink1847.xml"/><Relationship Id="rId89" Type="http://schemas.openxmlformats.org/officeDocument/2006/relationships/image" Target="../media/image132.png"/><Relationship Id="rId112" Type="http://schemas.openxmlformats.org/officeDocument/2006/relationships/customXml" Target="../ink/ink1869.xml"/><Relationship Id="rId133" Type="http://schemas.openxmlformats.org/officeDocument/2006/relationships/image" Target="../media/image154.png"/><Relationship Id="rId154" Type="http://schemas.openxmlformats.org/officeDocument/2006/relationships/customXml" Target="../ink/ink1890.xml"/><Relationship Id="rId175" Type="http://schemas.openxmlformats.org/officeDocument/2006/relationships/image" Target="../media/image175.png"/><Relationship Id="rId196" Type="http://schemas.openxmlformats.org/officeDocument/2006/relationships/customXml" Target="../ink/ink1911.xml"/><Relationship Id="rId200" Type="http://schemas.openxmlformats.org/officeDocument/2006/relationships/customXml" Target="../ink/ink1913.xml"/><Relationship Id="rId16" Type="http://schemas.openxmlformats.org/officeDocument/2006/relationships/customXml" Target="../ink/ink1821.xml"/><Relationship Id="rId221" Type="http://schemas.openxmlformats.org/officeDocument/2006/relationships/image" Target="../media/image198.png"/><Relationship Id="rId37" Type="http://schemas.openxmlformats.org/officeDocument/2006/relationships/image" Target="../media/image106.png"/><Relationship Id="rId58" Type="http://schemas.openxmlformats.org/officeDocument/2006/relationships/customXml" Target="../ink/ink1842.xml"/><Relationship Id="rId79" Type="http://schemas.openxmlformats.org/officeDocument/2006/relationships/image" Target="../media/image127.png"/><Relationship Id="rId102" Type="http://schemas.openxmlformats.org/officeDocument/2006/relationships/customXml" Target="../ink/ink1864.xml"/><Relationship Id="rId123" Type="http://schemas.openxmlformats.org/officeDocument/2006/relationships/image" Target="../media/image149.png"/><Relationship Id="rId144" Type="http://schemas.openxmlformats.org/officeDocument/2006/relationships/customXml" Target="../ink/ink1885.xml"/><Relationship Id="rId90" Type="http://schemas.openxmlformats.org/officeDocument/2006/relationships/customXml" Target="../ink/ink1858.xml"/><Relationship Id="rId165" Type="http://schemas.openxmlformats.org/officeDocument/2006/relationships/image" Target="../media/image170.png"/><Relationship Id="rId186" Type="http://schemas.openxmlformats.org/officeDocument/2006/relationships/customXml" Target="../ink/ink1906.xml"/><Relationship Id="rId211" Type="http://schemas.openxmlformats.org/officeDocument/2006/relationships/image" Target="../media/image193.png"/><Relationship Id="rId232" Type="http://schemas.openxmlformats.org/officeDocument/2006/relationships/customXml" Target="../ink/ink1929.xml"/><Relationship Id="rId27" Type="http://schemas.openxmlformats.org/officeDocument/2006/relationships/image" Target="../media/image101.png"/><Relationship Id="rId48" Type="http://schemas.openxmlformats.org/officeDocument/2006/relationships/customXml" Target="../ink/ink1837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1880.xml"/><Relationship Id="rId80" Type="http://schemas.openxmlformats.org/officeDocument/2006/relationships/customXml" Target="../ink/ink1853.xml"/><Relationship Id="rId155" Type="http://schemas.openxmlformats.org/officeDocument/2006/relationships/image" Target="../media/image165.png"/><Relationship Id="rId176" Type="http://schemas.openxmlformats.org/officeDocument/2006/relationships/customXml" Target="../ink/ink1901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1924.xml"/><Relationship Id="rId17" Type="http://schemas.openxmlformats.org/officeDocument/2006/relationships/image" Target="../media/image96.png"/><Relationship Id="rId38" Type="http://schemas.openxmlformats.org/officeDocument/2006/relationships/customXml" Target="../ink/ink1832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1875.xml"/><Relationship Id="rId70" Type="http://schemas.openxmlformats.org/officeDocument/2006/relationships/customXml" Target="../ink/ink1848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1896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19.xml"/><Relationship Id="rId233" Type="http://schemas.openxmlformats.org/officeDocument/2006/relationships/image" Target="../media/image204.png"/><Relationship Id="rId28" Type="http://schemas.openxmlformats.org/officeDocument/2006/relationships/customXml" Target="../ink/ink1827.xml"/><Relationship Id="rId49" Type="http://schemas.openxmlformats.org/officeDocument/2006/relationships/image" Target="../media/image112.png"/><Relationship Id="rId114" Type="http://schemas.openxmlformats.org/officeDocument/2006/relationships/customXml" Target="../ink/ink1870.xml"/><Relationship Id="rId60" Type="http://schemas.openxmlformats.org/officeDocument/2006/relationships/customXml" Target="../ink/ink1843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1891.xml"/><Relationship Id="rId177" Type="http://schemas.openxmlformats.org/officeDocument/2006/relationships/image" Target="../media/image176.png"/><Relationship Id="rId198" Type="http://schemas.openxmlformats.org/officeDocument/2006/relationships/customXml" Target="../ink/ink1912.xml"/><Relationship Id="rId202" Type="http://schemas.openxmlformats.org/officeDocument/2006/relationships/customXml" Target="../ink/ink1914.xml"/><Relationship Id="rId223" Type="http://schemas.openxmlformats.org/officeDocument/2006/relationships/image" Target="../media/image199.png"/><Relationship Id="rId18" Type="http://schemas.openxmlformats.org/officeDocument/2006/relationships/customXml" Target="../ink/ink1822.xml"/><Relationship Id="rId39" Type="http://schemas.openxmlformats.org/officeDocument/2006/relationships/image" Target="../media/image107.png"/><Relationship Id="rId50" Type="http://schemas.openxmlformats.org/officeDocument/2006/relationships/customXml" Target="../ink/ink1838.xml"/><Relationship Id="rId104" Type="http://schemas.openxmlformats.org/officeDocument/2006/relationships/customXml" Target="../ink/ink1865.xml"/><Relationship Id="rId125" Type="http://schemas.openxmlformats.org/officeDocument/2006/relationships/image" Target="../media/image150.png"/><Relationship Id="rId146" Type="http://schemas.openxmlformats.org/officeDocument/2006/relationships/customXml" Target="../ink/ink1886.xml"/><Relationship Id="rId167" Type="http://schemas.openxmlformats.org/officeDocument/2006/relationships/image" Target="../media/image171.png"/><Relationship Id="rId188" Type="http://schemas.openxmlformats.org/officeDocument/2006/relationships/customXml" Target="../ink/ink1907.xml"/><Relationship Id="rId71" Type="http://schemas.openxmlformats.org/officeDocument/2006/relationships/image" Target="../media/image123.png"/><Relationship Id="rId92" Type="http://schemas.openxmlformats.org/officeDocument/2006/relationships/customXml" Target="../ink/ink1859.xml"/><Relationship Id="rId213" Type="http://schemas.openxmlformats.org/officeDocument/2006/relationships/image" Target="../media/image194.png"/><Relationship Id="rId234" Type="http://schemas.openxmlformats.org/officeDocument/2006/relationships/customXml" Target="../ink/ink1930.xml"/><Relationship Id="rId2" Type="http://schemas.openxmlformats.org/officeDocument/2006/relationships/customXml" Target="../ink/ink1814.xml"/><Relationship Id="rId29" Type="http://schemas.openxmlformats.org/officeDocument/2006/relationships/image" Target="../media/image102.png"/><Relationship Id="rId40" Type="http://schemas.openxmlformats.org/officeDocument/2006/relationships/customXml" Target="../ink/ink1833.xml"/><Relationship Id="rId115" Type="http://schemas.openxmlformats.org/officeDocument/2006/relationships/image" Target="../media/image145.png"/><Relationship Id="rId136" Type="http://schemas.openxmlformats.org/officeDocument/2006/relationships/customXml" Target="../ink/ink1881.xml"/><Relationship Id="rId157" Type="http://schemas.openxmlformats.org/officeDocument/2006/relationships/image" Target="../media/image166.png"/><Relationship Id="rId178" Type="http://schemas.openxmlformats.org/officeDocument/2006/relationships/customXml" Target="../ink/ink1902.xml"/><Relationship Id="rId61" Type="http://schemas.openxmlformats.org/officeDocument/2006/relationships/image" Target="../media/image118.png"/><Relationship Id="rId82" Type="http://schemas.openxmlformats.org/officeDocument/2006/relationships/customXml" Target="../ink/ink1854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1925.xml"/><Relationship Id="rId30" Type="http://schemas.openxmlformats.org/officeDocument/2006/relationships/customXml" Target="../ink/ink1828.xml"/><Relationship Id="rId105" Type="http://schemas.openxmlformats.org/officeDocument/2006/relationships/image" Target="../media/image140.png"/><Relationship Id="rId126" Type="http://schemas.openxmlformats.org/officeDocument/2006/relationships/customXml" Target="../ink/ink1876.xml"/><Relationship Id="rId147" Type="http://schemas.openxmlformats.org/officeDocument/2006/relationships/image" Target="../media/image161.png"/><Relationship Id="rId168" Type="http://schemas.openxmlformats.org/officeDocument/2006/relationships/customXml" Target="../ink/ink1897.xml"/><Relationship Id="rId51" Type="http://schemas.openxmlformats.org/officeDocument/2006/relationships/image" Target="../media/image113.png"/><Relationship Id="rId72" Type="http://schemas.openxmlformats.org/officeDocument/2006/relationships/customXml" Target="../ink/ink1849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1920.xml"/><Relationship Id="rId235" Type="http://schemas.openxmlformats.org/officeDocument/2006/relationships/image" Target="../media/image205.png"/><Relationship Id="rId116" Type="http://schemas.openxmlformats.org/officeDocument/2006/relationships/customXml" Target="../ink/ink1871.xml"/><Relationship Id="rId137" Type="http://schemas.openxmlformats.org/officeDocument/2006/relationships/image" Target="../media/image156.png"/><Relationship Id="rId158" Type="http://schemas.openxmlformats.org/officeDocument/2006/relationships/customXml" Target="../ink/ink1892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1951.xml"/><Relationship Id="rId63" Type="http://schemas.openxmlformats.org/officeDocument/2006/relationships/image" Target="../media/image119.png"/><Relationship Id="rId84" Type="http://schemas.openxmlformats.org/officeDocument/2006/relationships/customXml" Target="../ink/ink1972.xml"/><Relationship Id="rId138" Type="http://schemas.openxmlformats.org/officeDocument/2006/relationships/customXml" Target="../ink/ink1999.xml"/><Relationship Id="rId159" Type="http://schemas.openxmlformats.org/officeDocument/2006/relationships/image" Target="../media/image167.png"/><Relationship Id="rId170" Type="http://schemas.openxmlformats.org/officeDocument/2006/relationships/customXml" Target="../ink/ink2015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26" Type="http://schemas.openxmlformats.org/officeDocument/2006/relationships/customXml" Target="../ink/ink2043.xml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1946.xml"/><Relationship Id="rId53" Type="http://schemas.openxmlformats.org/officeDocument/2006/relationships/image" Target="../media/image114.png"/><Relationship Id="rId74" Type="http://schemas.openxmlformats.org/officeDocument/2006/relationships/customXml" Target="../ink/ink1967.xml"/><Relationship Id="rId128" Type="http://schemas.openxmlformats.org/officeDocument/2006/relationships/customXml" Target="../ink/ink1994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2010.xml"/><Relationship Id="rId181" Type="http://schemas.openxmlformats.org/officeDocument/2006/relationships/image" Target="../media/image178.png"/><Relationship Id="rId216" Type="http://schemas.openxmlformats.org/officeDocument/2006/relationships/customXml" Target="../ink/ink2038.xml"/><Relationship Id="rId237" Type="http://schemas.openxmlformats.org/officeDocument/2006/relationships/image" Target="../media/image206.png"/><Relationship Id="rId22" Type="http://schemas.openxmlformats.org/officeDocument/2006/relationships/customXml" Target="../ink/ink1941.xml"/><Relationship Id="rId43" Type="http://schemas.openxmlformats.org/officeDocument/2006/relationships/image" Target="../media/image109.png"/><Relationship Id="rId64" Type="http://schemas.openxmlformats.org/officeDocument/2006/relationships/customXml" Target="../ink/ink1962.xml"/><Relationship Id="rId118" Type="http://schemas.openxmlformats.org/officeDocument/2006/relationships/customXml" Target="../ink/ink1989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2005.xml"/><Relationship Id="rId171" Type="http://schemas.openxmlformats.org/officeDocument/2006/relationships/image" Target="../media/image173.png"/><Relationship Id="rId192" Type="http://schemas.openxmlformats.org/officeDocument/2006/relationships/customXml" Target="../ink/ink2026.xml"/><Relationship Id="rId206" Type="http://schemas.openxmlformats.org/officeDocument/2006/relationships/customXml" Target="../ink/ink2033.xml"/><Relationship Id="rId227" Type="http://schemas.openxmlformats.org/officeDocument/2006/relationships/image" Target="../media/image201.png"/><Relationship Id="rId12" Type="http://schemas.openxmlformats.org/officeDocument/2006/relationships/customXml" Target="../ink/ink1936.xml"/><Relationship Id="rId33" Type="http://schemas.openxmlformats.org/officeDocument/2006/relationships/image" Target="../media/image104.png"/><Relationship Id="rId108" Type="http://schemas.openxmlformats.org/officeDocument/2006/relationships/customXml" Target="../ink/ink1984.xml"/><Relationship Id="rId129" Type="http://schemas.openxmlformats.org/officeDocument/2006/relationships/image" Target="../media/image152.png"/><Relationship Id="rId54" Type="http://schemas.openxmlformats.org/officeDocument/2006/relationships/customXml" Target="../ink/ink1957.xml"/><Relationship Id="rId75" Type="http://schemas.openxmlformats.org/officeDocument/2006/relationships/image" Target="../media/image125.png"/><Relationship Id="rId96" Type="http://schemas.openxmlformats.org/officeDocument/2006/relationships/customXml" Target="../ink/ink1978.xml"/><Relationship Id="rId140" Type="http://schemas.openxmlformats.org/officeDocument/2006/relationships/customXml" Target="../ink/ink2000.xml"/><Relationship Id="rId161" Type="http://schemas.openxmlformats.org/officeDocument/2006/relationships/image" Target="../media/image168.png"/><Relationship Id="rId182" Type="http://schemas.openxmlformats.org/officeDocument/2006/relationships/customXml" Target="../ink/ink2021.xml"/><Relationship Id="rId217" Type="http://schemas.openxmlformats.org/officeDocument/2006/relationships/image" Target="../media/image196.png"/><Relationship Id="rId6" Type="http://schemas.openxmlformats.org/officeDocument/2006/relationships/customXml" Target="../ink/ink1933.xml"/><Relationship Id="rId238" Type="http://schemas.openxmlformats.org/officeDocument/2006/relationships/customXml" Target="../ink/ink2049.xml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44" Type="http://schemas.openxmlformats.org/officeDocument/2006/relationships/customXml" Target="../ink/ink1952.xml"/><Relationship Id="rId65" Type="http://schemas.openxmlformats.org/officeDocument/2006/relationships/image" Target="../media/image120.png"/><Relationship Id="rId86" Type="http://schemas.openxmlformats.org/officeDocument/2006/relationships/customXml" Target="../ink/ink1973.xml"/><Relationship Id="rId130" Type="http://schemas.openxmlformats.org/officeDocument/2006/relationships/customXml" Target="../ink/ink1995.xml"/><Relationship Id="rId151" Type="http://schemas.openxmlformats.org/officeDocument/2006/relationships/image" Target="../media/image163.png"/><Relationship Id="rId172" Type="http://schemas.openxmlformats.org/officeDocument/2006/relationships/customXml" Target="../ink/ink2016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044.xml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34" Type="http://schemas.openxmlformats.org/officeDocument/2006/relationships/customXml" Target="../ink/ink1947.xml"/><Relationship Id="rId55" Type="http://schemas.openxmlformats.org/officeDocument/2006/relationships/image" Target="../media/image115.png"/><Relationship Id="rId76" Type="http://schemas.openxmlformats.org/officeDocument/2006/relationships/customXml" Target="../ink/ink1968.xml"/><Relationship Id="rId97" Type="http://schemas.openxmlformats.org/officeDocument/2006/relationships/image" Target="../media/image136.png"/><Relationship Id="rId120" Type="http://schemas.openxmlformats.org/officeDocument/2006/relationships/customXml" Target="../ink/ink1990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011.xml"/><Relationship Id="rId183" Type="http://schemas.openxmlformats.org/officeDocument/2006/relationships/image" Target="../media/image179.png"/><Relationship Id="rId218" Type="http://schemas.openxmlformats.org/officeDocument/2006/relationships/customXml" Target="../ink/ink2039.xml"/><Relationship Id="rId239" Type="http://schemas.openxmlformats.org/officeDocument/2006/relationships/image" Target="../media/image207.png"/><Relationship Id="rId24" Type="http://schemas.openxmlformats.org/officeDocument/2006/relationships/customXml" Target="../ink/ink1942.xml"/><Relationship Id="rId45" Type="http://schemas.openxmlformats.org/officeDocument/2006/relationships/image" Target="../media/image110.png"/><Relationship Id="rId66" Type="http://schemas.openxmlformats.org/officeDocument/2006/relationships/customXml" Target="../ink/ink1963.xml"/><Relationship Id="rId87" Type="http://schemas.openxmlformats.org/officeDocument/2006/relationships/image" Target="../media/image131.png"/><Relationship Id="rId110" Type="http://schemas.openxmlformats.org/officeDocument/2006/relationships/customXml" Target="../ink/ink1985.xml"/><Relationship Id="rId131" Type="http://schemas.openxmlformats.org/officeDocument/2006/relationships/image" Target="../media/image153.png"/><Relationship Id="rId152" Type="http://schemas.openxmlformats.org/officeDocument/2006/relationships/customXml" Target="../ink/ink2006.xml"/><Relationship Id="rId173" Type="http://schemas.openxmlformats.org/officeDocument/2006/relationships/image" Target="../media/image174.png"/><Relationship Id="rId194" Type="http://schemas.openxmlformats.org/officeDocument/2006/relationships/customXml" Target="../ink/ink2027.xml"/><Relationship Id="rId208" Type="http://schemas.openxmlformats.org/officeDocument/2006/relationships/customXml" Target="../ink/ink2034.xml"/><Relationship Id="rId229" Type="http://schemas.openxmlformats.org/officeDocument/2006/relationships/image" Target="../media/image202.png"/><Relationship Id="rId240" Type="http://schemas.openxmlformats.org/officeDocument/2006/relationships/customXml" Target="../ink/ink2050.xml"/><Relationship Id="rId14" Type="http://schemas.openxmlformats.org/officeDocument/2006/relationships/customXml" Target="../ink/ink1937.xml"/><Relationship Id="rId35" Type="http://schemas.openxmlformats.org/officeDocument/2006/relationships/image" Target="../media/image105.png"/><Relationship Id="rId56" Type="http://schemas.openxmlformats.org/officeDocument/2006/relationships/customXml" Target="../ink/ink1958.xml"/><Relationship Id="rId77" Type="http://schemas.openxmlformats.org/officeDocument/2006/relationships/image" Target="../media/image126.png"/><Relationship Id="rId100" Type="http://schemas.openxmlformats.org/officeDocument/2006/relationships/customXml" Target="../ink/ink1980.xml"/><Relationship Id="rId8" Type="http://schemas.openxmlformats.org/officeDocument/2006/relationships/customXml" Target="../ink/ink1934.xml"/><Relationship Id="rId98" Type="http://schemas.openxmlformats.org/officeDocument/2006/relationships/customXml" Target="../ink/ink1979.xml"/><Relationship Id="rId121" Type="http://schemas.openxmlformats.org/officeDocument/2006/relationships/image" Target="../media/image148.png"/><Relationship Id="rId142" Type="http://schemas.openxmlformats.org/officeDocument/2006/relationships/customXml" Target="../ink/ink2001.xml"/><Relationship Id="rId163" Type="http://schemas.openxmlformats.org/officeDocument/2006/relationships/image" Target="../media/image169.png"/><Relationship Id="rId184" Type="http://schemas.openxmlformats.org/officeDocument/2006/relationships/customXml" Target="../ink/ink2022.xml"/><Relationship Id="rId219" Type="http://schemas.openxmlformats.org/officeDocument/2006/relationships/image" Target="../media/image197.png"/><Relationship Id="rId230" Type="http://schemas.openxmlformats.org/officeDocument/2006/relationships/customXml" Target="../ink/ink2045.xml"/><Relationship Id="rId25" Type="http://schemas.openxmlformats.org/officeDocument/2006/relationships/image" Target="../media/image100.png"/><Relationship Id="rId46" Type="http://schemas.openxmlformats.org/officeDocument/2006/relationships/customXml" Target="../ink/ink1953.xml"/><Relationship Id="rId67" Type="http://schemas.openxmlformats.org/officeDocument/2006/relationships/image" Target="../media/image121.png"/><Relationship Id="rId88" Type="http://schemas.openxmlformats.org/officeDocument/2006/relationships/customXml" Target="../ink/ink1974.xml"/><Relationship Id="rId111" Type="http://schemas.openxmlformats.org/officeDocument/2006/relationships/image" Target="../media/image143.png"/><Relationship Id="rId132" Type="http://schemas.openxmlformats.org/officeDocument/2006/relationships/customXml" Target="../ink/ink1996.xml"/><Relationship Id="rId153" Type="http://schemas.openxmlformats.org/officeDocument/2006/relationships/image" Target="../media/image164.png"/><Relationship Id="rId174" Type="http://schemas.openxmlformats.org/officeDocument/2006/relationships/customXml" Target="../ink/ink2017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040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1948.xml"/><Relationship Id="rId57" Type="http://schemas.openxmlformats.org/officeDocument/2006/relationships/image" Target="../media/image116.png"/><Relationship Id="rId106" Type="http://schemas.openxmlformats.org/officeDocument/2006/relationships/customXml" Target="../ink/ink1983.xml"/><Relationship Id="rId127" Type="http://schemas.openxmlformats.org/officeDocument/2006/relationships/image" Target="../media/image151.png"/><Relationship Id="rId10" Type="http://schemas.openxmlformats.org/officeDocument/2006/relationships/customXml" Target="../ink/ink1935.xml"/><Relationship Id="rId31" Type="http://schemas.openxmlformats.org/officeDocument/2006/relationships/image" Target="../media/image103.png"/><Relationship Id="rId52" Type="http://schemas.openxmlformats.org/officeDocument/2006/relationships/customXml" Target="../ink/ink1956.xml"/><Relationship Id="rId73" Type="http://schemas.openxmlformats.org/officeDocument/2006/relationships/image" Target="../media/image124.png"/><Relationship Id="rId78" Type="http://schemas.openxmlformats.org/officeDocument/2006/relationships/customXml" Target="../ink/ink1969.xml"/><Relationship Id="rId94" Type="http://schemas.openxmlformats.org/officeDocument/2006/relationships/customXml" Target="../ink/ink1977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1991.xml"/><Relationship Id="rId143" Type="http://schemas.openxmlformats.org/officeDocument/2006/relationships/image" Target="../media/image159.png"/><Relationship Id="rId148" Type="http://schemas.openxmlformats.org/officeDocument/2006/relationships/customXml" Target="../ink/ink2004.xml"/><Relationship Id="rId164" Type="http://schemas.openxmlformats.org/officeDocument/2006/relationships/customXml" Target="../ink/ink2012.xml"/><Relationship Id="rId169" Type="http://schemas.openxmlformats.org/officeDocument/2006/relationships/image" Target="../media/image172.png"/><Relationship Id="rId185" Type="http://schemas.openxmlformats.org/officeDocument/2006/relationships/image" Target="../media/image180.png"/><Relationship Id="rId4" Type="http://schemas.openxmlformats.org/officeDocument/2006/relationships/customXml" Target="../ink/ink1932.xml"/><Relationship Id="rId9" Type="http://schemas.openxmlformats.org/officeDocument/2006/relationships/image" Target="../media/image92.png"/><Relationship Id="rId180" Type="http://schemas.openxmlformats.org/officeDocument/2006/relationships/customXml" Target="../ink/ink2020.xml"/><Relationship Id="rId210" Type="http://schemas.openxmlformats.org/officeDocument/2006/relationships/customXml" Target="../ink/ink2035.xml"/><Relationship Id="rId215" Type="http://schemas.openxmlformats.org/officeDocument/2006/relationships/image" Target="../media/image195.png"/><Relationship Id="rId236" Type="http://schemas.openxmlformats.org/officeDocument/2006/relationships/customXml" Target="../ink/ink2048.xml"/><Relationship Id="rId26" Type="http://schemas.openxmlformats.org/officeDocument/2006/relationships/customXml" Target="../ink/ink1943.xml"/><Relationship Id="rId231" Type="http://schemas.openxmlformats.org/officeDocument/2006/relationships/image" Target="../media/image203.png"/><Relationship Id="rId47" Type="http://schemas.openxmlformats.org/officeDocument/2006/relationships/image" Target="../media/image111.png"/><Relationship Id="rId68" Type="http://schemas.openxmlformats.org/officeDocument/2006/relationships/customXml" Target="../ink/ink1964.xml"/><Relationship Id="rId89" Type="http://schemas.openxmlformats.org/officeDocument/2006/relationships/image" Target="../media/image132.png"/><Relationship Id="rId112" Type="http://schemas.openxmlformats.org/officeDocument/2006/relationships/customXml" Target="../ink/ink1986.xml"/><Relationship Id="rId133" Type="http://schemas.openxmlformats.org/officeDocument/2006/relationships/image" Target="../media/image154.png"/><Relationship Id="rId154" Type="http://schemas.openxmlformats.org/officeDocument/2006/relationships/customXml" Target="../ink/ink2007.xml"/><Relationship Id="rId175" Type="http://schemas.openxmlformats.org/officeDocument/2006/relationships/image" Target="../media/image175.png"/><Relationship Id="rId196" Type="http://schemas.openxmlformats.org/officeDocument/2006/relationships/customXml" Target="../ink/ink2028.xml"/><Relationship Id="rId200" Type="http://schemas.openxmlformats.org/officeDocument/2006/relationships/customXml" Target="../ink/ink2030.xml"/><Relationship Id="rId16" Type="http://schemas.openxmlformats.org/officeDocument/2006/relationships/customXml" Target="../ink/ink1938.xml"/><Relationship Id="rId221" Type="http://schemas.openxmlformats.org/officeDocument/2006/relationships/image" Target="../media/image198.png"/><Relationship Id="rId37" Type="http://schemas.openxmlformats.org/officeDocument/2006/relationships/image" Target="../media/image106.png"/><Relationship Id="rId58" Type="http://schemas.openxmlformats.org/officeDocument/2006/relationships/customXml" Target="../ink/ink1959.xml"/><Relationship Id="rId79" Type="http://schemas.openxmlformats.org/officeDocument/2006/relationships/image" Target="../media/image127.png"/><Relationship Id="rId102" Type="http://schemas.openxmlformats.org/officeDocument/2006/relationships/customXml" Target="../ink/ink1981.xml"/><Relationship Id="rId123" Type="http://schemas.openxmlformats.org/officeDocument/2006/relationships/image" Target="../media/image149.png"/><Relationship Id="rId144" Type="http://schemas.openxmlformats.org/officeDocument/2006/relationships/customXml" Target="../ink/ink2002.xml"/><Relationship Id="rId90" Type="http://schemas.openxmlformats.org/officeDocument/2006/relationships/customXml" Target="../ink/ink1975.xml"/><Relationship Id="rId165" Type="http://schemas.openxmlformats.org/officeDocument/2006/relationships/image" Target="../media/image170.png"/><Relationship Id="rId186" Type="http://schemas.openxmlformats.org/officeDocument/2006/relationships/customXml" Target="../ink/ink2023.xml"/><Relationship Id="rId211" Type="http://schemas.openxmlformats.org/officeDocument/2006/relationships/image" Target="../media/image193.png"/><Relationship Id="rId232" Type="http://schemas.openxmlformats.org/officeDocument/2006/relationships/customXml" Target="../ink/ink2046.xml"/><Relationship Id="rId27" Type="http://schemas.openxmlformats.org/officeDocument/2006/relationships/image" Target="../media/image101.png"/><Relationship Id="rId48" Type="http://schemas.openxmlformats.org/officeDocument/2006/relationships/customXml" Target="../ink/ink1954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1997.xml"/><Relationship Id="rId80" Type="http://schemas.openxmlformats.org/officeDocument/2006/relationships/customXml" Target="../ink/ink1970.xml"/><Relationship Id="rId155" Type="http://schemas.openxmlformats.org/officeDocument/2006/relationships/image" Target="../media/image165.png"/><Relationship Id="rId176" Type="http://schemas.openxmlformats.org/officeDocument/2006/relationships/customXml" Target="../ink/ink2018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041.xml"/><Relationship Id="rId17" Type="http://schemas.openxmlformats.org/officeDocument/2006/relationships/image" Target="../media/image96.png"/><Relationship Id="rId38" Type="http://schemas.openxmlformats.org/officeDocument/2006/relationships/customXml" Target="../ink/ink1949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1992.xml"/><Relationship Id="rId70" Type="http://schemas.openxmlformats.org/officeDocument/2006/relationships/customXml" Target="../ink/ink1965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013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036.xml"/><Relationship Id="rId233" Type="http://schemas.openxmlformats.org/officeDocument/2006/relationships/image" Target="../media/image204.png"/><Relationship Id="rId28" Type="http://schemas.openxmlformats.org/officeDocument/2006/relationships/customXml" Target="../ink/ink1944.xml"/><Relationship Id="rId49" Type="http://schemas.openxmlformats.org/officeDocument/2006/relationships/image" Target="../media/image112.png"/><Relationship Id="rId114" Type="http://schemas.openxmlformats.org/officeDocument/2006/relationships/customXml" Target="../ink/ink1987.xml"/><Relationship Id="rId60" Type="http://schemas.openxmlformats.org/officeDocument/2006/relationships/customXml" Target="../ink/ink1960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008.xml"/><Relationship Id="rId177" Type="http://schemas.openxmlformats.org/officeDocument/2006/relationships/image" Target="../media/image176.png"/><Relationship Id="rId198" Type="http://schemas.openxmlformats.org/officeDocument/2006/relationships/customXml" Target="../ink/ink2029.xml"/><Relationship Id="rId202" Type="http://schemas.openxmlformats.org/officeDocument/2006/relationships/customXml" Target="../ink/ink2031.xml"/><Relationship Id="rId223" Type="http://schemas.openxmlformats.org/officeDocument/2006/relationships/image" Target="../media/image199.png"/><Relationship Id="rId18" Type="http://schemas.openxmlformats.org/officeDocument/2006/relationships/customXml" Target="../ink/ink1939.xml"/><Relationship Id="rId39" Type="http://schemas.openxmlformats.org/officeDocument/2006/relationships/image" Target="../media/image107.png"/><Relationship Id="rId50" Type="http://schemas.openxmlformats.org/officeDocument/2006/relationships/customXml" Target="../ink/ink1955.xml"/><Relationship Id="rId104" Type="http://schemas.openxmlformats.org/officeDocument/2006/relationships/customXml" Target="../ink/ink1982.xml"/><Relationship Id="rId125" Type="http://schemas.openxmlformats.org/officeDocument/2006/relationships/image" Target="../media/image150.png"/><Relationship Id="rId146" Type="http://schemas.openxmlformats.org/officeDocument/2006/relationships/customXml" Target="../ink/ink2003.xml"/><Relationship Id="rId167" Type="http://schemas.openxmlformats.org/officeDocument/2006/relationships/image" Target="../media/image171.png"/><Relationship Id="rId188" Type="http://schemas.openxmlformats.org/officeDocument/2006/relationships/customXml" Target="../ink/ink2024.xml"/><Relationship Id="rId71" Type="http://schemas.openxmlformats.org/officeDocument/2006/relationships/image" Target="../media/image123.png"/><Relationship Id="rId92" Type="http://schemas.openxmlformats.org/officeDocument/2006/relationships/customXml" Target="../ink/ink1976.xml"/><Relationship Id="rId213" Type="http://schemas.openxmlformats.org/officeDocument/2006/relationships/image" Target="../media/image194.png"/><Relationship Id="rId234" Type="http://schemas.openxmlformats.org/officeDocument/2006/relationships/customXml" Target="../ink/ink2047.xml"/><Relationship Id="rId2" Type="http://schemas.openxmlformats.org/officeDocument/2006/relationships/customXml" Target="../ink/ink1931.xml"/><Relationship Id="rId29" Type="http://schemas.openxmlformats.org/officeDocument/2006/relationships/image" Target="../media/image102.png"/><Relationship Id="rId40" Type="http://schemas.openxmlformats.org/officeDocument/2006/relationships/customXml" Target="../ink/ink1950.xml"/><Relationship Id="rId115" Type="http://schemas.openxmlformats.org/officeDocument/2006/relationships/image" Target="../media/image145.png"/><Relationship Id="rId136" Type="http://schemas.openxmlformats.org/officeDocument/2006/relationships/customXml" Target="../ink/ink1998.xml"/><Relationship Id="rId157" Type="http://schemas.openxmlformats.org/officeDocument/2006/relationships/image" Target="../media/image166.png"/><Relationship Id="rId178" Type="http://schemas.openxmlformats.org/officeDocument/2006/relationships/customXml" Target="../ink/ink2019.xml"/><Relationship Id="rId61" Type="http://schemas.openxmlformats.org/officeDocument/2006/relationships/image" Target="../media/image118.png"/><Relationship Id="rId82" Type="http://schemas.openxmlformats.org/officeDocument/2006/relationships/customXml" Target="../ink/ink1971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042.xml"/><Relationship Id="rId30" Type="http://schemas.openxmlformats.org/officeDocument/2006/relationships/customXml" Target="../ink/ink1945.xml"/><Relationship Id="rId105" Type="http://schemas.openxmlformats.org/officeDocument/2006/relationships/image" Target="../media/image140.png"/><Relationship Id="rId126" Type="http://schemas.openxmlformats.org/officeDocument/2006/relationships/customXml" Target="../ink/ink1993.xml"/><Relationship Id="rId147" Type="http://schemas.openxmlformats.org/officeDocument/2006/relationships/image" Target="../media/image161.png"/><Relationship Id="rId168" Type="http://schemas.openxmlformats.org/officeDocument/2006/relationships/customXml" Target="../ink/ink2014.xml"/><Relationship Id="rId51" Type="http://schemas.openxmlformats.org/officeDocument/2006/relationships/image" Target="../media/image113.png"/><Relationship Id="rId72" Type="http://schemas.openxmlformats.org/officeDocument/2006/relationships/customXml" Target="../ink/ink1966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037.xml"/><Relationship Id="rId235" Type="http://schemas.openxmlformats.org/officeDocument/2006/relationships/image" Target="../media/image205.png"/><Relationship Id="rId116" Type="http://schemas.openxmlformats.org/officeDocument/2006/relationships/customXml" Target="../ink/ink1988.xml"/><Relationship Id="rId137" Type="http://schemas.openxmlformats.org/officeDocument/2006/relationships/image" Target="../media/image156.png"/><Relationship Id="rId158" Type="http://schemas.openxmlformats.org/officeDocument/2006/relationships/customXml" Target="../ink/ink2009.xml"/><Relationship Id="rId20" Type="http://schemas.openxmlformats.org/officeDocument/2006/relationships/customXml" Target="../ink/ink1940.xml"/><Relationship Id="rId41" Type="http://schemas.openxmlformats.org/officeDocument/2006/relationships/image" Target="../media/image108.png"/><Relationship Id="rId62" Type="http://schemas.openxmlformats.org/officeDocument/2006/relationships/customXml" Target="../ink/ink1961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025.xml"/><Relationship Id="rId204" Type="http://schemas.openxmlformats.org/officeDocument/2006/relationships/customXml" Target="../ink/ink2032.xml"/><Relationship Id="rId225" Type="http://schemas.openxmlformats.org/officeDocument/2006/relationships/image" Target="../media/image200.png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42" Type="http://schemas.openxmlformats.org/officeDocument/2006/relationships/customXml" Target="../ink/ink2071.xml"/><Relationship Id="rId63" Type="http://schemas.openxmlformats.org/officeDocument/2006/relationships/image" Target="../media/image119.png"/><Relationship Id="rId84" Type="http://schemas.openxmlformats.org/officeDocument/2006/relationships/customXml" Target="../ink/ink2092.xml"/><Relationship Id="rId138" Type="http://schemas.openxmlformats.org/officeDocument/2006/relationships/customXml" Target="../ink/ink2119.xml"/><Relationship Id="rId159" Type="http://schemas.openxmlformats.org/officeDocument/2006/relationships/image" Target="../media/image167.png"/><Relationship Id="rId170" Type="http://schemas.openxmlformats.org/officeDocument/2006/relationships/customXml" Target="../ink/ink2135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26" Type="http://schemas.openxmlformats.org/officeDocument/2006/relationships/customXml" Target="../ink/ink2163.xml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2066.xml"/><Relationship Id="rId53" Type="http://schemas.openxmlformats.org/officeDocument/2006/relationships/image" Target="../media/image114.png"/><Relationship Id="rId74" Type="http://schemas.openxmlformats.org/officeDocument/2006/relationships/customXml" Target="../ink/ink2087.xml"/><Relationship Id="rId128" Type="http://schemas.openxmlformats.org/officeDocument/2006/relationships/customXml" Target="../ink/ink2114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2130.xml"/><Relationship Id="rId181" Type="http://schemas.openxmlformats.org/officeDocument/2006/relationships/image" Target="../media/image178.png"/><Relationship Id="rId216" Type="http://schemas.openxmlformats.org/officeDocument/2006/relationships/customXml" Target="../ink/ink2158.xml"/><Relationship Id="rId237" Type="http://schemas.openxmlformats.org/officeDocument/2006/relationships/image" Target="../media/image206.png"/><Relationship Id="rId22" Type="http://schemas.openxmlformats.org/officeDocument/2006/relationships/customXml" Target="../ink/ink2061.xml"/><Relationship Id="rId43" Type="http://schemas.openxmlformats.org/officeDocument/2006/relationships/image" Target="../media/image109.png"/><Relationship Id="rId64" Type="http://schemas.openxmlformats.org/officeDocument/2006/relationships/customXml" Target="../ink/ink2082.xml"/><Relationship Id="rId118" Type="http://schemas.openxmlformats.org/officeDocument/2006/relationships/customXml" Target="../ink/ink2109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2125.xml"/><Relationship Id="rId171" Type="http://schemas.openxmlformats.org/officeDocument/2006/relationships/image" Target="../media/image173.png"/><Relationship Id="rId192" Type="http://schemas.openxmlformats.org/officeDocument/2006/relationships/customXml" Target="../ink/ink2146.xml"/><Relationship Id="rId206" Type="http://schemas.openxmlformats.org/officeDocument/2006/relationships/customXml" Target="../ink/ink2153.xml"/><Relationship Id="rId227" Type="http://schemas.openxmlformats.org/officeDocument/2006/relationships/image" Target="../media/image201.png"/><Relationship Id="rId248" Type="http://schemas.openxmlformats.org/officeDocument/2006/relationships/customXml" Target="../ink/ink2174.xml"/><Relationship Id="rId12" Type="http://schemas.openxmlformats.org/officeDocument/2006/relationships/customXml" Target="../ink/ink2056.xml"/><Relationship Id="rId33" Type="http://schemas.openxmlformats.org/officeDocument/2006/relationships/image" Target="../media/image104.png"/><Relationship Id="rId108" Type="http://schemas.openxmlformats.org/officeDocument/2006/relationships/customXml" Target="../ink/ink2104.xml"/><Relationship Id="rId129" Type="http://schemas.openxmlformats.org/officeDocument/2006/relationships/image" Target="../media/image152.png"/><Relationship Id="rId54" Type="http://schemas.openxmlformats.org/officeDocument/2006/relationships/customXml" Target="../ink/ink2077.xml"/><Relationship Id="rId75" Type="http://schemas.openxmlformats.org/officeDocument/2006/relationships/image" Target="../media/image125.png"/><Relationship Id="rId96" Type="http://schemas.openxmlformats.org/officeDocument/2006/relationships/customXml" Target="../ink/ink2098.xml"/><Relationship Id="rId140" Type="http://schemas.openxmlformats.org/officeDocument/2006/relationships/customXml" Target="../ink/ink2120.xml"/><Relationship Id="rId161" Type="http://schemas.openxmlformats.org/officeDocument/2006/relationships/image" Target="../media/image168.png"/><Relationship Id="rId182" Type="http://schemas.openxmlformats.org/officeDocument/2006/relationships/customXml" Target="../ink/ink2141.xml"/><Relationship Id="rId217" Type="http://schemas.openxmlformats.org/officeDocument/2006/relationships/image" Target="../media/image196.png"/><Relationship Id="rId6" Type="http://schemas.openxmlformats.org/officeDocument/2006/relationships/customXml" Target="../ink/ink2053.xml"/><Relationship Id="rId238" Type="http://schemas.openxmlformats.org/officeDocument/2006/relationships/customXml" Target="../ink/ink2169.xml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44" Type="http://schemas.openxmlformats.org/officeDocument/2006/relationships/customXml" Target="../ink/ink2072.xml"/><Relationship Id="rId65" Type="http://schemas.openxmlformats.org/officeDocument/2006/relationships/image" Target="../media/image120.png"/><Relationship Id="rId86" Type="http://schemas.openxmlformats.org/officeDocument/2006/relationships/customXml" Target="../ink/ink2093.xml"/><Relationship Id="rId130" Type="http://schemas.openxmlformats.org/officeDocument/2006/relationships/customXml" Target="../ink/ink2115.xml"/><Relationship Id="rId151" Type="http://schemas.openxmlformats.org/officeDocument/2006/relationships/image" Target="../media/image163.png"/><Relationship Id="rId172" Type="http://schemas.openxmlformats.org/officeDocument/2006/relationships/customXml" Target="../ink/ink2136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164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34" Type="http://schemas.openxmlformats.org/officeDocument/2006/relationships/customXml" Target="../ink/ink2067.xml"/><Relationship Id="rId55" Type="http://schemas.openxmlformats.org/officeDocument/2006/relationships/image" Target="../media/image115.png"/><Relationship Id="rId76" Type="http://schemas.openxmlformats.org/officeDocument/2006/relationships/customXml" Target="../ink/ink2088.xml"/><Relationship Id="rId97" Type="http://schemas.openxmlformats.org/officeDocument/2006/relationships/image" Target="../media/image136.png"/><Relationship Id="rId120" Type="http://schemas.openxmlformats.org/officeDocument/2006/relationships/customXml" Target="../ink/ink2110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131.xml"/><Relationship Id="rId183" Type="http://schemas.openxmlformats.org/officeDocument/2006/relationships/image" Target="../media/image179.png"/><Relationship Id="rId218" Type="http://schemas.openxmlformats.org/officeDocument/2006/relationships/customXml" Target="../ink/ink2159.xml"/><Relationship Id="rId239" Type="http://schemas.openxmlformats.org/officeDocument/2006/relationships/image" Target="../media/image207.png"/><Relationship Id="rId250" Type="http://schemas.openxmlformats.org/officeDocument/2006/relationships/customXml" Target="../ink/ink2175.xml"/><Relationship Id="rId24" Type="http://schemas.openxmlformats.org/officeDocument/2006/relationships/customXml" Target="../ink/ink2062.xml"/><Relationship Id="rId45" Type="http://schemas.openxmlformats.org/officeDocument/2006/relationships/image" Target="../media/image110.png"/><Relationship Id="rId66" Type="http://schemas.openxmlformats.org/officeDocument/2006/relationships/customXml" Target="../ink/ink2083.xml"/><Relationship Id="rId87" Type="http://schemas.openxmlformats.org/officeDocument/2006/relationships/image" Target="../media/image131.png"/><Relationship Id="rId110" Type="http://schemas.openxmlformats.org/officeDocument/2006/relationships/customXml" Target="../ink/ink2105.xml"/><Relationship Id="rId131" Type="http://schemas.openxmlformats.org/officeDocument/2006/relationships/image" Target="../media/image153.png"/><Relationship Id="rId152" Type="http://schemas.openxmlformats.org/officeDocument/2006/relationships/customXml" Target="../ink/ink2126.xml"/><Relationship Id="rId173" Type="http://schemas.openxmlformats.org/officeDocument/2006/relationships/image" Target="../media/image174.png"/><Relationship Id="rId194" Type="http://schemas.openxmlformats.org/officeDocument/2006/relationships/customXml" Target="../ink/ink2147.xml"/><Relationship Id="rId208" Type="http://schemas.openxmlformats.org/officeDocument/2006/relationships/customXml" Target="../ink/ink2154.xml"/><Relationship Id="rId229" Type="http://schemas.openxmlformats.org/officeDocument/2006/relationships/image" Target="../media/image202.png"/><Relationship Id="rId240" Type="http://schemas.openxmlformats.org/officeDocument/2006/relationships/customXml" Target="../ink/ink2170.xml"/><Relationship Id="rId14" Type="http://schemas.openxmlformats.org/officeDocument/2006/relationships/customXml" Target="../ink/ink2057.xml"/><Relationship Id="rId35" Type="http://schemas.openxmlformats.org/officeDocument/2006/relationships/image" Target="../media/image105.png"/><Relationship Id="rId56" Type="http://schemas.openxmlformats.org/officeDocument/2006/relationships/customXml" Target="../ink/ink2078.xml"/><Relationship Id="rId77" Type="http://schemas.openxmlformats.org/officeDocument/2006/relationships/image" Target="../media/image126.png"/><Relationship Id="rId100" Type="http://schemas.openxmlformats.org/officeDocument/2006/relationships/customXml" Target="../ink/ink2100.xml"/><Relationship Id="rId8" Type="http://schemas.openxmlformats.org/officeDocument/2006/relationships/customXml" Target="../ink/ink2054.xml"/><Relationship Id="rId98" Type="http://schemas.openxmlformats.org/officeDocument/2006/relationships/customXml" Target="../ink/ink2099.xml"/><Relationship Id="rId121" Type="http://schemas.openxmlformats.org/officeDocument/2006/relationships/image" Target="../media/image148.png"/><Relationship Id="rId142" Type="http://schemas.openxmlformats.org/officeDocument/2006/relationships/customXml" Target="../ink/ink2121.xml"/><Relationship Id="rId163" Type="http://schemas.openxmlformats.org/officeDocument/2006/relationships/image" Target="../media/image169.png"/><Relationship Id="rId184" Type="http://schemas.openxmlformats.org/officeDocument/2006/relationships/customXml" Target="../ink/ink2142.xml"/><Relationship Id="rId219" Type="http://schemas.openxmlformats.org/officeDocument/2006/relationships/image" Target="../media/image197.png"/><Relationship Id="rId230" Type="http://schemas.openxmlformats.org/officeDocument/2006/relationships/customXml" Target="../ink/ink2165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073.xml"/><Relationship Id="rId67" Type="http://schemas.openxmlformats.org/officeDocument/2006/relationships/image" Target="../media/image121.png"/><Relationship Id="rId88" Type="http://schemas.openxmlformats.org/officeDocument/2006/relationships/customXml" Target="../ink/ink2094.xml"/><Relationship Id="rId111" Type="http://schemas.openxmlformats.org/officeDocument/2006/relationships/image" Target="../media/image143.png"/><Relationship Id="rId132" Type="http://schemas.openxmlformats.org/officeDocument/2006/relationships/customXml" Target="../ink/ink2116.xml"/><Relationship Id="rId153" Type="http://schemas.openxmlformats.org/officeDocument/2006/relationships/image" Target="../media/image164.png"/><Relationship Id="rId174" Type="http://schemas.openxmlformats.org/officeDocument/2006/relationships/customXml" Target="../ink/ink2137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160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068.xml"/><Relationship Id="rId57" Type="http://schemas.openxmlformats.org/officeDocument/2006/relationships/image" Target="../media/image116.png"/><Relationship Id="rId78" Type="http://schemas.openxmlformats.org/officeDocument/2006/relationships/customXml" Target="../ink/ink2089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111.xml"/><Relationship Id="rId143" Type="http://schemas.openxmlformats.org/officeDocument/2006/relationships/image" Target="../media/image159.png"/><Relationship Id="rId164" Type="http://schemas.openxmlformats.org/officeDocument/2006/relationships/customXml" Target="../ink/ink2132.xml"/><Relationship Id="rId185" Type="http://schemas.openxmlformats.org/officeDocument/2006/relationships/image" Target="../media/image180.png"/><Relationship Id="rId4" Type="http://schemas.openxmlformats.org/officeDocument/2006/relationships/customXml" Target="../ink/ink2052.xml"/><Relationship Id="rId9" Type="http://schemas.openxmlformats.org/officeDocument/2006/relationships/image" Target="../media/image92.png"/><Relationship Id="rId180" Type="http://schemas.openxmlformats.org/officeDocument/2006/relationships/customXml" Target="../ink/ink2140.xml"/><Relationship Id="rId210" Type="http://schemas.openxmlformats.org/officeDocument/2006/relationships/customXml" Target="../ink/ink2155.xml"/><Relationship Id="rId215" Type="http://schemas.openxmlformats.org/officeDocument/2006/relationships/image" Target="../media/image195.png"/><Relationship Id="rId236" Type="http://schemas.openxmlformats.org/officeDocument/2006/relationships/customXml" Target="../ink/ink2168.xml"/><Relationship Id="rId26" Type="http://schemas.openxmlformats.org/officeDocument/2006/relationships/customXml" Target="../ink/ink2063.xml"/><Relationship Id="rId231" Type="http://schemas.openxmlformats.org/officeDocument/2006/relationships/image" Target="../media/image203.png"/><Relationship Id="rId47" Type="http://schemas.openxmlformats.org/officeDocument/2006/relationships/image" Target="../media/image111.png"/><Relationship Id="rId68" Type="http://schemas.openxmlformats.org/officeDocument/2006/relationships/customXml" Target="../ink/ink2084.xml"/><Relationship Id="rId89" Type="http://schemas.openxmlformats.org/officeDocument/2006/relationships/image" Target="../media/image132.png"/><Relationship Id="rId112" Type="http://schemas.openxmlformats.org/officeDocument/2006/relationships/customXml" Target="../ink/ink2106.xml"/><Relationship Id="rId133" Type="http://schemas.openxmlformats.org/officeDocument/2006/relationships/image" Target="../media/image154.png"/><Relationship Id="rId154" Type="http://schemas.openxmlformats.org/officeDocument/2006/relationships/customXml" Target="../ink/ink2127.xml"/><Relationship Id="rId175" Type="http://schemas.openxmlformats.org/officeDocument/2006/relationships/image" Target="../media/image175.png"/><Relationship Id="rId196" Type="http://schemas.openxmlformats.org/officeDocument/2006/relationships/customXml" Target="../ink/ink2148.xml"/><Relationship Id="rId200" Type="http://schemas.openxmlformats.org/officeDocument/2006/relationships/customXml" Target="../ink/ink2150.xml"/><Relationship Id="rId16" Type="http://schemas.openxmlformats.org/officeDocument/2006/relationships/customXml" Target="../ink/ink2058.xml"/><Relationship Id="rId221" Type="http://schemas.openxmlformats.org/officeDocument/2006/relationships/image" Target="../media/image198.png"/><Relationship Id="rId242" Type="http://schemas.openxmlformats.org/officeDocument/2006/relationships/customXml" Target="../ink/ink2171.xml"/><Relationship Id="rId37" Type="http://schemas.openxmlformats.org/officeDocument/2006/relationships/image" Target="../media/image106.png"/><Relationship Id="rId58" Type="http://schemas.openxmlformats.org/officeDocument/2006/relationships/customXml" Target="../ink/ink2079.xml"/><Relationship Id="rId79" Type="http://schemas.openxmlformats.org/officeDocument/2006/relationships/image" Target="../media/image127.png"/><Relationship Id="rId102" Type="http://schemas.openxmlformats.org/officeDocument/2006/relationships/customXml" Target="../ink/ink2101.xml"/><Relationship Id="rId123" Type="http://schemas.openxmlformats.org/officeDocument/2006/relationships/image" Target="../media/image149.png"/><Relationship Id="rId144" Type="http://schemas.openxmlformats.org/officeDocument/2006/relationships/customXml" Target="../ink/ink2122.xml"/><Relationship Id="rId90" Type="http://schemas.openxmlformats.org/officeDocument/2006/relationships/customXml" Target="../ink/ink2095.xml"/><Relationship Id="rId165" Type="http://schemas.openxmlformats.org/officeDocument/2006/relationships/image" Target="../media/image170.png"/><Relationship Id="rId186" Type="http://schemas.openxmlformats.org/officeDocument/2006/relationships/customXml" Target="../ink/ink2143.xml"/><Relationship Id="rId211" Type="http://schemas.openxmlformats.org/officeDocument/2006/relationships/image" Target="../media/image193.png"/><Relationship Id="rId232" Type="http://schemas.openxmlformats.org/officeDocument/2006/relationships/customXml" Target="../ink/ink2166.xml"/><Relationship Id="rId27" Type="http://schemas.openxmlformats.org/officeDocument/2006/relationships/image" Target="../media/image101.png"/><Relationship Id="rId48" Type="http://schemas.openxmlformats.org/officeDocument/2006/relationships/customXml" Target="../ink/ink2074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117.xml"/><Relationship Id="rId80" Type="http://schemas.openxmlformats.org/officeDocument/2006/relationships/customXml" Target="../ink/ink2090.xml"/><Relationship Id="rId155" Type="http://schemas.openxmlformats.org/officeDocument/2006/relationships/image" Target="../media/image165.png"/><Relationship Id="rId176" Type="http://schemas.openxmlformats.org/officeDocument/2006/relationships/customXml" Target="../ink/ink2138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161.xml"/><Relationship Id="rId243" Type="http://schemas.openxmlformats.org/officeDocument/2006/relationships/image" Target="../media/image209.png"/><Relationship Id="rId17" Type="http://schemas.openxmlformats.org/officeDocument/2006/relationships/image" Target="../media/image96.png"/><Relationship Id="rId38" Type="http://schemas.openxmlformats.org/officeDocument/2006/relationships/customXml" Target="../ink/ink2069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112.xml"/><Relationship Id="rId70" Type="http://schemas.openxmlformats.org/officeDocument/2006/relationships/customXml" Target="../ink/ink2085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133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56.xml"/><Relationship Id="rId233" Type="http://schemas.openxmlformats.org/officeDocument/2006/relationships/image" Target="../media/image204.png"/><Relationship Id="rId28" Type="http://schemas.openxmlformats.org/officeDocument/2006/relationships/customXml" Target="../ink/ink2064.xml"/><Relationship Id="rId49" Type="http://schemas.openxmlformats.org/officeDocument/2006/relationships/image" Target="../media/image112.png"/><Relationship Id="rId114" Type="http://schemas.openxmlformats.org/officeDocument/2006/relationships/customXml" Target="../ink/ink2107.xml"/><Relationship Id="rId60" Type="http://schemas.openxmlformats.org/officeDocument/2006/relationships/customXml" Target="../ink/ink2080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128.xml"/><Relationship Id="rId177" Type="http://schemas.openxmlformats.org/officeDocument/2006/relationships/image" Target="../media/image176.png"/><Relationship Id="rId198" Type="http://schemas.openxmlformats.org/officeDocument/2006/relationships/customXml" Target="../ink/ink2149.xml"/><Relationship Id="rId202" Type="http://schemas.openxmlformats.org/officeDocument/2006/relationships/customXml" Target="../ink/ink2151.xml"/><Relationship Id="rId223" Type="http://schemas.openxmlformats.org/officeDocument/2006/relationships/image" Target="../media/image199.png"/><Relationship Id="rId244" Type="http://schemas.openxmlformats.org/officeDocument/2006/relationships/customXml" Target="../ink/ink2172.xml"/><Relationship Id="rId18" Type="http://schemas.openxmlformats.org/officeDocument/2006/relationships/customXml" Target="../ink/ink2059.xml"/><Relationship Id="rId39" Type="http://schemas.openxmlformats.org/officeDocument/2006/relationships/image" Target="../media/image107.png"/><Relationship Id="rId50" Type="http://schemas.openxmlformats.org/officeDocument/2006/relationships/customXml" Target="../ink/ink2075.xml"/><Relationship Id="rId104" Type="http://schemas.openxmlformats.org/officeDocument/2006/relationships/customXml" Target="../ink/ink2102.xml"/><Relationship Id="rId125" Type="http://schemas.openxmlformats.org/officeDocument/2006/relationships/image" Target="../media/image150.png"/><Relationship Id="rId146" Type="http://schemas.openxmlformats.org/officeDocument/2006/relationships/customXml" Target="../ink/ink2123.xml"/><Relationship Id="rId167" Type="http://schemas.openxmlformats.org/officeDocument/2006/relationships/image" Target="../media/image171.png"/><Relationship Id="rId188" Type="http://schemas.openxmlformats.org/officeDocument/2006/relationships/customXml" Target="../ink/ink2144.xml"/><Relationship Id="rId71" Type="http://schemas.openxmlformats.org/officeDocument/2006/relationships/image" Target="../media/image123.png"/><Relationship Id="rId92" Type="http://schemas.openxmlformats.org/officeDocument/2006/relationships/customXml" Target="../ink/ink2096.xml"/><Relationship Id="rId213" Type="http://schemas.openxmlformats.org/officeDocument/2006/relationships/image" Target="../media/image194.png"/><Relationship Id="rId234" Type="http://schemas.openxmlformats.org/officeDocument/2006/relationships/customXml" Target="../ink/ink2167.xml"/><Relationship Id="rId2" Type="http://schemas.openxmlformats.org/officeDocument/2006/relationships/customXml" Target="../ink/ink2051.xml"/><Relationship Id="rId29" Type="http://schemas.openxmlformats.org/officeDocument/2006/relationships/image" Target="../media/image102.png"/><Relationship Id="rId40" Type="http://schemas.openxmlformats.org/officeDocument/2006/relationships/customXml" Target="../ink/ink2070.xml"/><Relationship Id="rId115" Type="http://schemas.openxmlformats.org/officeDocument/2006/relationships/image" Target="../media/image145.png"/><Relationship Id="rId136" Type="http://schemas.openxmlformats.org/officeDocument/2006/relationships/customXml" Target="../ink/ink2118.xml"/><Relationship Id="rId157" Type="http://schemas.openxmlformats.org/officeDocument/2006/relationships/image" Target="../media/image166.png"/><Relationship Id="rId178" Type="http://schemas.openxmlformats.org/officeDocument/2006/relationships/customXml" Target="../ink/ink2139.xml"/><Relationship Id="rId61" Type="http://schemas.openxmlformats.org/officeDocument/2006/relationships/image" Target="../media/image118.png"/><Relationship Id="rId82" Type="http://schemas.openxmlformats.org/officeDocument/2006/relationships/customXml" Target="../ink/ink2091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162.xml"/><Relationship Id="rId245" Type="http://schemas.openxmlformats.org/officeDocument/2006/relationships/image" Target="../media/image210.png"/><Relationship Id="rId30" Type="http://schemas.openxmlformats.org/officeDocument/2006/relationships/customXml" Target="../ink/ink2065.xml"/><Relationship Id="rId105" Type="http://schemas.openxmlformats.org/officeDocument/2006/relationships/image" Target="../media/image140.png"/><Relationship Id="rId126" Type="http://schemas.openxmlformats.org/officeDocument/2006/relationships/customXml" Target="../ink/ink2113.xml"/><Relationship Id="rId147" Type="http://schemas.openxmlformats.org/officeDocument/2006/relationships/image" Target="../media/image161.png"/><Relationship Id="rId168" Type="http://schemas.openxmlformats.org/officeDocument/2006/relationships/customXml" Target="../ink/ink2134.xml"/><Relationship Id="rId51" Type="http://schemas.openxmlformats.org/officeDocument/2006/relationships/image" Target="../media/image113.png"/><Relationship Id="rId72" Type="http://schemas.openxmlformats.org/officeDocument/2006/relationships/customXml" Target="../ink/ink2086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157.xml"/><Relationship Id="rId235" Type="http://schemas.openxmlformats.org/officeDocument/2006/relationships/image" Target="../media/image205.png"/><Relationship Id="rId116" Type="http://schemas.openxmlformats.org/officeDocument/2006/relationships/customXml" Target="../ink/ink2108.xml"/><Relationship Id="rId137" Type="http://schemas.openxmlformats.org/officeDocument/2006/relationships/image" Target="../media/image156.png"/><Relationship Id="rId158" Type="http://schemas.openxmlformats.org/officeDocument/2006/relationships/customXml" Target="../ink/ink2129.xml"/><Relationship Id="rId20" Type="http://schemas.openxmlformats.org/officeDocument/2006/relationships/customXml" Target="../ink/ink2060.xml"/><Relationship Id="rId41" Type="http://schemas.openxmlformats.org/officeDocument/2006/relationships/image" Target="../media/image108.png"/><Relationship Id="rId62" Type="http://schemas.openxmlformats.org/officeDocument/2006/relationships/customXml" Target="../ink/ink2081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145.xml"/><Relationship Id="rId204" Type="http://schemas.openxmlformats.org/officeDocument/2006/relationships/customXml" Target="../ink/ink2152.xml"/><Relationship Id="rId225" Type="http://schemas.openxmlformats.org/officeDocument/2006/relationships/image" Target="../media/image200.png"/><Relationship Id="rId246" Type="http://schemas.openxmlformats.org/officeDocument/2006/relationships/customXml" Target="../ink/ink2173.xml"/><Relationship Id="rId106" Type="http://schemas.openxmlformats.org/officeDocument/2006/relationships/customXml" Target="../ink/ink2103.xml"/><Relationship Id="rId127" Type="http://schemas.openxmlformats.org/officeDocument/2006/relationships/image" Target="../media/image151.png"/><Relationship Id="rId10" Type="http://schemas.openxmlformats.org/officeDocument/2006/relationships/customXml" Target="../ink/ink2055.xml"/><Relationship Id="rId31" Type="http://schemas.openxmlformats.org/officeDocument/2006/relationships/image" Target="../media/image103.png"/><Relationship Id="rId52" Type="http://schemas.openxmlformats.org/officeDocument/2006/relationships/customXml" Target="../ink/ink2076.xml"/><Relationship Id="rId73" Type="http://schemas.openxmlformats.org/officeDocument/2006/relationships/image" Target="../media/image124.png"/><Relationship Id="rId94" Type="http://schemas.openxmlformats.org/officeDocument/2006/relationships/customXml" Target="../ink/ink2097.xml"/><Relationship Id="rId148" Type="http://schemas.openxmlformats.org/officeDocument/2006/relationships/customXml" Target="../ink/ink2124.xml"/><Relationship Id="rId169" Type="http://schemas.openxmlformats.org/officeDocument/2006/relationships/image" Target="../media/image172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260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26" Type="http://schemas.openxmlformats.org/officeDocument/2006/relationships/customXml" Target="../ink/ink2288.xml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32" Type="http://schemas.openxmlformats.org/officeDocument/2006/relationships/customXml" Target="../ink/ink2191.xml"/><Relationship Id="rId53" Type="http://schemas.openxmlformats.org/officeDocument/2006/relationships/image" Target="../media/image114.png"/><Relationship Id="rId74" Type="http://schemas.openxmlformats.org/officeDocument/2006/relationships/customXml" Target="../ink/ink2212.xml"/><Relationship Id="rId128" Type="http://schemas.openxmlformats.org/officeDocument/2006/relationships/customXml" Target="../ink/ink2239.xml"/><Relationship Id="rId149" Type="http://schemas.openxmlformats.org/officeDocument/2006/relationships/image" Target="../media/image162.png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2255.xml"/><Relationship Id="rId181" Type="http://schemas.openxmlformats.org/officeDocument/2006/relationships/image" Target="../media/image178.png"/><Relationship Id="rId216" Type="http://schemas.openxmlformats.org/officeDocument/2006/relationships/customXml" Target="../ink/ink2283.xml"/><Relationship Id="rId237" Type="http://schemas.openxmlformats.org/officeDocument/2006/relationships/image" Target="../media/image206.png"/><Relationship Id="rId258" Type="http://schemas.openxmlformats.org/officeDocument/2006/relationships/customXml" Target="../ink/ink2304.xml"/><Relationship Id="rId22" Type="http://schemas.openxmlformats.org/officeDocument/2006/relationships/customXml" Target="../ink/ink2186.xml"/><Relationship Id="rId43" Type="http://schemas.openxmlformats.org/officeDocument/2006/relationships/image" Target="../media/image109.png"/><Relationship Id="rId64" Type="http://schemas.openxmlformats.org/officeDocument/2006/relationships/customXml" Target="../ink/ink2207.xml"/><Relationship Id="rId118" Type="http://schemas.openxmlformats.org/officeDocument/2006/relationships/customXml" Target="../ink/ink2234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2250.xml"/><Relationship Id="rId171" Type="http://schemas.openxmlformats.org/officeDocument/2006/relationships/image" Target="../media/image173.png"/><Relationship Id="rId192" Type="http://schemas.openxmlformats.org/officeDocument/2006/relationships/customXml" Target="../ink/ink2271.xml"/><Relationship Id="rId206" Type="http://schemas.openxmlformats.org/officeDocument/2006/relationships/customXml" Target="../ink/ink2278.xml"/><Relationship Id="rId227" Type="http://schemas.openxmlformats.org/officeDocument/2006/relationships/image" Target="../media/image201.png"/><Relationship Id="rId248" Type="http://schemas.openxmlformats.org/officeDocument/2006/relationships/customXml" Target="../ink/ink2299.xml"/><Relationship Id="rId12" Type="http://schemas.openxmlformats.org/officeDocument/2006/relationships/customXml" Target="../ink/ink2181.xml"/><Relationship Id="rId33" Type="http://schemas.openxmlformats.org/officeDocument/2006/relationships/image" Target="../media/image104.png"/><Relationship Id="rId108" Type="http://schemas.openxmlformats.org/officeDocument/2006/relationships/customXml" Target="../ink/ink2229.xml"/><Relationship Id="rId129" Type="http://schemas.openxmlformats.org/officeDocument/2006/relationships/image" Target="../media/image152.png"/><Relationship Id="rId54" Type="http://schemas.openxmlformats.org/officeDocument/2006/relationships/customXml" Target="../ink/ink2202.xml"/><Relationship Id="rId75" Type="http://schemas.openxmlformats.org/officeDocument/2006/relationships/image" Target="../media/image125.png"/><Relationship Id="rId96" Type="http://schemas.openxmlformats.org/officeDocument/2006/relationships/customXml" Target="../ink/ink2223.xml"/><Relationship Id="rId140" Type="http://schemas.openxmlformats.org/officeDocument/2006/relationships/customXml" Target="../ink/ink2245.xml"/><Relationship Id="rId161" Type="http://schemas.openxmlformats.org/officeDocument/2006/relationships/image" Target="../media/image168.png"/><Relationship Id="rId182" Type="http://schemas.openxmlformats.org/officeDocument/2006/relationships/customXml" Target="../ink/ink2266.xml"/><Relationship Id="rId217" Type="http://schemas.openxmlformats.org/officeDocument/2006/relationships/image" Target="../media/image196.png"/><Relationship Id="rId6" Type="http://schemas.openxmlformats.org/officeDocument/2006/relationships/customXml" Target="../ink/ink2178.xml"/><Relationship Id="rId238" Type="http://schemas.openxmlformats.org/officeDocument/2006/relationships/customXml" Target="../ink/ink2294.xml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44" Type="http://schemas.openxmlformats.org/officeDocument/2006/relationships/customXml" Target="../ink/ink2197.xml"/><Relationship Id="rId65" Type="http://schemas.openxmlformats.org/officeDocument/2006/relationships/image" Target="../media/image120.png"/><Relationship Id="rId86" Type="http://schemas.openxmlformats.org/officeDocument/2006/relationships/customXml" Target="../ink/ink2218.xml"/><Relationship Id="rId130" Type="http://schemas.openxmlformats.org/officeDocument/2006/relationships/customXml" Target="../ink/ink2240.xml"/><Relationship Id="rId151" Type="http://schemas.openxmlformats.org/officeDocument/2006/relationships/image" Target="../media/image163.png"/><Relationship Id="rId172" Type="http://schemas.openxmlformats.org/officeDocument/2006/relationships/customXml" Target="../ink/ink2261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289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2305.xml"/><Relationship Id="rId34" Type="http://schemas.openxmlformats.org/officeDocument/2006/relationships/customXml" Target="../ink/ink2192.xml"/><Relationship Id="rId55" Type="http://schemas.openxmlformats.org/officeDocument/2006/relationships/image" Target="../media/image115.png"/><Relationship Id="rId76" Type="http://schemas.openxmlformats.org/officeDocument/2006/relationships/customXml" Target="../ink/ink2213.xml"/><Relationship Id="rId97" Type="http://schemas.openxmlformats.org/officeDocument/2006/relationships/image" Target="../media/image136.png"/><Relationship Id="rId120" Type="http://schemas.openxmlformats.org/officeDocument/2006/relationships/customXml" Target="../ink/ink2235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256.xml"/><Relationship Id="rId183" Type="http://schemas.openxmlformats.org/officeDocument/2006/relationships/image" Target="../media/image179.png"/><Relationship Id="rId218" Type="http://schemas.openxmlformats.org/officeDocument/2006/relationships/customXml" Target="../ink/ink2284.xml"/><Relationship Id="rId239" Type="http://schemas.openxmlformats.org/officeDocument/2006/relationships/image" Target="../media/image207.png"/><Relationship Id="rId250" Type="http://schemas.openxmlformats.org/officeDocument/2006/relationships/customXml" Target="../ink/ink2300.xml"/><Relationship Id="rId24" Type="http://schemas.openxmlformats.org/officeDocument/2006/relationships/customXml" Target="../ink/ink2187.xml"/><Relationship Id="rId45" Type="http://schemas.openxmlformats.org/officeDocument/2006/relationships/image" Target="../media/image110.png"/><Relationship Id="rId66" Type="http://schemas.openxmlformats.org/officeDocument/2006/relationships/customXml" Target="../ink/ink2208.xml"/><Relationship Id="rId87" Type="http://schemas.openxmlformats.org/officeDocument/2006/relationships/image" Target="../media/image131.png"/><Relationship Id="rId110" Type="http://schemas.openxmlformats.org/officeDocument/2006/relationships/customXml" Target="../ink/ink2230.xml"/><Relationship Id="rId131" Type="http://schemas.openxmlformats.org/officeDocument/2006/relationships/image" Target="../media/image153.png"/><Relationship Id="rId152" Type="http://schemas.openxmlformats.org/officeDocument/2006/relationships/customXml" Target="../ink/ink2251.xml"/><Relationship Id="rId173" Type="http://schemas.openxmlformats.org/officeDocument/2006/relationships/image" Target="../media/image174.png"/><Relationship Id="rId194" Type="http://schemas.openxmlformats.org/officeDocument/2006/relationships/customXml" Target="../ink/ink2272.xml"/><Relationship Id="rId208" Type="http://schemas.openxmlformats.org/officeDocument/2006/relationships/customXml" Target="../ink/ink2279.xml"/><Relationship Id="rId229" Type="http://schemas.openxmlformats.org/officeDocument/2006/relationships/image" Target="../media/image202.png"/><Relationship Id="rId240" Type="http://schemas.openxmlformats.org/officeDocument/2006/relationships/customXml" Target="../ink/ink2295.xml"/><Relationship Id="rId261" Type="http://schemas.openxmlformats.org/officeDocument/2006/relationships/image" Target="../media/image218.png"/><Relationship Id="rId14" Type="http://schemas.openxmlformats.org/officeDocument/2006/relationships/customXml" Target="../ink/ink2182.xml"/><Relationship Id="rId35" Type="http://schemas.openxmlformats.org/officeDocument/2006/relationships/image" Target="../media/image105.png"/><Relationship Id="rId56" Type="http://schemas.openxmlformats.org/officeDocument/2006/relationships/customXml" Target="../ink/ink2203.xml"/><Relationship Id="rId77" Type="http://schemas.openxmlformats.org/officeDocument/2006/relationships/image" Target="../media/image126.png"/><Relationship Id="rId100" Type="http://schemas.openxmlformats.org/officeDocument/2006/relationships/customXml" Target="../ink/ink2225.xml"/><Relationship Id="rId8" Type="http://schemas.openxmlformats.org/officeDocument/2006/relationships/customXml" Target="../ink/ink2179.xml"/><Relationship Id="rId98" Type="http://schemas.openxmlformats.org/officeDocument/2006/relationships/customXml" Target="../ink/ink2224.xml"/><Relationship Id="rId121" Type="http://schemas.openxmlformats.org/officeDocument/2006/relationships/image" Target="../media/image148.png"/><Relationship Id="rId142" Type="http://schemas.openxmlformats.org/officeDocument/2006/relationships/customXml" Target="../ink/ink2246.xml"/><Relationship Id="rId163" Type="http://schemas.openxmlformats.org/officeDocument/2006/relationships/image" Target="../media/image169.png"/><Relationship Id="rId184" Type="http://schemas.openxmlformats.org/officeDocument/2006/relationships/customXml" Target="../ink/ink2267.xml"/><Relationship Id="rId219" Type="http://schemas.openxmlformats.org/officeDocument/2006/relationships/image" Target="../media/image197.png"/><Relationship Id="rId230" Type="http://schemas.openxmlformats.org/officeDocument/2006/relationships/customXml" Target="../ink/ink2290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198.xml"/><Relationship Id="rId67" Type="http://schemas.openxmlformats.org/officeDocument/2006/relationships/image" Target="../media/image121.png"/><Relationship Id="rId88" Type="http://schemas.openxmlformats.org/officeDocument/2006/relationships/customXml" Target="../ink/ink2219.xml"/><Relationship Id="rId111" Type="http://schemas.openxmlformats.org/officeDocument/2006/relationships/image" Target="../media/image143.png"/><Relationship Id="rId132" Type="http://schemas.openxmlformats.org/officeDocument/2006/relationships/customXml" Target="../ink/ink2241.xml"/><Relationship Id="rId153" Type="http://schemas.openxmlformats.org/officeDocument/2006/relationships/image" Target="../media/image164.png"/><Relationship Id="rId174" Type="http://schemas.openxmlformats.org/officeDocument/2006/relationships/customXml" Target="../ink/ink2262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285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193.xml"/><Relationship Id="rId57" Type="http://schemas.openxmlformats.org/officeDocument/2006/relationships/image" Target="../media/image116.png"/><Relationship Id="rId78" Type="http://schemas.openxmlformats.org/officeDocument/2006/relationships/customXml" Target="../ink/ink2214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236.xml"/><Relationship Id="rId143" Type="http://schemas.openxmlformats.org/officeDocument/2006/relationships/image" Target="../media/image159.png"/><Relationship Id="rId164" Type="http://schemas.openxmlformats.org/officeDocument/2006/relationships/customXml" Target="../ink/ink2257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280.xml"/><Relationship Id="rId26" Type="http://schemas.openxmlformats.org/officeDocument/2006/relationships/customXml" Target="../ink/ink2188.xml"/><Relationship Id="rId231" Type="http://schemas.openxmlformats.org/officeDocument/2006/relationships/image" Target="../media/image203.png"/><Relationship Id="rId252" Type="http://schemas.openxmlformats.org/officeDocument/2006/relationships/customXml" Target="../ink/ink2301.xml"/><Relationship Id="rId47" Type="http://schemas.openxmlformats.org/officeDocument/2006/relationships/image" Target="../media/image111.png"/><Relationship Id="rId68" Type="http://schemas.openxmlformats.org/officeDocument/2006/relationships/customXml" Target="../ink/ink2209.xml"/><Relationship Id="rId89" Type="http://schemas.openxmlformats.org/officeDocument/2006/relationships/image" Target="../media/image132.png"/><Relationship Id="rId112" Type="http://schemas.openxmlformats.org/officeDocument/2006/relationships/customXml" Target="../ink/ink2231.xml"/><Relationship Id="rId133" Type="http://schemas.openxmlformats.org/officeDocument/2006/relationships/image" Target="../media/image154.png"/><Relationship Id="rId154" Type="http://schemas.openxmlformats.org/officeDocument/2006/relationships/customXml" Target="../ink/ink2252.xml"/><Relationship Id="rId175" Type="http://schemas.openxmlformats.org/officeDocument/2006/relationships/image" Target="../media/image175.png"/><Relationship Id="rId196" Type="http://schemas.openxmlformats.org/officeDocument/2006/relationships/customXml" Target="../ink/ink2273.xml"/><Relationship Id="rId200" Type="http://schemas.openxmlformats.org/officeDocument/2006/relationships/customXml" Target="../ink/ink2275.xml"/><Relationship Id="rId16" Type="http://schemas.openxmlformats.org/officeDocument/2006/relationships/customXml" Target="../ink/ink2183.xml"/><Relationship Id="rId221" Type="http://schemas.openxmlformats.org/officeDocument/2006/relationships/image" Target="../media/image198.png"/><Relationship Id="rId242" Type="http://schemas.openxmlformats.org/officeDocument/2006/relationships/customXml" Target="../ink/ink2296.xml"/><Relationship Id="rId37" Type="http://schemas.openxmlformats.org/officeDocument/2006/relationships/image" Target="../media/image106.png"/><Relationship Id="rId58" Type="http://schemas.openxmlformats.org/officeDocument/2006/relationships/customXml" Target="../ink/ink2204.xml"/><Relationship Id="rId79" Type="http://schemas.openxmlformats.org/officeDocument/2006/relationships/image" Target="../media/image127.png"/><Relationship Id="rId102" Type="http://schemas.openxmlformats.org/officeDocument/2006/relationships/customXml" Target="../ink/ink2226.xml"/><Relationship Id="rId123" Type="http://schemas.openxmlformats.org/officeDocument/2006/relationships/image" Target="../media/image149.png"/><Relationship Id="rId144" Type="http://schemas.openxmlformats.org/officeDocument/2006/relationships/customXml" Target="../ink/ink2247.xml"/><Relationship Id="rId90" Type="http://schemas.openxmlformats.org/officeDocument/2006/relationships/customXml" Target="../ink/ink2220.xml"/><Relationship Id="rId165" Type="http://schemas.openxmlformats.org/officeDocument/2006/relationships/image" Target="../media/image170.png"/><Relationship Id="rId186" Type="http://schemas.openxmlformats.org/officeDocument/2006/relationships/customXml" Target="../ink/ink2268.xml"/><Relationship Id="rId211" Type="http://schemas.openxmlformats.org/officeDocument/2006/relationships/image" Target="../media/image193.png"/><Relationship Id="rId232" Type="http://schemas.openxmlformats.org/officeDocument/2006/relationships/customXml" Target="../ink/ink2291.xml"/><Relationship Id="rId253" Type="http://schemas.openxmlformats.org/officeDocument/2006/relationships/image" Target="../media/image214.png"/><Relationship Id="rId27" Type="http://schemas.openxmlformats.org/officeDocument/2006/relationships/image" Target="../media/image101.png"/><Relationship Id="rId48" Type="http://schemas.openxmlformats.org/officeDocument/2006/relationships/customXml" Target="../ink/ink2199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242.xml"/><Relationship Id="rId80" Type="http://schemas.openxmlformats.org/officeDocument/2006/relationships/customXml" Target="../ink/ink2215.xml"/><Relationship Id="rId155" Type="http://schemas.openxmlformats.org/officeDocument/2006/relationships/image" Target="../media/image165.png"/><Relationship Id="rId176" Type="http://schemas.openxmlformats.org/officeDocument/2006/relationships/customXml" Target="../ink/ink2263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286.xml"/><Relationship Id="rId243" Type="http://schemas.openxmlformats.org/officeDocument/2006/relationships/image" Target="../media/image209.png"/><Relationship Id="rId17" Type="http://schemas.openxmlformats.org/officeDocument/2006/relationships/image" Target="../media/image96.png"/><Relationship Id="rId38" Type="http://schemas.openxmlformats.org/officeDocument/2006/relationships/customXml" Target="../ink/ink2194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237.xml"/><Relationship Id="rId70" Type="http://schemas.openxmlformats.org/officeDocument/2006/relationships/customXml" Target="../ink/ink2210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258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281.xml"/><Relationship Id="rId233" Type="http://schemas.openxmlformats.org/officeDocument/2006/relationships/image" Target="../media/image204.png"/><Relationship Id="rId254" Type="http://schemas.openxmlformats.org/officeDocument/2006/relationships/customXml" Target="../ink/ink2302.xml"/><Relationship Id="rId28" Type="http://schemas.openxmlformats.org/officeDocument/2006/relationships/customXml" Target="../ink/ink2189.xml"/><Relationship Id="rId49" Type="http://schemas.openxmlformats.org/officeDocument/2006/relationships/image" Target="../media/image112.png"/><Relationship Id="rId114" Type="http://schemas.openxmlformats.org/officeDocument/2006/relationships/customXml" Target="../ink/ink2232.xml"/><Relationship Id="rId60" Type="http://schemas.openxmlformats.org/officeDocument/2006/relationships/customXml" Target="../ink/ink2205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253.xml"/><Relationship Id="rId177" Type="http://schemas.openxmlformats.org/officeDocument/2006/relationships/image" Target="../media/image176.png"/><Relationship Id="rId198" Type="http://schemas.openxmlformats.org/officeDocument/2006/relationships/customXml" Target="../ink/ink2274.xml"/><Relationship Id="rId202" Type="http://schemas.openxmlformats.org/officeDocument/2006/relationships/customXml" Target="../ink/ink2276.xml"/><Relationship Id="rId223" Type="http://schemas.openxmlformats.org/officeDocument/2006/relationships/image" Target="../media/image199.png"/><Relationship Id="rId244" Type="http://schemas.openxmlformats.org/officeDocument/2006/relationships/customXml" Target="../ink/ink2297.xml"/><Relationship Id="rId18" Type="http://schemas.openxmlformats.org/officeDocument/2006/relationships/customXml" Target="../ink/ink2184.xml"/><Relationship Id="rId39" Type="http://schemas.openxmlformats.org/officeDocument/2006/relationships/image" Target="../media/image107.png"/><Relationship Id="rId50" Type="http://schemas.openxmlformats.org/officeDocument/2006/relationships/customXml" Target="../ink/ink2200.xml"/><Relationship Id="rId104" Type="http://schemas.openxmlformats.org/officeDocument/2006/relationships/customXml" Target="../ink/ink2227.xml"/><Relationship Id="rId125" Type="http://schemas.openxmlformats.org/officeDocument/2006/relationships/image" Target="../media/image150.png"/><Relationship Id="rId146" Type="http://schemas.openxmlformats.org/officeDocument/2006/relationships/customXml" Target="../ink/ink2248.xml"/><Relationship Id="rId167" Type="http://schemas.openxmlformats.org/officeDocument/2006/relationships/image" Target="../media/image171.png"/><Relationship Id="rId188" Type="http://schemas.openxmlformats.org/officeDocument/2006/relationships/customXml" Target="../ink/ink2269.xml"/><Relationship Id="rId71" Type="http://schemas.openxmlformats.org/officeDocument/2006/relationships/image" Target="../media/image123.png"/><Relationship Id="rId92" Type="http://schemas.openxmlformats.org/officeDocument/2006/relationships/customXml" Target="../ink/ink2221.xml"/><Relationship Id="rId213" Type="http://schemas.openxmlformats.org/officeDocument/2006/relationships/image" Target="../media/image194.png"/><Relationship Id="rId234" Type="http://schemas.openxmlformats.org/officeDocument/2006/relationships/customXml" Target="../ink/ink2292.xml"/><Relationship Id="rId2" Type="http://schemas.openxmlformats.org/officeDocument/2006/relationships/customXml" Target="../ink/ink2176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40" Type="http://schemas.openxmlformats.org/officeDocument/2006/relationships/customXml" Target="../ink/ink2195.xml"/><Relationship Id="rId115" Type="http://schemas.openxmlformats.org/officeDocument/2006/relationships/image" Target="../media/image145.png"/><Relationship Id="rId136" Type="http://schemas.openxmlformats.org/officeDocument/2006/relationships/customXml" Target="../ink/ink2243.xml"/><Relationship Id="rId157" Type="http://schemas.openxmlformats.org/officeDocument/2006/relationships/image" Target="../media/image166.png"/><Relationship Id="rId178" Type="http://schemas.openxmlformats.org/officeDocument/2006/relationships/customXml" Target="../ink/ink2264.xml"/><Relationship Id="rId61" Type="http://schemas.openxmlformats.org/officeDocument/2006/relationships/image" Target="../media/image118.png"/><Relationship Id="rId82" Type="http://schemas.openxmlformats.org/officeDocument/2006/relationships/customXml" Target="../ink/ink2216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287.xml"/><Relationship Id="rId245" Type="http://schemas.openxmlformats.org/officeDocument/2006/relationships/image" Target="../media/image210.png"/><Relationship Id="rId30" Type="http://schemas.openxmlformats.org/officeDocument/2006/relationships/customXml" Target="../ink/ink2190.xml"/><Relationship Id="rId105" Type="http://schemas.openxmlformats.org/officeDocument/2006/relationships/image" Target="../media/image140.png"/><Relationship Id="rId126" Type="http://schemas.openxmlformats.org/officeDocument/2006/relationships/customXml" Target="../ink/ink2238.xml"/><Relationship Id="rId147" Type="http://schemas.openxmlformats.org/officeDocument/2006/relationships/image" Target="../media/image161.png"/><Relationship Id="rId168" Type="http://schemas.openxmlformats.org/officeDocument/2006/relationships/customXml" Target="../ink/ink2259.xml"/><Relationship Id="rId51" Type="http://schemas.openxmlformats.org/officeDocument/2006/relationships/image" Target="../media/image113.png"/><Relationship Id="rId72" Type="http://schemas.openxmlformats.org/officeDocument/2006/relationships/customXml" Target="../ink/ink2211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282.xml"/><Relationship Id="rId235" Type="http://schemas.openxmlformats.org/officeDocument/2006/relationships/image" Target="../media/image205.png"/><Relationship Id="rId256" Type="http://schemas.openxmlformats.org/officeDocument/2006/relationships/customXml" Target="../ink/ink2303.xml"/><Relationship Id="rId116" Type="http://schemas.openxmlformats.org/officeDocument/2006/relationships/customXml" Target="../ink/ink2233.xml"/><Relationship Id="rId137" Type="http://schemas.openxmlformats.org/officeDocument/2006/relationships/image" Target="../media/image156.png"/><Relationship Id="rId158" Type="http://schemas.openxmlformats.org/officeDocument/2006/relationships/customXml" Target="../ink/ink2254.xml"/><Relationship Id="rId20" Type="http://schemas.openxmlformats.org/officeDocument/2006/relationships/customXml" Target="../ink/ink2185.xml"/><Relationship Id="rId41" Type="http://schemas.openxmlformats.org/officeDocument/2006/relationships/image" Target="../media/image108.png"/><Relationship Id="rId62" Type="http://schemas.openxmlformats.org/officeDocument/2006/relationships/customXml" Target="../ink/ink2206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270.xml"/><Relationship Id="rId204" Type="http://schemas.openxmlformats.org/officeDocument/2006/relationships/customXml" Target="../ink/ink2277.xml"/><Relationship Id="rId225" Type="http://schemas.openxmlformats.org/officeDocument/2006/relationships/image" Target="../media/image200.png"/><Relationship Id="rId246" Type="http://schemas.openxmlformats.org/officeDocument/2006/relationships/customXml" Target="../ink/ink2298.xml"/><Relationship Id="rId106" Type="http://schemas.openxmlformats.org/officeDocument/2006/relationships/customXml" Target="../ink/ink2228.xml"/><Relationship Id="rId127" Type="http://schemas.openxmlformats.org/officeDocument/2006/relationships/image" Target="../media/image151.png"/><Relationship Id="rId10" Type="http://schemas.openxmlformats.org/officeDocument/2006/relationships/customXml" Target="../ink/ink2180.xml"/><Relationship Id="rId31" Type="http://schemas.openxmlformats.org/officeDocument/2006/relationships/image" Target="../media/image103.png"/><Relationship Id="rId52" Type="http://schemas.openxmlformats.org/officeDocument/2006/relationships/customXml" Target="../ink/ink2201.xml"/><Relationship Id="rId73" Type="http://schemas.openxmlformats.org/officeDocument/2006/relationships/image" Target="../media/image124.png"/><Relationship Id="rId94" Type="http://schemas.openxmlformats.org/officeDocument/2006/relationships/customXml" Target="../ink/ink2222.xml"/><Relationship Id="rId148" Type="http://schemas.openxmlformats.org/officeDocument/2006/relationships/customXml" Target="../ink/ink2249.xml"/><Relationship Id="rId169" Type="http://schemas.openxmlformats.org/officeDocument/2006/relationships/image" Target="../media/image172.png"/><Relationship Id="rId4" Type="http://schemas.openxmlformats.org/officeDocument/2006/relationships/customXml" Target="../ink/ink2177.xml"/><Relationship Id="rId180" Type="http://schemas.openxmlformats.org/officeDocument/2006/relationships/customXml" Target="../ink/ink2265.xml"/><Relationship Id="rId215" Type="http://schemas.openxmlformats.org/officeDocument/2006/relationships/image" Target="../media/image195.png"/><Relationship Id="rId236" Type="http://schemas.openxmlformats.org/officeDocument/2006/relationships/customXml" Target="../ink/ink2293.xml"/><Relationship Id="rId257" Type="http://schemas.openxmlformats.org/officeDocument/2006/relationships/image" Target="../media/image216.png"/><Relationship Id="rId42" Type="http://schemas.openxmlformats.org/officeDocument/2006/relationships/customXml" Target="../ink/ink2196.xml"/><Relationship Id="rId84" Type="http://schemas.openxmlformats.org/officeDocument/2006/relationships/customXml" Target="../ink/ink2217.xml"/><Relationship Id="rId138" Type="http://schemas.openxmlformats.org/officeDocument/2006/relationships/customXml" Target="../ink/ink2244.xml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390.xml"/><Relationship Id="rId226" Type="http://schemas.openxmlformats.org/officeDocument/2006/relationships/customXml" Target="../ink/ink2418.xml"/><Relationship Id="rId268" Type="http://schemas.openxmlformats.org/officeDocument/2006/relationships/customXml" Target="../ink/ink2439.xml"/><Relationship Id="rId32" Type="http://schemas.openxmlformats.org/officeDocument/2006/relationships/customXml" Target="../ink/ink2321.xml"/><Relationship Id="rId74" Type="http://schemas.openxmlformats.org/officeDocument/2006/relationships/customXml" Target="../ink/ink2342.xml"/><Relationship Id="rId128" Type="http://schemas.openxmlformats.org/officeDocument/2006/relationships/customXml" Target="../ink/ink2369.xml"/><Relationship Id="rId5" Type="http://schemas.openxmlformats.org/officeDocument/2006/relationships/image" Target="../media/image90.png"/><Relationship Id="rId95" Type="http://schemas.openxmlformats.org/officeDocument/2006/relationships/image" Target="../media/image135.png"/><Relationship Id="rId160" Type="http://schemas.openxmlformats.org/officeDocument/2006/relationships/customXml" Target="../ink/ink2385.xml"/><Relationship Id="rId181" Type="http://schemas.openxmlformats.org/officeDocument/2006/relationships/image" Target="../media/image178.png"/><Relationship Id="rId216" Type="http://schemas.openxmlformats.org/officeDocument/2006/relationships/customXml" Target="../ink/ink2413.xml"/><Relationship Id="rId237" Type="http://schemas.openxmlformats.org/officeDocument/2006/relationships/image" Target="../media/image206.png"/><Relationship Id="rId258" Type="http://schemas.openxmlformats.org/officeDocument/2006/relationships/customXml" Target="../ink/ink2434.xml"/><Relationship Id="rId22" Type="http://schemas.openxmlformats.org/officeDocument/2006/relationships/customXml" Target="../ink/ink2316.xml"/><Relationship Id="rId43" Type="http://schemas.openxmlformats.org/officeDocument/2006/relationships/image" Target="../media/image109.png"/><Relationship Id="rId64" Type="http://schemas.openxmlformats.org/officeDocument/2006/relationships/customXml" Target="../ink/ink2337.xml"/><Relationship Id="rId118" Type="http://schemas.openxmlformats.org/officeDocument/2006/relationships/customXml" Target="../ink/ink2364.xml"/><Relationship Id="rId139" Type="http://schemas.openxmlformats.org/officeDocument/2006/relationships/image" Target="../media/image157.png"/><Relationship Id="rId85" Type="http://schemas.openxmlformats.org/officeDocument/2006/relationships/image" Target="../media/image130.png"/><Relationship Id="rId150" Type="http://schemas.openxmlformats.org/officeDocument/2006/relationships/customXml" Target="../ink/ink2380.xml"/><Relationship Id="rId171" Type="http://schemas.openxmlformats.org/officeDocument/2006/relationships/image" Target="../media/image173.png"/><Relationship Id="rId192" Type="http://schemas.openxmlformats.org/officeDocument/2006/relationships/customXml" Target="../ink/ink2401.xml"/><Relationship Id="rId206" Type="http://schemas.openxmlformats.org/officeDocument/2006/relationships/customXml" Target="../ink/ink2408.xml"/><Relationship Id="rId227" Type="http://schemas.openxmlformats.org/officeDocument/2006/relationships/image" Target="../media/image201.png"/><Relationship Id="rId248" Type="http://schemas.openxmlformats.org/officeDocument/2006/relationships/customXml" Target="../ink/ink2429.xml"/><Relationship Id="rId269" Type="http://schemas.openxmlformats.org/officeDocument/2006/relationships/image" Target="../media/image222.png"/><Relationship Id="rId12" Type="http://schemas.openxmlformats.org/officeDocument/2006/relationships/customXml" Target="../ink/ink2311.xml"/><Relationship Id="rId33" Type="http://schemas.openxmlformats.org/officeDocument/2006/relationships/image" Target="../media/image104.png"/><Relationship Id="rId108" Type="http://schemas.openxmlformats.org/officeDocument/2006/relationships/customXml" Target="../ink/ink2359.xml"/><Relationship Id="rId129" Type="http://schemas.openxmlformats.org/officeDocument/2006/relationships/image" Target="../media/image152.png"/><Relationship Id="rId54" Type="http://schemas.openxmlformats.org/officeDocument/2006/relationships/customXml" Target="../ink/ink2332.xml"/><Relationship Id="rId75" Type="http://schemas.openxmlformats.org/officeDocument/2006/relationships/image" Target="../media/image125.png"/><Relationship Id="rId96" Type="http://schemas.openxmlformats.org/officeDocument/2006/relationships/customXml" Target="../ink/ink2353.xml"/><Relationship Id="rId140" Type="http://schemas.openxmlformats.org/officeDocument/2006/relationships/customXml" Target="../ink/ink2375.xml"/><Relationship Id="rId161" Type="http://schemas.openxmlformats.org/officeDocument/2006/relationships/image" Target="../media/image168.png"/><Relationship Id="rId182" Type="http://schemas.openxmlformats.org/officeDocument/2006/relationships/customXml" Target="../ink/ink2396.xml"/><Relationship Id="rId217" Type="http://schemas.openxmlformats.org/officeDocument/2006/relationships/image" Target="../media/image196.png"/><Relationship Id="rId6" Type="http://schemas.openxmlformats.org/officeDocument/2006/relationships/customXml" Target="../ink/ink2308.xml"/><Relationship Id="rId238" Type="http://schemas.openxmlformats.org/officeDocument/2006/relationships/customXml" Target="../ink/ink2424.xml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2440.xml"/><Relationship Id="rId44" Type="http://schemas.openxmlformats.org/officeDocument/2006/relationships/customXml" Target="../ink/ink2327.xml"/><Relationship Id="rId65" Type="http://schemas.openxmlformats.org/officeDocument/2006/relationships/image" Target="../media/image120.png"/><Relationship Id="rId86" Type="http://schemas.openxmlformats.org/officeDocument/2006/relationships/customXml" Target="../ink/ink2348.xml"/><Relationship Id="rId130" Type="http://schemas.openxmlformats.org/officeDocument/2006/relationships/customXml" Target="../ink/ink2370.xml"/><Relationship Id="rId151" Type="http://schemas.openxmlformats.org/officeDocument/2006/relationships/image" Target="../media/image163.png"/><Relationship Id="rId172" Type="http://schemas.openxmlformats.org/officeDocument/2006/relationships/customXml" Target="../ink/ink2391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419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2435.xml"/><Relationship Id="rId34" Type="http://schemas.openxmlformats.org/officeDocument/2006/relationships/customXml" Target="../ink/ink2322.xml"/><Relationship Id="rId55" Type="http://schemas.openxmlformats.org/officeDocument/2006/relationships/image" Target="../media/image115.png"/><Relationship Id="rId76" Type="http://schemas.openxmlformats.org/officeDocument/2006/relationships/customXml" Target="../ink/ink2343.xml"/><Relationship Id="rId97" Type="http://schemas.openxmlformats.org/officeDocument/2006/relationships/image" Target="../media/image136.png"/><Relationship Id="rId120" Type="http://schemas.openxmlformats.org/officeDocument/2006/relationships/customXml" Target="../ink/ink2365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386.xml"/><Relationship Id="rId183" Type="http://schemas.openxmlformats.org/officeDocument/2006/relationships/image" Target="../media/image179.png"/><Relationship Id="rId218" Type="http://schemas.openxmlformats.org/officeDocument/2006/relationships/customXml" Target="../ink/ink2414.xml"/><Relationship Id="rId239" Type="http://schemas.openxmlformats.org/officeDocument/2006/relationships/image" Target="../media/image207.png"/><Relationship Id="rId250" Type="http://schemas.openxmlformats.org/officeDocument/2006/relationships/customXml" Target="../ink/ink2430.xml"/><Relationship Id="rId271" Type="http://schemas.openxmlformats.org/officeDocument/2006/relationships/image" Target="../media/image223.png"/><Relationship Id="rId24" Type="http://schemas.openxmlformats.org/officeDocument/2006/relationships/customXml" Target="../ink/ink2317.xml"/><Relationship Id="rId45" Type="http://schemas.openxmlformats.org/officeDocument/2006/relationships/image" Target="../media/image110.png"/><Relationship Id="rId66" Type="http://schemas.openxmlformats.org/officeDocument/2006/relationships/customXml" Target="../ink/ink2338.xml"/><Relationship Id="rId87" Type="http://schemas.openxmlformats.org/officeDocument/2006/relationships/image" Target="../media/image131.png"/><Relationship Id="rId110" Type="http://schemas.openxmlformats.org/officeDocument/2006/relationships/customXml" Target="../ink/ink2360.xml"/><Relationship Id="rId131" Type="http://schemas.openxmlformats.org/officeDocument/2006/relationships/image" Target="../media/image153.png"/><Relationship Id="rId152" Type="http://schemas.openxmlformats.org/officeDocument/2006/relationships/customXml" Target="../ink/ink2381.xml"/><Relationship Id="rId173" Type="http://schemas.openxmlformats.org/officeDocument/2006/relationships/image" Target="../media/image174.png"/><Relationship Id="rId194" Type="http://schemas.openxmlformats.org/officeDocument/2006/relationships/customXml" Target="../ink/ink2402.xml"/><Relationship Id="rId208" Type="http://schemas.openxmlformats.org/officeDocument/2006/relationships/customXml" Target="../ink/ink2409.xml"/><Relationship Id="rId229" Type="http://schemas.openxmlformats.org/officeDocument/2006/relationships/image" Target="../media/image202.png"/><Relationship Id="rId240" Type="http://schemas.openxmlformats.org/officeDocument/2006/relationships/customXml" Target="../ink/ink2425.xml"/><Relationship Id="rId261" Type="http://schemas.openxmlformats.org/officeDocument/2006/relationships/image" Target="../media/image218.png"/><Relationship Id="rId14" Type="http://schemas.openxmlformats.org/officeDocument/2006/relationships/customXml" Target="../ink/ink2312.xml"/><Relationship Id="rId35" Type="http://schemas.openxmlformats.org/officeDocument/2006/relationships/image" Target="../media/image105.png"/><Relationship Id="rId56" Type="http://schemas.openxmlformats.org/officeDocument/2006/relationships/customXml" Target="../ink/ink2333.xml"/><Relationship Id="rId77" Type="http://schemas.openxmlformats.org/officeDocument/2006/relationships/image" Target="../media/image126.png"/><Relationship Id="rId100" Type="http://schemas.openxmlformats.org/officeDocument/2006/relationships/customXml" Target="../ink/ink2355.xml"/><Relationship Id="rId8" Type="http://schemas.openxmlformats.org/officeDocument/2006/relationships/customXml" Target="../ink/ink2309.xml"/><Relationship Id="rId98" Type="http://schemas.openxmlformats.org/officeDocument/2006/relationships/customXml" Target="../ink/ink2354.xml"/><Relationship Id="rId121" Type="http://schemas.openxmlformats.org/officeDocument/2006/relationships/image" Target="../media/image148.png"/><Relationship Id="rId142" Type="http://schemas.openxmlformats.org/officeDocument/2006/relationships/customXml" Target="../ink/ink2376.xml"/><Relationship Id="rId163" Type="http://schemas.openxmlformats.org/officeDocument/2006/relationships/image" Target="../media/image169.png"/><Relationship Id="rId184" Type="http://schemas.openxmlformats.org/officeDocument/2006/relationships/customXml" Target="../ink/ink2397.xml"/><Relationship Id="rId219" Type="http://schemas.openxmlformats.org/officeDocument/2006/relationships/image" Target="../media/image197.png"/><Relationship Id="rId230" Type="http://schemas.openxmlformats.org/officeDocument/2006/relationships/customXml" Target="../ink/ink2420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328.xml"/><Relationship Id="rId67" Type="http://schemas.openxmlformats.org/officeDocument/2006/relationships/image" Target="../media/image121.png"/><Relationship Id="rId272" Type="http://schemas.openxmlformats.org/officeDocument/2006/relationships/customXml" Target="../ink/ink2441.xml"/><Relationship Id="rId88" Type="http://schemas.openxmlformats.org/officeDocument/2006/relationships/customXml" Target="../ink/ink2349.xml"/><Relationship Id="rId111" Type="http://schemas.openxmlformats.org/officeDocument/2006/relationships/image" Target="../media/image143.png"/><Relationship Id="rId132" Type="http://schemas.openxmlformats.org/officeDocument/2006/relationships/customXml" Target="../ink/ink2371.xml"/><Relationship Id="rId153" Type="http://schemas.openxmlformats.org/officeDocument/2006/relationships/image" Target="../media/image164.png"/><Relationship Id="rId174" Type="http://schemas.openxmlformats.org/officeDocument/2006/relationships/customXml" Target="../ink/ink2392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415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323.xml"/><Relationship Id="rId57" Type="http://schemas.openxmlformats.org/officeDocument/2006/relationships/image" Target="../media/image116.png"/><Relationship Id="rId262" Type="http://schemas.openxmlformats.org/officeDocument/2006/relationships/customXml" Target="../ink/ink2436.xml"/><Relationship Id="rId78" Type="http://schemas.openxmlformats.org/officeDocument/2006/relationships/customXml" Target="../ink/ink2344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366.xml"/><Relationship Id="rId143" Type="http://schemas.openxmlformats.org/officeDocument/2006/relationships/image" Target="../media/image159.png"/><Relationship Id="rId164" Type="http://schemas.openxmlformats.org/officeDocument/2006/relationships/customXml" Target="../ink/ink2387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410.xml"/><Relationship Id="rId26" Type="http://schemas.openxmlformats.org/officeDocument/2006/relationships/customXml" Target="../ink/ink2318.xml"/><Relationship Id="rId231" Type="http://schemas.openxmlformats.org/officeDocument/2006/relationships/image" Target="../media/image203.png"/><Relationship Id="rId252" Type="http://schemas.openxmlformats.org/officeDocument/2006/relationships/customXml" Target="../ink/ink2431.xml"/><Relationship Id="rId273" Type="http://schemas.openxmlformats.org/officeDocument/2006/relationships/image" Target="../media/image224.png"/><Relationship Id="rId47" Type="http://schemas.openxmlformats.org/officeDocument/2006/relationships/image" Target="../media/image111.png"/><Relationship Id="rId68" Type="http://schemas.openxmlformats.org/officeDocument/2006/relationships/customXml" Target="../ink/ink2339.xml"/><Relationship Id="rId89" Type="http://schemas.openxmlformats.org/officeDocument/2006/relationships/image" Target="../media/image132.png"/><Relationship Id="rId112" Type="http://schemas.openxmlformats.org/officeDocument/2006/relationships/customXml" Target="../ink/ink2361.xml"/><Relationship Id="rId133" Type="http://schemas.openxmlformats.org/officeDocument/2006/relationships/image" Target="../media/image154.png"/><Relationship Id="rId154" Type="http://schemas.openxmlformats.org/officeDocument/2006/relationships/customXml" Target="../ink/ink2382.xml"/><Relationship Id="rId175" Type="http://schemas.openxmlformats.org/officeDocument/2006/relationships/image" Target="../media/image175.png"/><Relationship Id="rId196" Type="http://schemas.openxmlformats.org/officeDocument/2006/relationships/customXml" Target="../ink/ink2403.xml"/><Relationship Id="rId200" Type="http://schemas.openxmlformats.org/officeDocument/2006/relationships/customXml" Target="../ink/ink2405.xml"/><Relationship Id="rId16" Type="http://schemas.openxmlformats.org/officeDocument/2006/relationships/customXml" Target="../ink/ink2313.xml"/><Relationship Id="rId221" Type="http://schemas.openxmlformats.org/officeDocument/2006/relationships/image" Target="../media/image198.png"/><Relationship Id="rId242" Type="http://schemas.openxmlformats.org/officeDocument/2006/relationships/customXml" Target="../ink/ink2426.xml"/><Relationship Id="rId263" Type="http://schemas.openxmlformats.org/officeDocument/2006/relationships/image" Target="../media/image219.png"/><Relationship Id="rId37" Type="http://schemas.openxmlformats.org/officeDocument/2006/relationships/image" Target="../media/image106.png"/><Relationship Id="rId58" Type="http://schemas.openxmlformats.org/officeDocument/2006/relationships/customXml" Target="../ink/ink2334.xml"/><Relationship Id="rId79" Type="http://schemas.openxmlformats.org/officeDocument/2006/relationships/image" Target="../media/image127.png"/><Relationship Id="rId102" Type="http://schemas.openxmlformats.org/officeDocument/2006/relationships/customXml" Target="../ink/ink2356.xml"/><Relationship Id="rId123" Type="http://schemas.openxmlformats.org/officeDocument/2006/relationships/image" Target="../media/image149.png"/><Relationship Id="rId144" Type="http://schemas.openxmlformats.org/officeDocument/2006/relationships/customXml" Target="../ink/ink2377.xml"/><Relationship Id="rId90" Type="http://schemas.openxmlformats.org/officeDocument/2006/relationships/customXml" Target="../ink/ink2350.xml"/><Relationship Id="rId165" Type="http://schemas.openxmlformats.org/officeDocument/2006/relationships/image" Target="../media/image170.png"/><Relationship Id="rId186" Type="http://schemas.openxmlformats.org/officeDocument/2006/relationships/customXml" Target="../ink/ink2398.xml"/><Relationship Id="rId211" Type="http://schemas.openxmlformats.org/officeDocument/2006/relationships/image" Target="../media/image193.png"/><Relationship Id="rId232" Type="http://schemas.openxmlformats.org/officeDocument/2006/relationships/customXml" Target="../ink/ink2421.xml"/><Relationship Id="rId253" Type="http://schemas.openxmlformats.org/officeDocument/2006/relationships/image" Target="../media/image214.png"/><Relationship Id="rId274" Type="http://schemas.openxmlformats.org/officeDocument/2006/relationships/customXml" Target="../ink/ink2442.xml"/><Relationship Id="rId27" Type="http://schemas.openxmlformats.org/officeDocument/2006/relationships/image" Target="../media/image101.png"/><Relationship Id="rId48" Type="http://schemas.openxmlformats.org/officeDocument/2006/relationships/customXml" Target="../ink/ink2329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372.xml"/><Relationship Id="rId80" Type="http://schemas.openxmlformats.org/officeDocument/2006/relationships/customXml" Target="../ink/ink2345.xml"/><Relationship Id="rId155" Type="http://schemas.openxmlformats.org/officeDocument/2006/relationships/image" Target="../media/image165.png"/><Relationship Id="rId176" Type="http://schemas.openxmlformats.org/officeDocument/2006/relationships/customXml" Target="../ink/ink2393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416.xml"/><Relationship Id="rId243" Type="http://schemas.openxmlformats.org/officeDocument/2006/relationships/image" Target="../media/image209.png"/><Relationship Id="rId264" Type="http://schemas.openxmlformats.org/officeDocument/2006/relationships/customXml" Target="../ink/ink2437.xml"/><Relationship Id="rId17" Type="http://schemas.openxmlformats.org/officeDocument/2006/relationships/image" Target="../media/image96.png"/><Relationship Id="rId38" Type="http://schemas.openxmlformats.org/officeDocument/2006/relationships/customXml" Target="../ink/ink2324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367.xml"/><Relationship Id="rId70" Type="http://schemas.openxmlformats.org/officeDocument/2006/relationships/customXml" Target="../ink/ink2340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388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11.xml"/><Relationship Id="rId233" Type="http://schemas.openxmlformats.org/officeDocument/2006/relationships/image" Target="../media/image204.png"/><Relationship Id="rId254" Type="http://schemas.openxmlformats.org/officeDocument/2006/relationships/customXml" Target="../ink/ink2432.xml"/><Relationship Id="rId28" Type="http://schemas.openxmlformats.org/officeDocument/2006/relationships/customXml" Target="../ink/ink2319.xml"/><Relationship Id="rId49" Type="http://schemas.openxmlformats.org/officeDocument/2006/relationships/image" Target="../media/image112.png"/><Relationship Id="rId114" Type="http://schemas.openxmlformats.org/officeDocument/2006/relationships/customXml" Target="../ink/ink2362.xml"/><Relationship Id="rId275" Type="http://schemas.openxmlformats.org/officeDocument/2006/relationships/image" Target="../media/image225.png"/><Relationship Id="rId60" Type="http://schemas.openxmlformats.org/officeDocument/2006/relationships/customXml" Target="../ink/ink2335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383.xml"/><Relationship Id="rId177" Type="http://schemas.openxmlformats.org/officeDocument/2006/relationships/image" Target="../media/image176.png"/><Relationship Id="rId198" Type="http://schemas.openxmlformats.org/officeDocument/2006/relationships/customXml" Target="../ink/ink2404.xml"/><Relationship Id="rId202" Type="http://schemas.openxmlformats.org/officeDocument/2006/relationships/customXml" Target="../ink/ink2406.xml"/><Relationship Id="rId223" Type="http://schemas.openxmlformats.org/officeDocument/2006/relationships/image" Target="../media/image199.png"/><Relationship Id="rId244" Type="http://schemas.openxmlformats.org/officeDocument/2006/relationships/customXml" Target="../ink/ink2427.xml"/><Relationship Id="rId18" Type="http://schemas.openxmlformats.org/officeDocument/2006/relationships/customXml" Target="../ink/ink2314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50" Type="http://schemas.openxmlformats.org/officeDocument/2006/relationships/customXml" Target="../ink/ink2330.xml"/><Relationship Id="rId104" Type="http://schemas.openxmlformats.org/officeDocument/2006/relationships/customXml" Target="../ink/ink2357.xml"/><Relationship Id="rId125" Type="http://schemas.openxmlformats.org/officeDocument/2006/relationships/image" Target="../media/image150.png"/><Relationship Id="rId146" Type="http://schemas.openxmlformats.org/officeDocument/2006/relationships/customXml" Target="../ink/ink2378.xml"/><Relationship Id="rId167" Type="http://schemas.openxmlformats.org/officeDocument/2006/relationships/image" Target="../media/image171.png"/><Relationship Id="rId188" Type="http://schemas.openxmlformats.org/officeDocument/2006/relationships/customXml" Target="../ink/ink2399.xml"/><Relationship Id="rId71" Type="http://schemas.openxmlformats.org/officeDocument/2006/relationships/image" Target="../media/image123.png"/><Relationship Id="rId92" Type="http://schemas.openxmlformats.org/officeDocument/2006/relationships/customXml" Target="../ink/ink2351.xml"/><Relationship Id="rId213" Type="http://schemas.openxmlformats.org/officeDocument/2006/relationships/image" Target="../media/image194.png"/><Relationship Id="rId234" Type="http://schemas.openxmlformats.org/officeDocument/2006/relationships/customXml" Target="../ink/ink2422.xml"/><Relationship Id="rId2" Type="http://schemas.openxmlformats.org/officeDocument/2006/relationships/customXml" Target="../ink/ink2306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40" Type="http://schemas.openxmlformats.org/officeDocument/2006/relationships/customXml" Target="../ink/ink2325.xml"/><Relationship Id="rId115" Type="http://schemas.openxmlformats.org/officeDocument/2006/relationships/image" Target="../media/image145.png"/><Relationship Id="rId136" Type="http://schemas.openxmlformats.org/officeDocument/2006/relationships/customXml" Target="../ink/ink2373.xml"/><Relationship Id="rId157" Type="http://schemas.openxmlformats.org/officeDocument/2006/relationships/image" Target="../media/image166.png"/><Relationship Id="rId178" Type="http://schemas.openxmlformats.org/officeDocument/2006/relationships/customXml" Target="../ink/ink2394.xml"/><Relationship Id="rId61" Type="http://schemas.openxmlformats.org/officeDocument/2006/relationships/image" Target="../media/image118.png"/><Relationship Id="rId82" Type="http://schemas.openxmlformats.org/officeDocument/2006/relationships/customXml" Target="../ink/ink2346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417.xml"/><Relationship Id="rId245" Type="http://schemas.openxmlformats.org/officeDocument/2006/relationships/image" Target="../media/image210.png"/><Relationship Id="rId266" Type="http://schemas.openxmlformats.org/officeDocument/2006/relationships/customXml" Target="../ink/ink2438.xml"/><Relationship Id="rId30" Type="http://schemas.openxmlformats.org/officeDocument/2006/relationships/customXml" Target="../ink/ink2320.xml"/><Relationship Id="rId105" Type="http://schemas.openxmlformats.org/officeDocument/2006/relationships/image" Target="../media/image140.png"/><Relationship Id="rId126" Type="http://schemas.openxmlformats.org/officeDocument/2006/relationships/customXml" Target="../ink/ink2368.xml"/><Relationship Id="rId147" Type="http://schemas.openxmlformats.org/officeDocument/2006/relationships/image" Target="../media/image161.png"/><Relationship Id="rId168" Type="http://schemas.openxmlformats.org/officeDocument/2006/relationships/customXml" Target="../ink/ink2389.xml"/><Relationship Id="rId51" Type="http://schemas.openxmlformats.org/officeDocument/2006/relationships/image" Target="../media/image113.png"/><Relationship Id="rId72" Type="http://schemas.openxmlformats.org/officeDocument/2006/relationships/customXml" Target="../ink/ink2341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412.xml"/><Relationship Id="rId235" Type="http://schemas.openxmlformats.org/officeDocument/2006/relationships/image" Target="../media/image205.png"/><Relationship Id="rId256" Type="http://schemas.openxmlformats.org/officeDocument/2006/relationships/customXml" Target="../ink/ink2433.xml"/><Relationship Id="rId116" Type="http://schemas.openxmlformats.org/officeDocument/2006/relationships/customXml" Target="../ink/ink2363.xml"/><Relationship Id="rId137" Type="http://schemas.openxmlformats.org/officeDocument/2006/relationships/image" Target="../media/image156.png"/><Relationship Id="rId158" Type="http://schemas.openxmlformats.org/officeDocument/2006/relationships/customXml" Target="../ink/ink2384.xml"/><Relationship Id="rId20" Type="http://schemas.openxmlformats.org/officeDocument/2006/relationships/customXml" Target="../ink/ink2315.xml"/><Relationship Id="rId41" Type="http://schemas.openxmlformats.org/officeDocument/2006/relationships/image" Target="../media/image108.png"/><Relationship Id="rId62" Type="http://schemas.openxmlformats.org/officeDocument/2006/relationships/customXml" Target="../ink/ink2336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400.xml"/><Relationship Id="rId204" Type="http://schemas.openxmlformats.org/officeDocument/2006/relationships/customXml" Target="../ink/ink2407.xml"/><Relationship Id="rId225" Type="http://schemas.openxmlformats.org/officeDocument/2006/relationships/image" Target="../media/image200.png"/><Relationship Id="rId246" Type="http://schemas.openxmlformats.org/officeDocument/2006/relationships/customXml" Target="../ink/ink2428.xml"/><Relationship Id="rId267" Type="http://schemas.openxmlformats.org/officeDocument/2006/relationships/image" Target="../media/image221.png"/><Relationship Id="rId106" Type="http://schemas.openxmlformats.org/officeDocument/2006/relationships/customXml" Target="../ink/ink2358.xml"/><Relationship Id="rId127" Type="http://schemas.openxmlformats.org/officeDocument/2006/relationships/image" Target="../media/image151.png"/><Relationship Id="rId10" Type="http://schemas.openxmlformats.org/officeDocument/2006/relationships/customXml" Target="../ink/ink2310.xml"/><Relationship Id="rId31" Type="http://schemas.openxmlformats.org/officeDocument/2006/relationships/image" Target="../media/image103.png"/><Relationship Id="rId52" Type="http://schemas.openxmlformats.org/officeDocument/2006/relationships/customXml" Target="../ink/ink2331.xml"/><Relationship Id="rId73" Type="http://schemas.openxmlformats.org/officeDocument/2006/relationships/image" Target="../media/image124.png"/><Relationship Id="rId94" Type="http://schemas.openxmlformats.org/officeDocument/2006/relationships/customXml" Target="../ink/ink2352.xml"/><Relationship Id="rId148" Type="http://schemas.openxmlformats.org/officeDocument/2006/relationships/customXml" Target="../ink/ink2379.xml"/><Relationship Id="rId169" Type="http://schemas.openxmlformats.org/officeDocument/2006/relationships/image" Target="../media/image172.png"/><Relationship Id="rId4" Type="http://schemas.openxmlformats.org/officeDocument/2006/relationships/customXml" Target="../ink/ink2307.xml"/><Relationship Id="rId180" Type="http://schemas.openxmlformats.org/officeDocument/2006/relationships/customXml" Target="../ink/ink2395.xml"/><Relationship Id="rId215" Type="http://schemas.openxmlformats.org/officeDocument/2006/relationships/image" Target="../media/image195.png"/><Relationship Id="rId236" Type="http://schemas.openxmlformats.org/officeDocument/2006/relationships/customXml" Target="../ink/ink2423.xml"/><Relationship Id="rId257" Type="http://schemas.openxmlformats.org/officeDocument/2006/relationships/image" Target="../media/image216.png"/><Relationship Id="rId42" Type="http://schemas.openxmlformats.org/officeDocument/2006/relationships/customXml" Target="../ink/ink2326.xml"/><Relationship Id="rId84" Type="http://schemas.openxmlformats.org/officeDocument/2006/relationships/customXml" Target="../ink/ink2347.xml"/><Relationship Id="rId138" Type="http://schemas.openxmlformats.org/officeDocument/2006/relationships/customXml" Target="../ink/ink2374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527.xml"/><Relationship Id="rId226" Type="http://schemas.openxmlformats.org/officeDocument/2006/relationships/customXml" Target="../ink/ink2555.xml"/><Relationship Id="rId268" Type="http://schemas.openxmlformats.org/officeDocument/2006/relationships/customXml" Target="../ink/ink2576.xml"/><Relationship Id="rId32" Type="http://schemas.openxmlformats.org/officeDocument/2006/relationships/customXml" Target="../ink/ink2458.xml"/><Relationship Id="rId74" Type="http://schemas.openxmlformats.org/officeDocument/2006/relationships/customXml" Target="../ink/ink2479.xml"/><Relationship Id="rId128" Type="http://schemas.openxmlformats.org/officeDocument/2006/relationships/customXml" Target="../ink/ink2506.xml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2587.xml"/><Relationship Id="rId85" Type="http://schemas.openxmlformats.org/officeDocument/2006/relationships/image" Target="../media/image130.png"/><Relationship Id="rId150" Type="http://schemas.openxmlformats.org/officeDocument/2006/relationships/customXml" Target="../ink/ink2517.xml"/><Relationship Id="rId192" Type="http://schemas.openxmlformats.org/officeDocument/2006/relationships/customXml" Target="../ink/ink2538.xml"/><Relationship Id="rId206" Type="http://schemas.openxmlformats.org/officeDocument/2006/relationships/customXml" Target="../ink/ink2545.xml"/><Relationship Id="rId248" Type="http://schemas.openxmlformats.org/officeDocument/2006/relationships/customXml" Target="../ink/ink2566.xml"/><Relationship Id="rId269" Type="http://schemas.openxmlformats.org/officeDocument/2006/relationships/image" Target="../media/image222.png"/><Relationship Id="rId12" Type="http://schemas.openxmlformats.org/officeDocument/2006/relationships/customXml" Target="../ink/ink2448.xml"/><Relationship Id="rId33" Type="http://schemas.openxmlformats.org/officeDocument/2006/relationships/image" Target="../media/image104.png"/><Relationship Id="rId108" Type="http://schemas.openxmlformats.org/officeDocument/2006/relationships/customXml" Target="../ink/ink2496.xml"/><Relationship Id="rId129" Type="http://schemas.openxmlformats.org/officeDocument/2006/relationships/image" Target="../media/image152.png"/><Relationship Id="rId280" Type="http://schemas.openxmlformats.org/officeDocument/2006/relationships/customXml" Target="../ink/ink2582.xml"/><Relationship Id="rId54" Type="http://schemas.openxmlformats.org/officeDocument/2006/relationships/customXml" Target="../ink/ink2469.xml"/><Relationship Id="rId75" Type="http://schemas.openxmlformats.org/officeDocument/2006/relationships/image" Target="../media/image125.png"/><Relationship Id="rId96" Type="http://schemas.openxmlformats.org/officeDocument/2006/relationships/customXml" Target="../ink/ink2490.xml"/><Relationship Id="rId140" Type="http://schemas.openxmlformats.org/officeDocument/2006/relationships/customXml" Target="../ink/ink2512.xml"/><Relationship Id="rId161" Type="http://schemas.openxmlformats.org/officeDocument/2006/relationships/image" Target="../media/image168.png"/><Relationship Id="rId182" Type="http://schemas.openxmlformats.org/officeDocument/2006/relationships/customXml" Target="../ink/ink2533.xml"/><Relationship Id="rId217" Type="http://schemas.openxmlformats.org/officeDocument/2006/relationships/image" Target="../media/image196.png"/><Relationship Id="rId6" Type="http://schemas.openxmlformats.org/officeDocument/2006/relationships/customXml" Target="../ink/ink2445.xml"/><Relationship Id="rId238" Type="http://schemas.openxmlformats.org/officeDocument/2006/relationships/customXml" Target="../ink/ink2561.xml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2577.xml"/><Relationship Id="rId291" Type="http://schemas.openxmlformats.org/officeDocument/2006/relationships/image" Target="../media/image233.png"/><Relationship Id="rId44" Type="http://schemas.openxmlformats.org/officeDocument/2006/relationships/customXml" Target="../ink/ink2464.xml"/><Relationship Id="rId65" Type="http://schemas.openxmlformats.org/officeDocument/2006/relationships/image" Target="../media/image120.png"/><Relationship Id="rId86" Type="http://schemas.openxmlformats.org/officeDocument/2006/relationships/customXml" Target="../ink/ink2485.xml"/><Relationship Id="rId130" Type="http://schemas.openxmlformats.org/officeDocument/2006/relationships/customXml" Target="../ink/ink2507.xml"/><Relationship Id="rId151" Type="http://schemas.openxmlformats.org/officeDocument/2006/relationships/image" Target="../media/image163.png"/><Relationship Id="rId172" Type="http://schemas.openxmlformats.org/officeDocument/2006/relationships/customXml" Target="../ink/ink2528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556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2572.xml"/><Relationship Id="rId281" Type="http://schemas.openxmlformats.org/officeDocument/2006/relationships/image" Target="../media/image228.png"/><Relationship Id="rId34" Type="http://schemas.openxmlformats.org/officeDocument/2006/relationships/customXml" Target="../ink/ink2459.xml"/><Relationship Id="rId55" Type="http://schemas.openxmlformats.org/officeDocument/2006/relationships/image" Target="../media/image115.png"/><Relationship Id="rId76" Type="http://schemas.openxmlformats.org/officeDocument/2006/relationships/customXml" Target="../ink/ink2480.xml"/><Relationship Id="rId97" Type="http://schemas.openxmlformats.org/officeDocument/2006/relationships/image" Target="../media/image136.png"/><Relationship Id="rId120" Type="http://schemas.openxmlformats.org/officeDocument/2006/relationships/customXml" Target="../ink/ink2502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523.xml"/><Relationship Id="rId183" Type="http://schemas.openxmlformats.org/officeDocument/2006/relationships/image" Target="../media/image179.png"/><Relationship Id="rId218" Type="http://schemas.openxmlformats.org/officeDocument/2006/relationships/customXml" Target="../ink/ink2551.xml"/><Relationship Id="rId239" Type="http://schemas.openxmlformats.org/officeDocument/2006/relationships/image" Target="../media/image207.png"/><Relationship Id="rId250" Type="http://schemas.openxmlformats.org/officeDocument/2006/relationships/customXml" Target="../ink/ink2567.xml"/><Relationship Id="rId271" Type="http://schemas.openxmlformats.org/officeDocument/2006/relationships/image" Target="../media/image223.png"/><Relationship Id="rId24" Type="http://schemas.openxmlformats.org/officeDocument/2006/relationships/customXml" Target="../ink/ink2454.xml"/><Relationship Id="rId45" Type="http://schemas.openxmlformats.org/officeDocument/2006/relationships/image" Target="../media/image110.png"/><Relationship Id="rId66" Type="http://schemas.openxmlformats.org/officeDocument/2006/relationships/customXml" Target="../ink/ink2475.xml"/><Relationship Id="rId87" Type="http://schemas.openxmlformats.org/officeDocument/2006/relationships/image" Target="../media/image131.png"/><Relationship Id="rId110" Type="http://schemas.openxmlformats.org/officeDocument/2006/relationships/customXml" Target="../ink/ink2497.xml"/><Relationship Id="rId131" Type="http://schemas.openxmlformats.org/officeDocument/2006/relationships/image" Target="../media/image153.png"/><Relationship Id="rId152" Type="http://schemas.openxmlformats.org/officeDocument/2006/relationships/customXml" Target="../ink/ink2518.xml"/><Relationship Id="rId173" Type="http://schemas.openxmlformats.org/officeDocument/2006/relationships/image" Target="../media/image174.png"/><Relationship Id="rId194" Type="http://schemas.openxmlformats.org/officeDocument/2006/relationships/customXml" Target="../ink/ink2539.xml"/><Relationship Id="rId208" Type="http://schemas.openxmlformats.org/officeDocument/2006/relationships/customXml" Target="../ink/ink2546.xml"/><Relationship Id="rId229" Type="http://schemas.openxmlformats.org/officeDocument/2006/relationships/image" Target="../media/image202.png"/><Relationship Id="rId240" Type="http://schemas.openxmlformats.org/officeDocument/2006/relationships/customXml" Target="../ink/ink2562.xml"/><Relationship Id="rId261" Type="http://schemas.openxmlformats.org/officeDocument/2006/relationships/image" Target="../media/image218.png"/><Relationship Id="rId14" Type="http://schemas.openxmlformats.org/officeDocument/2006/relationships/customXml" Target="../ink/ink2449.xml"/><Relationship Id="rId35" Type="http://schemas.openxmlformats.org/officeDocument/2006/relationships/image" Target="../media/image105.png"/><Relationship Id="rId56" Type="http://schemas.openxmlformats.org/officeDocument/2006/relationships/customXml" Target="../ink/ink2470.xml"/><Relationship Id="rId77" Type="http://schemas.openxmlformats.org/officeDocument/2006/relationships/image" Target="../media/image126.png"/><Relationship Id="rId100" Type="http://schemas.openxmlformats.org/officeDocument/2006/relationships/customXml" Target="../ink/ink2492.xml"/><Relationship Id="rId282" Type="http://schemas.openxmlformats.org/officeDocument/2006/relationships/customXml" Target="../ink/ink2583.xml"/><Relationship Id="rId8" Type="http://schemas.openxmlformats.org/officeDocument/2006/relationships/customXml" Target="../ink/ink2446.xml"/><Relationship Id="rId98" Type="http://schemas.openxmlformats.org/officeDocument/2006/relationships/customXml" Target="../ink/ink2491.xml"/><Relationship Id="rId121" Type="http://schemas.openxmlformats.org/officeDocument/2006/relationships/image" Target="../media/image148.png"/><Relationship Id="rId142" Type="http://schemas.openxmlformats.org/officeDocument/2006/relationships/customXml" Target="../ink/ink2513.xml"/><Relationship Id="rId163" Type="http://schemas.openxmlformats.org/officeDocument/2006/relationships/image" Target="../media/image169.png"/><Relationship Id="rId184" Type="http://schemas.openxmlformats.org/officeDocument/2006/relationships/customXml" Target="../ink/ink2534.xml"/><Relationship Id="rId219" Type="http://schemas.openxmlformats.org/officeDocument/2006/relationships/image" Target="../media/image197.png"/><Relationship Id="rId230" Type="http://schemas.openxmlformats.org/officeDocument/2006/relationships/customXml" Target="../ink/ink2557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465.xml"/><Relationship Id="rId67" Type="http://schemas.openxmlformats.org/officeDocument/2006/relationships/image" Target="../media/image121.png"/><Relationship Id="rId272" Type="http://schemas.openxmlformats.org/officeDocument/2006/relationships/customXml" Target="../ink/ink2578.xml"/><Relationship Id="rId88" Type="http://schemas.openxmlformats.org/officeDocument/2006/relationships/customXml" Target="../ink/ink2486.xml"/><Relationship Id="rId111" Type="http://schemas.openxmlformats.org/officeDocument/2006/relationships/image" Target="../media/image143.png"/><Relationship Id="rId132" Type="http://schemas.openxmlformats.org/officeDocument/2006/relationships/customXml" Target="../ink/ink2508.xml"/><Relationship Id="rId153" Type="http://schemas.openxmlformats.org/officeDocument/2006/relationships/image" Target="../media/image164.png"/><Relationship Id="rId174" Type="http://schemas.openxmlformats.org/officeDocument/2006/relationships/customXml" Target="../ink/ink2529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552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460.xml"/><Relationship Id="rId57" Type="http://schemas.openxmlformats.org/officeDocument/2006/relationships/image" Target="../media/image116.png"/><Relationship Id="rId262" Type="http://schemas.openxmlformats.org/officeDocument/2006/relationships/customXml" Target="../ink/ink2573.xml"/><Relationship Id="rId283" Type="http://schemas.openxmlformats.org/officeDocument/2006/relationships/image" Target="../media/image229.png"/><Relationship Id="rId78" Type="http://schemas.openxmlformats.org/officeDocument/2006/relationships/customXml" Target="../ink/ink2481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503.xml"/><Relationship Id="rId143" Type="http://schemas.openxmlformats.org/officeDocument/2006/relationships/image" Target="../media/image159.png"/><Relationship Id="rId164" Type="http://schemas.openxmlformats.org/officeDocument/2006/relationships/customXml" Target="../ink/ink2524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547.xml"/><Relationship Id="rId26" Type="http://schemas.openxmlformats.org/officeDocument/2006/relationships/customXml" Target="../ink/ink2455.xml"/><Relationship Id="rId231" Type="http://schemas.openxmlformats.org/officeDocument/2006/relationships/image" Target="../media/image203.png"/><Relationship Id="rId252" Type="http://schemas.openxmlformats.org/officeDocument/2006/relationships/customXml" Target="../ink/ink2568.xml"/><Relationship Id="rId273" Type="http://schemas.openxmlformats.org/officeDocument/2006/relationships/image" Target="../media/image224.png"/><Relationship Id="rId47" Type="http://schemas.openxmlformats.org/officeDocument/2006/relationships/image" Target="../media/image111.png"/><Relationship Id="rId68" Type="http://schemas.openxmlformats.org/officeDocument/2006/relationships/customXml" Target="../ink/ink2476.xml"/><Relationship Id="rId89" Type="http://schemas.openxmlformats.org/officeDocument/2006/relationships/image" Target="../media/image132.png"/><Relationship Id="rId112" Type="http://schemas.openxmlformats.org/officeDocument/2006/relationships/customXml" Target="../ink/ink2498.xml"/><Relationship Id="rId133" Type="http://schemas.openxmlformats.org/officeDocument/2006/relationships/image" Target="../media/image154.png"/><Relationship Id="rId154" Type="http://schemas.openxmlformats.org/officeDocument/2006/relationships/customXml" Target="../ink/ink2519.xml"/><Relationship Id="rId175" Type="http://schemas.openxmlformats.org/officeDocument/2006/relationships/image" Target="../media/image175.png"/><Relationship Id="rId196" Type="http://schemas.openxmlformats.org/officeDocument/2006/relationships/customXml" Target="../ink/ink2540.xml"/><Relationship Id="rId200" Type="http://schemas.openxmlformats.org/officeDocument/2006/relationships/customXml" Target="../ink/ink2542.xml"/><Relationship Id="rId16" Type="http://schemas.openxmlformats.org/officeDocument/2006/relationships/customXml" Target="../ink/ink2450.xml"/><Relationship Id="rId221" Type="http://schemas.openxmlformats.org/officeDocument/2006/relationships/image" Target="../media/image198.png"/><Relationship Id="rId242" Type="http://schemas.openxmlformats.org/officeDocument/2006/relationships/customXml" Target="../ink/ink2563.xml"/><Relationship Id="rId263" Type="http://schemas.openxmlformats.org/officeDocument/2006/relationships/image" Target="../media/image219.png"/><Relationship Id="rId284" Type="http://schemas.openxmlformats.org/officeDocument/2006/relationships/customXml" Target="../ink/ink2584.xml"/><Relationship Id="rId37" Type="http://schemas.openxmlformats.org/officeDocument/2006/relationships/image" Target="../media/image106.png"/><Relationship Id="rId58" Type="http://schemas.openxmlformats.org/officeDocument/2006/relationships/customXml" Target="../ink/ink2471.xml"/><Relationship Id="rId79" Type="http://schemas.openxmlformats.org/officeDocument/2006/relationships/image" Target="../media/image127.png"/><Relationship Id="rId102" Type="http://schemas.openxmlformats.org/officeDocument/2006/relationships/customXml" Target="../ink/ink2493.xml"/><Relationship Id="rId123" Type="http://schemas.openxmlformats.org/officeDocument/2006/relationships/image" Target="../media/image149.png"/><Relationship Id="rId144" Type="http://schemas.openxmlformats.org/officeDocument/2006/relationships/customXml" Target="../ink/ink2514.xml"/><Relationship Id="rId90" Type="http://schemas.openxmlformats.org/officeDocument/2006/relationships/customXml" Target="../ink/ink2487.xml"/><Relationship Id="rId165" Type="http://schemas.openxmlformats.org/officeDocument/2006/relationships/image" Target="../media/image170.png"/><Relationship Id="rId186" Type="http://schemas.openxmlformats.org/officeDocument/2006/relationships/customXml" Target="../ink/ink2535.xml"/><Relationship Id="rId211" Type="http://schemas.openxmlformats.org/officeDocument/2006/relationships/image" Target="../media/image193.png"/><Relationship Id="rId232" Type="http://schemas.openxmlformats.org/officeDocument/2006/relationships/customXml" Target="../ink/ink2558.xml"/><Relationship Id="rId253" Type="http://schemas.openxmlformats.org/officeDocument/2006/relationships/image" Target="../media/image214.png"/><Relationship Id="rId274" Type="http://schemas.openxmlformats.org/officeDocument/2006/relationships/customXml" Target="../ink/ink2579.xml"/><Relationship Id="rId27" Type="http://schemas.openxmlformats.org/officeDocument/2006/relationships/image" Target="../media/image101.png"/><Relationship Id="rId48" Type="http://schemas.openxmlformats.org/officeDocument/2006/relationships/customXml" Target="../ink/ink2466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509.xml"/><Relationship Id="rId80" Type="http://schemas.openxmlformats.org/officeDocument/2006/relationships/customXml" Target="../ink/ink2482.xml"/><Relationship Id="rId155" Type="http://schemas.openxmlformats.org/officeDocument/2006/relationships/image" Target="../media/image165.png"/><Relationship Id="rId176" Type="http://schemas.openxmlformats.org/officeDocument/2006/relationships/customXml" Target="../ink/ink2530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553.xml"/><Relationship Id="rId243" Type="http://schemas.openxmlformats.org/officeDocument/2006/relationships/image" Target="../media/image209.png"/><Relationship Id="rId264" Type="http://schemas.openxmlformats.org/officeDocument/2006/relationships/customXml" Target="../ink/ink2574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2461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504.xml"/><Relationship Id="rId70" Type="http://schemas.openxmlformats.org/officeDocument/2006/relationships/customXml" Target="../ink/ink2477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525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48.xml"/><Relationship Id="rId233" Type="http://schemas.openxmlformats.org/officeDocument/2006/relationships/image" Target="../media/image204.png"/><Relationship Id="rId254" Type="http://schemas.openxmlformats.org/officeDocument/2006/relationships/customXml" Target="../ink/ink2569.xml"/><Relationship Id="rId28" Type="http://schemas.openxmlformats.org/officeDocument/2006/relationships/customXml" Target="../ink/ink2456.xml"/><Relationship Id="rId49" Type="http://schemas.openxmlformats.org/officeDocument/2006/relationships/image" Target="../media/image112.png"/><Relationship Id="rId114" Type="http://schemas.openxmlformats.org/officeDocument/2006/relationships/customXml" Target="../ink/ink2499.xml"/><Relationship Id="rId275" Type="http://schemas.openxmlformats.org/officeDocument/2006/relationships/image" Target="../media/image225.png"/><Relationship Id="rId60" Type="http://schemas.openxmlformats.org/officeDocument/2006/relationships/customXml" Target="../ink/ink2472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520.xml"/><Relationship Id="rId177" Type="http://schemas.openxmlformats.org/officeDocument/2006/relationships/image" Target="../media/image176.png"/><Relationship Id="rId198" Type="http://schemas.openxmlformats.org/officeDocument/2006/relationships/customXml" Target="../ink/ink2541.xml"/><Relationship Id="rId202" Type="http://schemas.openxmlformats.org/officeDocument/2006/relationships/customXml" Target="../ink/ink2543.xml"/><Relationship Id="rId223" Type="http://schemas.openxmlformats.org/officeDocument/2006/relationships/image" Target="../media/image199.png"/><Relationship Id="rId244" Type="http://schemas.openxmlformats.org/officeDocument/2006/relationships/customXml" Target="../ink/ink2564.xml"/><Relationship Id="rId18" Type="http://schemas.openxmlformats.org/officeDocument/2006/relationships/customXml" Target="../ink/ink2451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2585.xml"/><Relationship Id="rId50" Type="http://schemas.openxmlformats.org/officeDocument/2006/relationships/customXml" Target="../ink/ink2467.xml"/><Relationship Id="rId104" Type="http://schemas.openxmlformats.org/officeDocument/2006/relationships/customXml" Target="../ink/ink2494.xml"/><Relationship Id="rId125" Type="http://schemas.openxmlformats.org/officeDocument/2006/relationships/image" Target="../media/image150.png"/><Relationship Id="rId146" Type="http://schemas.openxmlformats.org/officeDocument/2006/relationships/customXml" Target="../ink/ink2515.xml"/><Relationship Id="rId167" Type="http://schemas.openxmlformats.org/officeDocument/2006/relationships/image" Target="../media/image171.png"/><Relationship Id="rId188" Type="http://schemas.openxmlformats.org/officeDocument/2006/relationships/customXml" Target="../ink/ink2536.xml"/><Relationship Id="rId71" Type="http://schemas.openxmlformats.org/officeDocument/2006/relationships/image" Target="../media/image123.png"/><Relationship Id="rId92" Type="http://schemas.openxmlformats.org/officeDocument/2006/relationships/customXml" Target="../ink/ink2488.xml"/><Relationship Id="rId213" Type="http://schemas.openxmlformats.org/officeDocument/2006/relationships/image" Target="../media/image194.png"/><Relationship Id="rId234" Type="http://schemas.openxmlformats.org/officeDocument/2006/relationships/customXml" Target="../ink/ink2559.xml"/><Relationship Id="rId2" Type="http://schemas.openxmlformats.org/officeDocument/2006/relationships/customXml" Target="../ink/ink2443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2580.xml"/><Relationship Id="rId40" Type="http://schemas.openxmlformats.org/officeDocument/2006/relationships/customXml" Target="../ink/ink2462.xml"/><Relationship Id="rId115" Type="http://schemas.openxmlformats.org/officeDocument/2006/relationships/image" Target="../media/image145.png"/><Relationship Id="rId136" Type="http://schemas.openxmlformats.org/officeDocument/2006/relationships/customXml" Target="../ink/ink2510.xml"/><Relationship Id="rId157" Type="http://schemas.openxmlformats.org/officeDocument/2006/relationships/image" Target="../media/image166.png"/><Relationship Id="rId178" Type="http://schemas.openxmlformats.org/officeDocument/2006/relationships/customXml" Target="../ink/ink2531.xml"/><Relationship Id="rId61" Type="http://schemas.openxmlformats.org/officeDocument/2006/relationships/image" Target="../media/image118.png"/><Relationship Id="rId82" Type="http://schemas.openxmlformats.org/officeDocument/2006/relationships/customXml" Target="../ink/ink2483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554.xml"/><Relationship Id="rId245" Type="http://schemas.openxmlformats.org/officeDocument/2006/relationships/image" Target="../media/image210.png"/><Relationship Id="rId266" Type="http://schemas.openxmlformats.org/officeDocument/2006/relationships/customXml" Target="../ink/ink2575.xml"/><Relationship Id="rId287" Type="http://schemas.openxmlformats.org/officeDocument/2006/relationships/image" Target="../media/image231.png"/><Relationship Id="rId30" Type="http://schemas.openxmlformats.org/officeDocument/2006/relationships/customXml" Target="../ink/ink2457.xml"/><Relationship Id="rId105" Type="http://schemas.openxmlformats.org/officeDocument/2006/relationships/image" Target="../media/image140.png"/><Relationship Id="rId126" Type="http://schemas.openxmlformats.org/officeDocument/2006/relationships/customXml" Target="../ink/ink2505.xml"/><Relationship Id="rId147" Type="http://schemas.openxmlformats.org/officeDocument/2006/relationships/image" Target="../media/image161.png"/><Relationship Id="rId168" Type="http://schemas.openxmlformats.org/officeDocument/2006/relationships/customXml" Target="../ink/ink2526.xml"/><Relationship Id="rId51" Type="http://schemas.openxmlformats.org/officeDocument/2006/relationships/image" Target="../media/image113.png"/><Relationship Id="rId72" Type="http://schemas.openxmlformats.org/officeDocument/2006/relationships/customXml" Target="../ink/ink2478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549.xml"/><Relationship Id="rId235" Type="http://schemas.openxmlformats.org/officeDocument/2006/relationships/image" Target="../media/image205.png"/><Relationship Id="rId256" Type="http://schemas.openxmlformats.org/officeDocument/2006/relationships/customXml" Target="../ink/ink2570.xml"/><Relationship Id="rId277" Type="http://schemas.openxmlformats.org/officeDocument/2006/relationships/image" Target="../media/image226.png"/><Relationship Id="rId116" Type="http://schemas.openxmlformats.org/officeDocument/2006/relationships/customXml" Target="../ink/ink2500.xml"/><Relationship Id="rId137" Type="http://schemas.openxmlformats.org/officeDocument/2006/relationships/image" Target="../media/image156.png"/><Relationship Id="rId158" Type="http://schemas.openxmlformats.org/officeDocument/2006/relationships/customXml" Target="../ink/ink2521.xml"/><Relationship Id="rId20" Type="http://schemas.openxmlformats.org/officeDocument/2006/relationships/customXml" Target="../ink/ink2452.xml"/><Relationship Id="rId41" Type="http://schemas.openxmlformats.org/officeDocument/2006/relationships/image" Target="../media/image108.png"/><Relationship Id="rId62" Type="http://schemas.openxmlformats.org/officeDocument/2006/relationships/customXml" Target="../ink/ink2473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537.xml"/><Relationship Id="rId204" Type="http://schemas.openxmlformats.org/officeDocument/2006/relationships/customXml" Target="../ink/ink2544.xml"/><Relationship Id="rId225" Type="http://schemas.openxmlformats.org/officeDocument/2006/relationships/image" Target="../media/image200.png"/><Relationship Id="rId246" Type="http://schemas.openxmlformats.org/officeDocument/2006/relationships/customXml" Target="../ink/ink2565.xml"/><Relationship Id="rId267" Type="http://schemas.openxmlformats.org/officeDocument/2006/relationships/image" Target="../media/image221.png"/><Relationship Id="rId288" Type="http://schemas.openxmlformats.org/officeDocument/2006/relationships/customXml" Target="../ink/ink2586.xml"/><Relationship Id="rId106" Type="http://schemas.openxmlformats.org/officeDocument/2006/relationships/customXml" Target="../ink/ink2495.xml"/><Relationship Id="rId127" Type="http://schemas.openxmlformats.org/officeDocument/2006/relationships/image" Target="../media/image151.png"/><Relationship Id="rId10" Type="http://schemas.openxmlformats.org/officeDocument/2006/relationships/customXml" Target="../ink/ink2447.xml"/><Relationship Id="rId31" Type="http://schemas.openxmlformats.org/officeDocument/2006/relationships/image" Target="../media/image103.png"/><Relationship Id="rId52" Type="http://schemas.openxmlformats.org/officeDocument/2006/relationships/customXml" Target="../ink/ink2468.xml"/><Relationship Id="rId73" Type="http://schemas.openxmlformats.org/officeDocument/2006/relationships/image" Target="../media/image124.png"/><Relationship Id="rId94" Type="http://schemas.openxmlformats.org/officeDocument/2006/relationships/customXml" Target="../ink/ink2489.xml"/><Relationship Id="rId148" Type="http://schemas.openxmlformats.org/officeDocument/2006/relationships/customXml" Target="../ink/ink2516.xml"/><Relationship Id="rId169" Type="http://schemas.openxmlformats.org/officeDocument/2006/relationships/image" Target="../media/image172.png"/><Relationship Id="rId4" Type="http://schemas.openxmlformats.org/officeDocument/2006/relationships/customXml" Target="../ink/ink2444.xml"/><Relationship Id="rId180" Type="http://schemas.openxmlformats.org/officeDocument/2006/relationships/customXml" Target="../ink/ink2532.xml"/><Relationship Id="rId215" Type="http://schemas.openxmlformats.org/officeDocument/2006/relationships/image" Target="../media/image195.png"/><Relationship Id="rId236" Type="http://schemas.openxmlformats.org/officeDocument/2006/relationships/customXml" Target="../ink/ink2560.xml"/><Relationship Id="rId257" Type="http://schemas.openxmlformats.org/officeDocument/2006/relationships/image" Target="../media/image216.png"/><Relationship Id="rId278" Type="http://schemas.openxmlformats.org/officeDocument/2006/relationships/customXml" Target="../ink/ink2581.xml"/><Relationship Id="rId42" Type="http://schemas.openxmlformats.org/officeDocument/2006/relationships/customXml" Target="../ink/ink2463.xml"/><Relationship Id="rId84" Type="http://schemas.openxmlformats.org/officeDocument/2006/relationships/customXml" Target="../ink/ink2484.xml"/><Relationship Id="rId138" Type="http://schemas.openxmlformats.org/officeDocument/2006/relationships/customXml" Target="../ink/ink2511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95" Type="http://schemas.openxmlformats.org/officeDocument/2006/relationships/image" Target="../media/image135.png"/><Relationship Id="rId160" Type="http://schemas.openxmlformats.org/officeDocument/2006/relationships/customXml" Target="../ink/ink2522.xml"/><Relationship Id="rId216" Type="http://schemas.openxmlformats.org/officeDocument/2006/relationships/customXml" Target="../ink/ink2550.xml"/><Relationship Id="rId258" Type="http://schemas.openxmlformats.org/officeDocument/2006/relationships/customXml" Target="../ink/ink2571.xml"/><Relationship Id="rId22" Type="http://schemas.openxmlformats.org/officeDocument/2006/relationships/customXml" Target="../ink/ink2453.xml"/><Relationship Id="rId64" Type="http://schemas.openxmlformats.org/officeDocument/2006/relationships/customXml" Target="../ink/ink2474.xml"/><Relationship Id="rId118" Type="http://schemas.openxmlformats.org/officeDocument/2006/relationships/customXml" Target="../ink/ink2501.xml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672.xml"/><Relationship Id="rId226" Type="http://schemas.openxmlformats.org/officeDocument/2006/relationships/customXml" Target="../ink/ink2700.xml"/><Relationship Id="rId268" Type="http://schemas.openxmlformats.org/officeDocument/2006/relationships/customXml" Target="../ink/ink2721.xml"/><Relationship Id="rId32" Type="http://schemas.openxmlformats.org/officeDocument/2006/relationships/customXml" Target="../ink/ink2603.xml"/><Relationship Id="rId74" Type="http://schemas.openxmlformats.org/officeDocument/2006/relationships/customXml" Target="../ink/ink2624.xml"/><Relationship Id="rId128" Type="http://schemas.openxmlformats.org/officeDocument/2006/relationships/customXml" Target="../ink/ink2651.xml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2732.xml"/><Relationship Id="rId85" Type="http://schemas.openxmlformats.org/officeDocument/2006/relationships/image" Target="../media/image130.png"/><Relationship Id="rId150" Type="http://schemas.openxmlformats.org/officeDocument/2006/relationships/customXml" Target="../ink/ink2662.xml"/><Relationship Id="rId192" Type="http://schemas.openxmlformats.org/officeDocument/2006/relationships/customXml" Target="../ink/ink2683.xml"/><Relationship Id="rId206" Type="http://schemas.openxmlformats.org/officeDocument/2006/relationships/customXml" Target="../ink/ink2690.xml"/><Relationship Id="rId248" Type="http://schemas.openxmlformats.org/officeDocument/2006/relationships/customXml" Target="../ink/ink2711.xml"/><Relationship Id="rId12" Type="http://schemas.openxmlformats.org/officeDocument/2006/relationships/customXml" Target="../ink/ink2593.xml"/><Relationship Id="rId108" Type="http://schemas.openxmlformats.org/officeDocument/2006/relationships/customXml" Target="../ink/ink2641.xml"/><Relationship Id="rId54" Type="http://schemas.openxmlformats.org/officeDocument/2006/relationships/customXml" Target="../ink/ink2614.xml"/><Relationship Id="rId75" Type="http://schemas.openxmlformats.org/officeDocument/2006/relationships/image" Target="../media/image125.png"/><Relationship Id="rId96" Type="http://schemas.openxmlformats.org/officeDocument/2006/relationships/customXml" Target="../ink/ink2635.xml"/><Relationship Id="rId140" Type="http://schemas.openxmlformats.org/officeDocument/2006/relationships/customXml" Target="../ink/ink2657.xml"/><Relationship Id="rId161" Type="http://schemas.openxmlformats.org/officeDocument/2006/relationships/image" Target="../media/image168.png"/><Relationship Id="rId182" Type="http://schemas.openxmlformats.org/officeDocument/2006/relationships/customXml" Target="../ink/ink2678.xml"/><Relationship Id="rId217" Type="http://schemas.openxmlformats.org/officeDocument/2006/relationships/image" Target="../media/image196.png"/><Relationship Id="rId6" Type="http://schemas.openxmlformats.org/officeDocument/2006/relationships/customXml" Target="../ink/ink2590.xml"/><Relationship Id="rId238" Type="http://schemas.openxmlformats.org/officeDocument/2006/relationships/customXml" Target="../ink/ink2706.xml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2722.xml"/><Relationship Id="rId291" Type="http://schemas.openxmlformats.org/officeDocument/2006/relationships/image" Target="../media/image233.png"/><Relationship Id="rId44" Type="http://schemas.openxmlformats.org/officeDocument/2006/relationships/customXml" Target="../ink/ink2609.xml"/><Relationship Id="rId65" Type="http://schemas.openxmlformats.org/officeDocument/2006/relationships/image" Target="../media/image120.png"/><Relationship Id="rId86" Type="http://schemas.openxmlformats.org/officeDocument/2006/relationships/customXml" Target="../ink/ink2630.xml"/><Relationship Id="rId130" Type="http://schemas.openxmlformats.org/officeDocument/2006/relationships/customXml" Target="../ink/ink2652.xml"/><Relationship Id="rId151" Type="http://schemas.openxmlformats.org/officeDocument/2006/relationships/image" Target="../media/image163.png"/><Relationship Id="rId172" Type="http://schemas.openxmlformats.org/officeDocument/2006/relationships/customXml" Target="../ink/ink2673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701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2717.xml"/><Relationship Id="rId281" Type="http://schemas.openxmlformats.org/officeDocument/2006/relationships/image" Target="../media/image228.png"/><Relationship Id="rId34" Type="http://schemas.openxmlformats.org/officeDocument/2006/relationships/customXml" Target="../ink/ink2604.xml"/><Relationship Id="rId55" Type="http://schemas.openxmlformats.org/officeDocument/2006/relationships/image" Target="../media/image115.png"/><Relationship Id="rId76" Type="http://schemas.openxmlformats.org/officeDocument/2006/relationships/customXml" Target="../ink/ink2625.xml"/><Relationship Id="rId97" Type="http://schemas.openxmlformats.org/officeDocument/2006/relationships/image" Target="../media/image136.png"/><Relationship Id="rId120" Type="http://schemas.openxmlformats.org/officeDocument/2006/relationships/customXml" Target="../ink/ink2647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668.xml"/><Relationship Id="rId183" Type="http://schemas.openxmlformats.org/officeDocument/2006/relationships/image" Target="../media/image179.png"/><Relationship Id="rId218" Type="http://schemas.openxmlformats.org/officeDocument/2006/relationships/customXml" Target="../ink/ink2696.xml"/><Relationship Id="rId239" Type="http://schemas.openxmlformats.org/officeDocument/2006/relationships/image" Target="../media/image207.png"/><Relationship Id="rId250" Type="http://schemas.openxmlformats.org/officeDocument/2006/relationships/customXml" Target="../ink/ink2712.xml"/><Relationship Id="rId271" Type="http://schemas.openxmlformats.org/officeDocument/2006/relationships/image" Target="../media/image223.png"/><Relationship Id="rId292" Type="http://schemas.openxmlformats.org/officeDocument/2006/relationships/customXml" Target="../ink/ink2733.xml"/><Relationship Id="rId24" Type="http://schemas.openxmlformats.org/officeDocument/2006/relationships/customXml" Target="../ink/ink2599.xml"/><Relationship Id="rId45" Type="http://schemas.openxmlformats.org/officeDocument/2006/relationships/image" Target="../media/image110.png"/><Relationship Id="rId66" Type="http://schemas.openxmlformats.org/officeDocument/2006/relationships/customXml" Target="../ink/ink2620.xml"/><Relationship Id="rId87" Type="http://schemas.openxmlformats.org/officeDocument/2006/relationships/image" Target="../media/image131.png"/><Relationship Id="rId110" Type="http://schemas.openxmlformats.org/officeDocument/2006/relationships/customXml" Target="../ink/ink2642.xml"/><Relationship Id="rId131" Type="http://schemas.openxmlformats.org/officeDocument/2006/relationships/image" Target="../media/image153.png"/><Relationship Id="rId152" Type="http://schemas.openxmlformats.org/officeDocument/2006/relationships/customXml" Target="../ink/ink2663.xml"/><Relationship Id="rId173" Type="http://schemas.openxmlformats.org/officeDocument/2006/relationships/image" Target="../media/image174.png"/><Relationship Id="rId194" Type="http://schemas.openxmlformats.org/officeDocument/2006/relationships/customXml" Target="../ink/ink2684.xml"/><Relationship Id="rId208" Type="http://schemas.openxmlformats.org/officeDocument/2006/relationships/customXml" Target="../ink/ink2691.xml"/><Relationship Id="rId229" Type="http://schemas.openxmlformats.org/officeDocument/2006/relationships/image" Target="../media/image202.png"/><Relationship Id="rId240" Type="http://schemas.openxmlformats.org/officeDocument/2006/relationships/customXml" Target="../ink/ink2707.xml"/><Relationship Id="rId261" Type="http://schemas.openxmlformats.org/officeDocument/2006/relationships/image" Target="../media/image218.png"/><Relationship Id="rId14" Type="http://schemas.openxmlformats.org/officeDocument/2006/relationships/customXml" Target="../ink/ink2594.xml"/><Relationship Id="rId35" Type="http://schemas.openxmlformats.org/officeDocument/2006/relationships/image" Target="../media/image105.png"/><Relationship Id="rId56" Type="http://schemas.openxmlformats.org/officeDocument/2006/relationships/customXml" Target="../ink/ink2615.xml"/><Relationship Id="rId77" Type="http://schemas.openxmlformats.org/officeDocument/2006/relationships/image" Target="../media/image126.png"/><Relationship Id="rId100" Type="http://schemas.openxmlformats.org/officeDocument/2006/relationships/customXml" Target="../ink/ink2637.xml"/><Relationship Id="rId282" Type="http://schemas.openxmlformats.org/officeDocument/2006/relationships/customXml" Target="../ink/ink2728.xml"/><Relationship Id="rId8" Type="http://schemas.openxmlformats.org/officeDocument/2006/relationships/customXml" Target="../ink/ink2591.xml"/><Relationship Id="rId98" Type="http://schemas.openxmlformats.org/officeDocument/2006/relationships/customXml" Target="../ink/ink2636.xml"/><Relationship Id="rId121" Type="http://schemas.openxmlformats.org/officeDocument/2006/relationships/image" Target="../media/image148.png"/><Relationship Id="rId142" Type="http://schemas.openxmlformats.org/officeDocument/2006/relationships/customXml" Target="../ink/ink2658.xml"/><Relationship Id="rId163" Type="http://schemas.openxmlformats.org/officeDocument/2006/relationships/image" Target="../media/image169.png"/><Relationship Id="rId184" Type="http://schemas.openxmlformats.org/officeDocument/2006/relationships/customXml" Target="../ink/ink2679.xml"/><Relationship Id="rId219" Type="http://schemas.openxmlformats.org/officeDocument/2006/relationships/image" Target="../media/image197.png"/><Relationship Id="rId230" Type="http://schemas.openxmlformats.org/officeDocument/2006/relationships/customXml" Target="../ink/ink2702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610.xml"/><Relationship Id="rId67" Type="http://schemas.openxmlformats.org/officeDocument/2006/relationships/image" Target="../media/image121.png"/><Relationship Id="rId272" Type="http://schemas.openxmlformats.org/officeDocument/2006/relationships/customXml" Target="../ink/ink2723.xml"/><Relationship Id="rId293" Type="http://schemas.openxmlformats.org/officeDocument/2006/relationships/image" Target="../media/image234.png"/><Relationship Id="rId88" Type="http://schemas.openxmlformats.org/officeDocument/2006/relationships/customXml" Target="../ink/ink2631.xml"/><Relationship Id="rId111" Type="http://schemas.openxmlformats.org/officeDocument/2006/relationships/image" Target="../media/image143.png"/><Relationship Id="rId132" Type="http://schemas.openxmlformats.org/officeDocument/2006/relationships/customXml" Target="../ink/ink2653.xml"/><Relationship Id="rId153" Type="http://schemas.openxmlformats.org/officeDocument/2006/relationships/image" Target="../media/image164.png"/><Relationship Id="rId174" Type="http://schemas.openxmlformats.org/officeDocument/2006/relationships/customXml" Target="../ink/ink2674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697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605.xml"/><Relationship Id="rId57" Type="http://schemas.openxmlformats.org/officeDocument/2006/relationships/image" Target="../media/image116.png"/><Relationship Id="rId262" Type="http://schemas.openxmlformats.org/officeDocument/2006/relationships/customXml" Target="../ink/ink2718.xml"/><Relationship Id="rId283" Type="http://schemas.openxmlformats.org/officeDocument/2006/relationships/image" Target="../media/image229.png"/><Relationship Id="rId78" Type="http://schemas.openxmlformats.org/officeDocument/2006/relationships/customXml" Target="../ink/ink2626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648.xml"/><Relationship Id="rId143" Type="http://schemas.openxmlformats.org/officeDocument/2006/relationships/image" Target="../media/image159.png"/><Relationship Id="rId164" Type="http://schemas.openxmlformats.org/officeDocument/2006/relationships/customXml" Target="../ink/ink2669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692.xml"/><Relationship Id="rId26" Type="http://schemas.openxmlformats.org/officeDocument/2006/relationships/customXml" Target="../ink/ink2600.xml"/><Relationship Id="rId231" Type="http://schemas.openxmlformats.org/officeDocument/2006/relationships/image" Target="../media/image203.png"/><Relationship Id="rId252" Type="http://schemas.openxmlformats.org/officeDocument/2006/relationships/customXml" Target="../ink/ink2713.xml"/><Relationship Id="rId273" Type="http://schemas.openxmlformats.org/officeDocument/2006/relationships/image" Target="../media/image224.png"/><Relationship Id="rId294" Type="http://schemas.openxmlformats.org/officeDocument/2006/relationships/customXml" Target="../ink/ink2734.xml"/><Relationship Id="rId47" Type="http://schemas.openxmlformats.org/officeDocument/2006/relationships/image" Target="../media/image111.png"/><Relationship Id="rId68" Type="http://schemas.openxmlformats.org/officeDocument/2006/relationships/customXml" Target="../ink/ink2621.xml"/><Relationship Id="rId89" Type="http://schemas.openxmlformats.org/officeDocument/2006/relationships/image" Target="../media/image132.png"/><Relationship Id="rId112" Type="http://schemas.openxmlformats.org/officeDocument/2006/relationships/customXml" Target="../ink/ink2643.xml"/><Relationship Id="rId133" Type="http://schemas.openxmlformats.org/officeDocument/2006/relationships/image" Target="../media/image154.png"/><Relationship Id="rId154" Type="http://schemas.openxmlformats.org/officeDocument/2006/relationships/customXml" Target="../ink/ink2664.xml"/><Relationship Id="rId175" Type="http://schemas.openxmlformats.org/officeDocument/2006/relationships/image" Target="../media/image175.png"/><Relationship Id="rId196" Type="http://schemas.openxmlformats.org/officeDocument/2006/relationships/customXml" Target="../ink/ink2685.xml"/><Relationship Id="rId200" Type="http://schemas.openxmlformats.org/officeDocument/2006/relationships/customXml" Target="../ink/ink2687.xml"/><Relationship Id="rId16" Type="http://schemas.openxmlformats.org/officeDocument/2006/relationships/customXml" Target="../ink/ink2595.xml"/><Relationship Id="rId221" Type="http://schemas.openxmlformats.org/officeDocument/2006/relationships/image" Target="../media/image198.png"/><Relationship Id="rId242" Type="http://schemas.openxmlformats.org/officeDocument/2006/relationships/customXml" Target="../ink/ink2708.xml"/><Relationship Id="rId263" Type="http://schemas.openxmlformats.org/officeDocument/2006/relationships/image" Target="../media/image219.png"/><Relationship Id="rId284" Type="http://schemas.openxmlformats.org/officeDocument/2006/relationships/customXml" Target="../ink/ink2729.xml"/><Relationship Id="rId37" Type="http://schemas.openxmlformats.org/officeDocument/2006/relationships/image" Target="../media/image106.png"/><Relationship Id="rId58" Type="http://schemas.openxmlformats.org/officeDocument/2006/relationships/customXml" Target="../ink/ink2616.xml"/><Relationship Id="rId79" Type="http://schemas.openxmlformats.org/officeDocument/2006/relationships/image" Target="../media/image127.png"/><Relationship Id="rId102" Type="http://schemas.openxmlformats.org/officeDocument/2006/relationships/customXml" Target="../ink/ink2638.xml"/><Relationship Id="rId123" Type="http://schemas.openxmlformats.org/officeDocument/2006/relationships/image" Target="../media/image149.png"/><Relationship Id="rId144" Type="http://schemas.openxmlformats.org/officeDocument/2006/relationships/customXml" Target="../ink/ink2659.xml"/><Relationship Id="rId90" Type="http://schemas.openxmlformats.org/officeDocument/2006/relationships/customXml" Target="../ink/ink2632.xml"/><Relationship Id="rId165" Type="http://schemas.openxmlformats.org/officeDocument/2006/relationships/image" Target="../media/image170.png"/><Relationship Id="rId186" Type="http://schemas.openxmlformats.org/officeDocument/2006/relationships/customXml" Target="../ink/ink2680.xml"/><Relationship Id="rId211" Type="http://schemas.openxmlformats.org/officeDocument/2006/relationships/image" Target="../media/image193.png"/><Relationship Id="rId232" Type="http://schemas.openxmlformats.org/officeDocument/2006/relationships/customXml" Target="../ink/ink2703.xml"/><Relationship Id="rId253" Type="http://schemas.openxmlformats.org/officeDocument/2006/relationships/image" Target="../media/image214.png"/><Relationship Id="rId274" Type="http://schemas.openxmlformats.org/officeDocument/2006/relationships/customXml" Target="../ink/ink2724.xml"/><Relationship Id="rId295" Type="http://schemas.openxmlformats.org/officeDocument/2006/relationships/image" Target="../media/image235.png"/><Relationship Id="rId27" Type="http://schemas.openxmlformats.org/officeDocument/2006/relationships/image" Target="../media/image101.png"/><Relationship Id="rId48" Type="http://schemas.openxmlformats.org/officeDocument/2006/relationships/customXml" Target="../ink/ink2611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654.xml"/><Relationship Id="rId80" Type="http://schemas.openxmlformats.org/officeDocument/2006/relationships/customXml" Target="../ink/ink2627.xml"/><Relationship Id="rId155" Type="http://schemas.openxmlformats.org/officeDocument/2006/relationships/image" Target="../media/image165.png"/><Relationship Id="rId176" Type="http://schemas.openxmlformats.org/officeDocument/2006/relationships/customXml" Target="../ink/ink2675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698.xml"/><Relationship Id="rId243" Type="http://schemas.openxmlformats.org/officeDocument/2006/relationships/image" Target="../media/image209.png"/><Relationship Id="rId264" Type="http://schemas.openxmlformats.org/officeDocument/2006/relationships/customXml" Target="../ink/ink2719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2606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649.xml"/><Relationship Id="rId70" Type="http://schemas.openxmlformats.org/officeDocument/2006/relationships/customXml" Target="../ink/ink2622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670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93.xml"/><Relationship Id="rId233" Type="http://schemas.openxmlformats.org/officeDocument/2006/relationships/image" Target="../media/image204.png"/><Relationship Id="rId254" Type="http://schemas.openxmlformats.org/officeDocument/2006/relationships/customXml" Target="../ink/ink2714.xml"/><Relationship Id="rId28" Type="http://schemas.openxmlformats.org/officeDocument/2006/relationships/customXml" Target="../ink/ink2601.xml"/><Relationship Id="rId49" Type="http://schemas.openxmlformats.org/officeDocument/2006/relationships/image" Target="../media/image112.png"/><Relationship Id="rId114" Type="http://schemas.openxmlformats.org/officeDocument/2006/relationships/customXml" Target="../ink/ink2644.xml"/><Relationship Id="rId275" Type="http://schemas.openxmlformats.org/officeDocument/2006/relationships/image" Target="../media/image225.png"/><Relationship Id="rId296" Type="http://schemas.openxmlformats.org/officeDocument/2006/relationships/customXml" Target="../ink/ink2735.xml"/><Relationship Id="rId60" Type="http://schemas.openxmlformats.org/officeDocument/2006/relationships/customXml" Target="../ink/ink2617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665.xml"/><Relationship Id="rId177" Type="http://schemas.openxmlformats.org/officeDocument/2006/relationships/image" Target="../media/image176.png"/><Relationship Id="rId198" Type="http://schemas.openxmlformats.org/officeDocument/2006/relationships/customXml" Target="../ink/ink2686.xml"/><Relationship Id="rId202" Type="http://schemas.openxmlformats.org/officeDocument/2006/relationships/customXml" Target="../ink/ink2688.xml"/><Relationship Id="rId223" Type="http://schemas.openxmlformats.org/officeDocument/2006/relationships/image" Target="../media/image199.png"/><Relationship Id="rId244" Type="http://schemas.openxmlformats.org/officeDocument/2006/relationships/customXml" Target="../ink/ink2709.xml"/><Relationship Id="rId18" Type="http://schemas.openxmlformats.org/officeDocument/2006/relationships/customXml" Target="../ink/ink2596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2730.xml"/><Relationship Id="rId50" Type="http://schemas.openxmlformats.org/officeDocument/2006/relationships/customXml" Target="../ink/ink2612.xml"/><Relationship Id="rId104" Type="http://schemas.openxmlformats.org/officeDocument/2006/relationships/customXml" Target="../ink/ink2639.xml"/><Relationship Id="rId125" Type="http://schemas.openxmlformats.org/officeDocument/2006/relationships/image" Target="../media/image150.png"/><Relationship Id="rId146" Type="http://schemas.openxmlformats.org/officeDocument/2006/relationships/customXml" Target="../ink/ink2660.xml"/><Relationship Id="rId167" Type="http://schemas.openxmlformats.org/officeDocument/2006/relationships/image" Target="../media/image171.png"/><Relationship Id="rId188" Type="http://schemas.openxmlformats.org/officeDocument/2006/relationships/customXml" Target="../ink/ink2681.xml"/><Relationship Id="rId71" Type="http://schemas.openxmlformats.org/officeDocument/2006/relationships/image" Target="../media/image123.png"/><Relationship Id="rId92" Type="http://schemas.openxmlformats.org/officeDocument/2006/relationships/customXml" Target="../ink/ink2633.xml"/><Relationship Id="rId213" Type="http://schemas.openxmlformats.org/officeDocument/2006/relationships/image" Target="../media/image194.png"/><Relationship Id="rId234" Type="http://schemas.openxmlformats.org/officeDocument/2006/relationships/customXml" Target="../ink/ink2704.xml"/><Relationship Id="rId2" Type="http://schemas.openxmlformats.org/officeDocument/2006/relationships/customXml" Target="../ink/ink2588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2725.xml"/><Relationship Id="rId297" Type="http://schemas.openxmlformats.org/officeDocument/2006/relationships/image" Target="../media/image236.png"/><Relationship Id="rId40" Type="http://schemas.openxmlformats.org/officeDocument/2006/relationships/customXml" Target="../ink/ink2607.xml"/><Relationship Id="rId115" Type="http://schemas.openxmlformats.org/officeDocument/2006/relationships/image" Target="../media/image145.png"/><Relationship Id="rId136" Type="http://schemas.openxmlformats.org/officeDocument/2006/relationships/customXml" Target="../ink/ink2655.xml"/><Relationship Id="rId157" Type="http://schemas.openxmlformats.org/officeDocument/2006/relationships/image" Target="../media/image166.png"/><Relationship Id="rId178" Type="http://schemas.openxmlformats.org/officeDocument/2006/relationships/customXml" Target="../ink/ink2676.xml"/><Relationship Id="rId61" Type="http://schemas.openxmlformats.org/officeDocument/2006/relationships/image" Target="../media/image118.png"/><Relationship Id="rId82" Type="http://schemas.openxmlformats.org/officeDocument/2006/relationships/customXml" Target="../ink/ink2628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699.xml"/><Relationship Id="rId245" Type="http://schemas.openxmlformats.org/officeDocument/2006/relationships/image" Target="../media/image210.png"/><Relationship Id="rId266" Type="http://schemas.openxmlformats.org/officeDocument/2006/relationships/customXml" Target="../ink/ink2720.xml"/><Relationship Id="rId287" Type="http://schemas.openxmlformats.org/officeDocument/2006/relationships/image" Target="../media/image231.png"/><Relationship Id="rId30" Type="http://schemas.openxmlformats.org/officeDocument/2006/relationships/customXml" Target="../ink/ink2602.xml"/><Relationship Id="rId105" Type="http://schemas.openxmlformats.org/officeDocument/2006/relationships/image" Target="../media/image140.png"/><Relationship Id="rId126" Type="http://schemas.openxmlformats.org/officeDocument/2006/relationships/customXml" Target="../ink/ink2650.xml"/><Relationship Id="rId147" Type="http://schemas.openxmlformats.org/officeDocument/2006/relationships/image" Target="../media/image161.png"/><Relationship Id="rId168" Type="http://schemas.openxmlformats.org/officeDocument/2006/relationships/customXml" Target="../ink/ink2671.xml"/><Relationship Id="rId51" Type="http://schemas.openxmlformats.org/officeDocument/2006/relationships/image" Target="../media/image113.png"/><Relationship Id="rId72" Type="http://schemas.openxmlformats.org/officeDocument/2006/relationships/customXml" Target="../ink/ink2623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694.xml"/><Relationship Id="rId235" Type="http://schemas.openxmlformats.org/officeDocument/2006/relationships/image" Target="../media/image205.png"/><Relationship Id="rId256" Type="http://schemas.openxmlformats.org/officeDocument/2006/relationships/customXml" Target="../ink/ink2715.xml"/><Relationship Id="rId277" Type="http://schemas.openxmlformats.org/officeDocument/2006/relationships/image" Target="../media/image226.png"/><Relationship Id="rId116" Type="http://schemas.openxmlformats.org/officeDocument/2006/relationships/customXml" Target="../ink/ink2645.xml"/><Relationship Id="rId137" Type="http://schemas.openxmlformats.org/officeDocument/2006/relationships/image" Target="../media/image156.png"/><Relationship Id="rId158" Type="http://schemas.openxmlformats.org/officeDocument/2006/relationships/customXml" Target="../ink/ink2666.xml"/><Relationship Id="rId20" Type="http://schemas.openxmlformats.org/officeDocument/2006/relationships/customXml" Target="../ink/ink2597.xml"/><Relationship Id="rId41" Type="http://schemas.openxmlformats.org/officeDocument/2006/relationships/image" Target="../media/image108.png"/><Relationship Id="rId62" Type="http://schemas.openxmlformats.org/officeDocument/2006/relationships/customXml" Target="../ink/ink2618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682.xml"/><Relationship Id="rId204" Type="http://schemas.openxmlformats.org/officeDocument/2006/relationships/customXml" Target="../ink/ink2689.xml"/><Relationship Id="rId225" Type="http://schemas.openxmlformats.org/officeDocument/2006/relationships/image" Target="../media/image200.png"/><Relationship Id="rId246" Type="http://schemas.openxmlformats.org/officeDocument/2006/relationships/customXml" Target="../ink/ink2710.xml"/><Relationship Id="rId267" Type="http://schemas.openxmlformats.org/officeDocument/2006/relationships/image" Target="../media/image221.png"/><Relationship Id="rId288" Type="http://schemas.openxmlformats.org/officeDocument/2006/relationships/customXml" Target="../ink/ink2731.xml"/><Relationship Id="rId106" Type="http://schemas.openxmlformats.org/officeDocument/2006/relationships/customXml" Target="../ink/ink2640.xml"/><Relationship Id="rId127" Type="http://schemas.openxmlformats.org/officeDocument/2006/relationships/image" Target="../media/image151.png"/><Relationship Id="rId10" Type="http://schemas.openxmlformats.org/officeDocument/2006/relationships/customXml" Target="../ink/ink2592.xml"/><Relationship Id="rId31" Type="http://schemas.openxmlformats.org/officeDocument/2006/relationships/image" Target="../media/image103.png"/><Relationship Id="rId52" Type="http://schemas.openxmlformats.org/officeDocument/2006/relationships/customXml" Target="../ink/ink2613.xml"/><Relationship Id="rId73" Type="http://schemas.openxmlformats.org/officeDocument/2006/relationships/image" Target="../media/image124.png"/><Relationship Id="rId94" Type="http://schemas.openxmlformats.org/officeDocument/2006/relationships/customXml" Target="../ink/ink2634.xml"/><Relationship Id="rId148" Type="http://schemas.openxmlformats.org/officeDocument/2006/relationships/customXml" Target="../ink/ink2661.xml"/><Relationship Id="rId169" Type="http://schemas.openxmlformats.org/officeDocument/2006/relationships/image" Target="../media/image172.png"/><Relationship Id="rId4" Type="http://schemas.openxmlformats.org/officeDocument/2006/relationships/customXml" Target="../ink/ink2589.xml"/><Relationship Id="rId180" Type="http://schemas.openxmlformats.org/officeDocument/2006/relationships/customXml" Target="../ink/ink2677.xml"/><Relationship Id="rId215" Type="http://schemas.openxmlformats.org/officeDocument/2006/relationships/image" Target="../media/image195.png"/><Relationship Id="rId236" Type="http://schemas.openxmlformats.org/officeDocument/2006/relationships/customXml" Target="../ink/ink2705.xml"/><Relationship Id="rId257" Type="http://schemas.openxmlformats.org/officeDocument/2006/relationships/image" Target="../media/image216.png"/><Relationship Id="rId278" Type="http://schemas.openxmlformats.org/officeDocument/2006/relationships/customXml" Target="../ink/ink2726.xml"/><Relationship Id="rId42" Type="http://schemas.openxmlformats.org/officeDocument/2006/relationships/customXml" Target="../ink/ink2608.xml"/><Relationship Id="rId84" Type="http://schemas.openxmlformats.org/officeDocument/2006/relationships/customXml" Target="../ink/ink2629.xml"/><Relationship Id="rId138" Type="http://schemas.openxmlformats.org/officeDocument/2006/relationships/customXml" Target="../ink/ink2656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95" Type="http://schemas.openxmlformats.org/officeDocument/2006/relationships/image" Target="../media/image135.png"/><Relationship Id="rId160" Type="http://schemas.openxmlformats.org/officeDocument/2006/relationships/customXml" Target="../ink/ink2667.xml"/><Relationship Id="rId216" Type="http://schemas.openxmlformats.org/officeDocument/2006/relationships/customXml" Target="../ink/ink2695.xml"/><Relationship Id="rId258" Type="http://schemas.openxmlformats.org/officeDocument/2006/relationships/customXml" Target="../ink/ink2716.xml"/><Relationship Id="rId22" Type="http://schemas.openxmlformats.org/officeDocument/2006/relationships/customXml" Target="../ink/ink2598.xml"/><Relationship Id="rId64" Type="http://schemas.openxmlformats.org/officeDocument/2006/relationships/customXml" Target="../ink/ink2619.xml"/><Relationship Id="rId118" Type="http://schemas.openxmlformats.org/officeDocument/2006/relationships/customXml" Target="../ink/ink2646.xml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2727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820.xml"/><Relationship Id="rId226" Type="http://schemas.openxmlformats.org/officeDocument/2006/relationships/customXml" Target="../ink/ink2848.xml"/><Relationship Id="rId268" Type="http://schemas.openxmlformats.org/officeDocument/2006/relationships/customXml" Target="../ink/ink2869.xml"/><Relationship Id="rId32" Type="http://schemas.openxmlformats.org/officeDocument/2006/relationships/customXml" Target="../ink/ink2751.xml"/><Relationship Id="rId74" Type="http://schemas.openxmlformats.org/officeDocument/2006/relationships/customXml" Target="../ink/ink2772.xml"/><Relationship Id="rId128" Type="http://schemas.openxmlformats.org/officeDocument/2006/relationships/customXml" Target="../ink/ink2799.xml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2880.xml"/><Relationship Id="rId304" Type="http://schemas.openxmlformats.org/officeDocument/2006/relationships/customXml" Target="../ink/ink2887.xml"/><Relationship Id="rId85" Type="http://schemas.openxmlformats.org/officeDocument/2006/relationships/image" Target="../media/image130.png"/><Relationship Id="rId150" Type="http://schemas.openxmlformats.org/officeDocument/2006/relationships/customXml" Target="../ink/ink2810.xml"/><Relationship Id="rId192" Type="http://schemas.openxmlformats.org/officeDocument/2006/relationships/customXml" Target="../ink/ink2831.xml"/><Relationship Id="rId206" Type="http://schemas.openxmlformats.org/officeDocument/2006/relationships/customXml" Target="../ink/ink2838.xml"/><Relationship Id="rId248" Type="http://schemas.openxmlformats.org/officeDocument/2006/relationships/customXml" Target="../ink/ink2859.xml"/><Relationship Id="rId12" Type="http://schemas.openxmlformats.org/officeDocument/2006/relationships/customXml" Target="../ink/ink2741.xml"/><Relationship Id="rId108" Type="http://schemas.openxmlformats.org/officeDocument/2006/relationships/customXml" Target="../ink/ink2789.xml"/><Relationship Id="rId54" Type="http://schemas.openxmlformats.org/officeDocument/2006/relationships/customXml" Target="../ink/ink2762.xml"/><Relationship Id="rId96" Type="http://schemas.openxmlformats.org/officeDocument/2006/relationships/customXml" Target="../ink/ink2783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2870.xml"/><Relationship Id="rId65" Type="http://schemas.openxmlformats.org/officeDocument/2006/relationships/image" Target="../media/image120.png"/><Relationship Id="rId130" Type="http://schemas.openxmlformats.org/officeDocument/2006/relationships/customXml" Target="../ink/ink2800.xml"/><Relationship Id="rId172" Type="http://schemas.openxmlformats.org/officeDocument/2006/relationships/customXml" Target="../ink/ink2821.xml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28" Type="http://schemas.openxmlformats.org/officeDocument/2006/relationships/customXml" Target="../ink/ink2849.xml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2865.xml"/><Relationship Id="rId281" Type="http://schemas.openxmlformats.org/officeDocument/2006/relationships/image" Target="../media/image228.png"/><Relationship Id="rId34" Type="http://schemas.openxmlformats.org/officeDocument/2006/relationships/customXml" Target="../ink/ink2752.xml"/><Relationship Id="rId55" Type="http://schemas.openxmlformats.org/officeDocument/2006/relationships/image" Target="../media/image115.png"/><Relationship Id="rId76" Type="http://schemas.openxmlformats.org/officeDocument/2006/relationships/customXml" Target="../ink/ink2773.xml"/><Relationship Id="rId97" Type="http://schemas.openxmlformats.org/officeDocument/2006/relationships/image" Target="../media/image136.png"/><Relationship Id="rId120" Type="http://schemas.openxmlformats.org/officeDocument/2006/relationships/customXml" Target="../ink/ink2795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816.xml"/><Relationship Id="rId183" Type="http://schemas.openxmlformats.org/officeDocument/2006/relationships/image" Target="../media/image179.png"/><Relationship Id="rId218" Type="http://schemas.openxmlformats.org/officeDocument/2006/relationships/customXml" Target="../ink/ink2844.xml"/><Relationship Id="rId239" Type="http://schemas.openxmlformats.org/officeDocument/2006/relationships/image" Target="../media/image207.png"/><Relationship Id="rId250" Type="http://schemas.openxmlformats.org/officeDocument/2006/relationships/customXml" Target="../ink/ink2860.xml"/><Relationship Id="rId271" Type="http://schemas.openxmlformats.org/officeDocument/2006/relationships/image" Target="../media/image223.png"/><Relationship Id="rId292" Type="http://schemas.openxmlformats.org/officeDocument/2006/relationships/customXml" Target="../ink/ink2881.xml"/><Relationship Id="rId306" Type="http://schemas.openxmlformats.org/officeDocument/2006/relationships/customXml" Target="../ink/ink2888.xml"/><Relationship Id="rId24" Type="http://schemas.openxmlformats.org/officeDocument/2006/relationships/customXml" Target="../ink/ink2747.xml"/><Relationship Id="rId45" Type="http://schemas.openxmlformats.org/officeDocument/2006/relationships/image" Target="../media/image110.png"/><Relationship Id="rId66" Type="http://schemas.openxmlformats.org/officeDocument/2006/relationships/customXml" Target="../ink/ink2768.xml"/><Relationship Id="rId87" Type="http://schemas.openxmlformats.org/officeDocument/2006/relationships/image" Target="../media/image131.png"/><Relationship Id="rId110" Type="http://schemas.openxmlformats.org/officeDocument/2006/relationships/customXml" Target="../ink/ink2790.xml"/><Relationship Id="rId131" Type="http://schemas.openxmlformats.org/officeDocument/2006/relationships/image" Target="../media/image153.png"/><Relationship Id="rId152" Type="http://schemas.openxmlformats.org/officeDocument/2006/relationships/customXml" Target="../ink/ink2811.xml"/><Relationship Id="rId173" Type="http://schemas.openxmlformats.org/officeDocument/2006/relationships/image" Target="../media/image174.png"/><Relationship Id="rId194" Type="http://schemas.openxmlformats.org/officeDocument/2006/relationships/customXml" Target="../ink/ink2832.xml"/><Relationship Id="rId208" Type="http://schemas.openxmlformats.org/officeDocument/2006/relationships/customXml" Target="../ink/ink2839.xml"/><Relationship Id="rId229" Type="http://schemas.openxmlformats.org/officeDocument/2006/relationships/image" Target="../media/image202.png"/><Relationship Id="rId240" Type="http://schemas.openxmlformats.org/officeDocument/2006/relationships/customXml" Target="../ink/ink2855.xml"/><Relationship Id="rId261" Type="http://schemas.openxmlformats.org/officeDocument/2006/relationships/image" Target="../media/image218.png"/><Relationship Id="rId14" Type="http://schemas.openxmlformats.org/officeDocument/2006/relationships/customXml" Target="../ink/ink2742.xml"/><Relationship Id="rId35" Type="http://schemas.openxmlformats.org/officeDocument/2006/relationships/image" Target="../media/image105.png"/><Relationship Id="rId56" Type="http://schemas.openxmlformats.org/officeDocument/2006/relationships/customXml" Target="../ink/ink2763.xml"/><Relationship Id="rId77" Type="http://schemas.openxmlformats.org/officeDocument/2006/relationships/image" Target="../media/image126.png"/><Relationship Id="rId100" Type="http://schemas.openxmlformats.org/officeDocument/2006/relationships/customXml" Target="../ink/ink2785.xml"/><Relationship Id="rId282" Type="http://schemas.openxmlformats.org/officeDocument/2006/relationships/customXml" Target="../ink/ink2876.xml"/><Relationship Id="rId8" Type="http://schemas.openxmlformats.org/officeDocument/2006/relationships/customXml" Target="../ink/ink2739.xml"/><Relationship Id="rId98" Type="http://schemas.openxmlformats.org/officeDocument/2006/relationships/customXml" Target="../ink/ink2784.xml"/><Relationship Id="rId121" Type="http://schemas.openxmlformats.org/officeDocument/2006/relationships/image" Target="../media/image148.png"/><Relationship Id="rId142" Type="http://schemas.openxmlformats.org/officeDocument/2006/relationships/customXml" Target="../ink/ink2806.xml"/><Relationship Id="rId163" Type="http://schemas.openxmlformats.org/officeDocument/2006/relationships/image" Target="../media/image169.png"/><Relationship Id="rId184" Type="http://schemas.openxmlformats.org/officeDocument/2006/relationships/customXml" Target="../ink/ink2827.xml"/><Relationship Id="rId219" Type="http://schemas.openxmlformats.org/officeDocument/2006/relationships/image" Target="../media/image197.png"/><Relationship Id="rId230" Type="http://schemas.openxmlformats.org/officeDocument/2006/relationships/customXml" Target="../ink/ink2850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758.xml"/><Relationship Id="rId67" Type="http://schemas.openxmlformats.org/officeDocument/2006/relationships/image" Target="../media/image121.png"/><Relationship Id="rId272" Type="http://schemas.openxmlformats.org/officeDocument/2006/relationships/customXml" Target="../ink/ink2871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88" Type="http://schemas.openxmlformats.org/officeDocument/2006/relationships/customXml" Target="../ink/ink2779.xml"/><Relationship Id="rId111" Type="http://schemas.openxmlformats.org/officeDocument/2006/relationships/image" Target="../media/image143.png"/><Relationship Id="rId132" Type="http://schemas.openxmlformats.org/officeDocument/2006/relationships/customXml" Target="../ink/ink2801.xml"/><Relationship Id="rId153" Type="http://schemas.openxmlformats.org/officeDocument/2006/relationships/image" Target="../media/image164.png"/><Relationship Id="rId174" Type="http://schemas.openxmlformats.org/officeDocument/2006/relationships/customXml" Target="../ink/ink2822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2845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753.xml"/><Relationship Id="rId57" Type="http://schemas.openxmlformats.org/officeDocument/2006/relationships/image" Target="../media/image116.png"/><Relationship Id="rId262" Type="http://schemas.openxmlformats.org/officeDocument/2006/relationships/customXml" Target="../ink/ink2866.xml"/><Relationship Id="rId283" Type="http://schemas.openxmlformats.org/officeDocument/2006/relationships/image" Target="../media/image229.png"/><Relationship Id="rId78" Type="http://schemas.openxmlformats.org/officeDocument/2006/relationships/customXml" Target="../ink/ink2774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796.xml"/><Relationship Id="rId143" Type="http://schemas.openxmlformats.org/officeDocument/2006/relationships/image" Target="../media/image159.png"/><Relationship Id="rId164" Type="http://schemas.openxmlformats.org/officeDocument/2006/relationships/customXml" Target="../ink/ink2817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840.xml"/><Relationship Id="rId26" Type="http://schemas.openxmlformats.org/officeDocument/2006/relationships/customXml" Target="../ink/ink2748.xml"/><Relationship Id="rId231" Type="http://schemas.openxmlformats.org/officeDocument/2006/relationships/image" Target="../media/image203.png"/><Relationship Id="rId252" Type="http://schemas.openxmlformats.org/officeDocument/2006/relationships/customXml" Target="../ink/ink2861.xml"/><Relationship Id="rId273" Type="http://schemas.openxmlformats.org/officeDocument/2006/relationships/image" Target="../media/image224.png"/><Relationship Id="rId294" Type="http://schemas.openxmlformats.org/officeDocument/2006/relationships/customXml" Target="../ink/ink2882.xml"/><Relationship Id="rId308" Type="http://schemas.openxmlformats.org/officeDocument/2006/relationships/customXml" Target="../ink/ink2889.xml"/><Relationship Id="rId47" Type="http://schemas.openxmlformats.org/officeDocument/2006/relationships/image" Target="../media/image111.png"/><Relationship Id="rId68" Type="http://schemas.openxmlformats.org/officeDocument/2006/relationships/customXml" Target="../ink/ink2769.xml"/><Relationship Id="rId89" Type="http://schemas.openxmlformats.org/officeDocument/2006/relationships/image" Target="../media/image132.png"/><Relationship Id="rId112" Type="http://schemas.openxmlformats.org/officeDocument/2006/relationships/customXml" Target="../ink/ink2791.xml"/><Relationship Id="rId133" Type="http://schemas.openxmlformats.org/officeDocument/2006/relationships/image" Target="../media/image154.png"/><Relationship Id="rId154" Type="http://schemas.openxmlformats.org/officeDocument/2006/relationships/customXml" Target="../ink/ink2812.xml"/><Relationship Id="rId175" Type="http://schemas.openxmlformats.org/officeDocument/2006/relationships/image" Target="../media/image175.png"/><Relationship Id="rId196" Type="http://schemas.openxmlformats.org/officeDocument/2006/relationships/customXml" Target="../ink/ink2833.xml"/><Relationship Id="rId200" Type="http://schemas.openxmlformats.org/officeDocument/2006/relationships/customXml" Target="../ink/ink2835.xml"/><Relationship Id="rId16" Type="http://schemas.openxmlformats.org/officeDocument/2006/relationships/customXml" Target="../ink/ink2743.xml"/><Relationship Id="rId221" Type="http://schemas.openxmlformats.org/officeDocument/2006/relationships/image" Target="../media/image198.png"/><Relationship Id="rId242" Type="http://schemas.openxmlformats.org/officeDocument/2006/relationships/customXml" Target="../ink/ink2856.xml"/><Relationship Id="rId263" Type="http://schemas.openxmlformats.org/officeDocument/2006/relationships/image" Target="../media/image219.png"/><Relationship Id="rId284" Type="http://schemas.openxmlformats.org/officeDocument/2006/relationships/customXml" Target="../ink/ink2877.xml"/><Relationship Id="rId37" Type="http://schemas.openxmlformats.org/officeDocument/2006/relationships/image" Target="../media/image106.png"/><Relationship Id="rId58" Type="http://schemas.openxmlformats.org/officeDocument/2006/relationships/customXml" Target="../ink/ink2764.xml"/><Relationship Id="rId79" Type="http://schemas.openxmlformats.org/officeDocument/2006/relationships/image" Target="../media/image127.png"/><Relationship Id="rId102" Type="http://schemas.openxmlformats.org/officeDocument/2006/relationships/customXml" Target="../ink/ink2786.xml"/><Relationship Id="rId123" Type="http://schemas.openxmlformats.org/officeDocument/2006/relationships/image" Target="../media/image149.png"/><Relationship Id="rId144" Type="http://schemas.openxmlformats.org/officeDocument/2006/relationships/customXml" Target="../ink/ink2807.xml"/><Relationship Id="rId90" Type="http://schemas.openxmlformats.org/officeDocument/2006/relationships/customXml" Target="../ink/ink2780.xml"/><Relationship Id="rId165" Type="http://schemas.openxmlformats.org/officeDocument/2006/relationships/image" Target="../media/image170.png"/><Relationship Id="rId186" Type="http://schemas.openxmlformats.org/officeDocument/2006/relationships/customXml" Target="../ink/ink2828.xml"/><Relationship Id="rId211" Type="http://schemas.openxmlformats.org/officeDocument/2006/relationships/image" Target="../media/image193.png"/><Relationship Id="rId232" Type="http://schemas.openxmlformats.org/officeDocument/2006/relationships/customXml" Target="../ink/ink2851.xml"/><Relationship Id="rId253" Type="http://schemas.openxmlformats.org/officeDocument/2006/relationships/image" Target="../media/image214.png"/><Relationship Id="rId274" Type="http://schemas.openxmlformats.org/officeDocument/2006/relationships/customXml" Target="../ink/ink2872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2759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802.xml"/><Relationship Id="rId80" Type="http://schemas.openxmlformats.org/officeDocument/2006/relationships/customXml" Target="../ink/ink2775.xml"/><Relationship Id="rId155" Type="http://schemas.openxmlformats.org/officeDocument/2006/relationships/image" Target="../media/image165.png"/><Relationship Id="rId176" Type="http://schemas.openxmlformats.org/officeDocument/2006/relationships/customXml" Target="../ink/ink2823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2846.xml"/><Relationship Id="rId243" Type="http://schemas.openxmlformats.org/officeDocument/2006/relationships/image" Target="../media/image209.png"/><Relationship Id="rId264" Type="http://schemas.openxmlformats.org/officeDocument/2006/relationships/customXml" Target="../ink/ink2867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2754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797.xml"/><Relationship Id="rId310" Type="http://schemas.openxmlformats.org/officeDocument/2006/relationships/customXml" Target="../ink/ink2890.xml"/><Relationship Id="rId70" Type="http://schemas.openxmlformats.org/officeDocument/2006/relationships/customXml" Target="../ink/ink2770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818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41.xml"/><Relationship Id="rId233" Type="http://schemas.openxmlformats.org/officeDocument/2006/relationships/image" Target="../media/image204.png"/><Relationship Id="rId254" Type="http://schemas.openxmlformats.org/officeDocument/2006/relationships/customXml" Target="../ink/ink2862.xml"/><Relationship Id="rId28" Type="http://schemas.openxmlformats.org/officeDocument/2006/relationships/customXml" Target="../ink/ink2749.xml"/><Relationship Id="rId49" Type="http://schemas.openxmlformats.org/officeDocument/2006/relationships/image" Target="../media/image112.png"/><Relationship Id="rId114" Type="http://schemas.openxmlformats.org/officeDocument/2006/relationships/customXml" Target="../ink/ink2792.xml"/><Relationship Id="rId275" Type="http://schemas.openxmlformats.org/officeDocument/2006/relationships/image" Target="../media/image225.png"/><Relationship Id="rId296" Type="http://schemas.openxmlformats.org/officeDocument/2006/relationships/customXml" Target="../ink/ink2883.xml"/><Relationship Id="rId300" Type="http://schemas.openxmlformats.org/officeDocument/2006/relationships/customXml" Target="../ink/ink2885.xml"/><Relationship Id="rId60" Type="http://schemas.openxmlformats.org/officeDocument/2006/relationships/customXml" Target="../ink/ink2765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813.xml"/><Relationship Id="rId177" Type="http://schemas.openxmlformats.org/officeDocument/2006/relationships/image" Target="../media/image176.png"/><Relationship Id="rId198" Type="http://schemas.openxmlformats.org/officeDocument/2006/relationships/customXml" Target="../ink/ink2834.xml"/><Relationship Id="rId202" Type="http://schemas.openxmlformats.org/officeDocument/2006/relationships/customXml" Target="../ink/ink2836.xml"/><Relationship Id="rId223" Type="http://schemas.openxmlformats.org/officeDocument/2006/relationships/image" Target="../media/image199.png"/><Relationship Id="rId244" Type="http://schemas.openxmlformats.org/officeDocument/2006/relationships/customXml" Target="../ink/ink2857.xml"/><Relationship Id="rId18" Type="http://schemas.openxmlformats.org/officeDocument/2006/relationships/customXml" Target="../ink/ink2744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2878.xml"/><Relationship Id="rId50" Type="http://schemas.openxmlformats.org/officeDocument/2006/relationships/customXml" Target="../ink/ink2760.xml"/><Relationship Id="rId104" Type="http://schemas.openxmlformats.org/officeDocument/2006/relationships/customXml" Target="../ink/ink2787.xml"/><Relationship Id="rId125" Type="http://schemas.openxmlformats.org/officeDocument/2006/relationships/image" Target="../media/image150.png"/><Relationship Id="rId146" Type="http://schemas.openxmlformats.org/officeDocument/2006/relationships/customXml" Target="../ink/ink2808.xml"/><Relationship Id="rId167" Type="http://schemas.openxmlformats.org/officeDocument/2006/relationships/image" Target="../media/image171.png"/><Relationship Id="rId188" Type="http://schemas.openxmlformats.org/officeDocument/2006/relationships/customXml" Target="../ink/ink2829.xml"/><Relationship Id="rId311" Type="http://schemas.openxmlformats.org/officeDocument/2006/relationships/image" Target="../media/image243.png"/><Relationship Id="rId71" Type="http://schemas.openxmlformats.org/officeDocument/2006/relationships/image" Target="../media/image123.png"/><Relationship Id="rId92" Type="http://schemas.openxmlformats.org/officeDocument/2006/relationships/customXml" Target="../ink/ink2781.xml"/><Relationship Id="rId213" Type="http://schemas.openxmlformats.org/officeDocument/2006/relationships/image" Target="../media/image194.png"/><Relationship Id="rId234" Type="http://schemas.openxmlformats.org/officeDocument/2006/relationships/customXml" Target="../ink/ink2852.xml"/><Relationship Id="rId2" Type="http://schemas.openxmlformats.org/officeDocument/2006/relationships/customXml" Target="../ink/ink2736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2873.xml"/><Relationship Id="rId297" Type="http://schemas.openxmlformats.org/officeDocument/2006/relationships/image" Target="../media/image236.png"/><Relationship Id="rId40" Type="http://schemas.openxmlformats.org/officeDocument/2006/relationships/customXml" Target="../ink/ink2755.xml"/><Relationship Id="rId115" Type="http://schemas.openxmlformats.org/officeDocument/2006/relationships/image" Target="../media/image145.png"/><Relationship Id="rId136" Type="http://schemas.openxmlformats.org/officeDocument/2006/relationships/customXml" Target="../ink/ink2803.xml"/><Relationship Id="rId157" Type="http://schemas.openxmlformats.org/officeDocument/2006/relationships/image" Target="../media/image166.png"/><Relationship Id="rId178" Type="http://schemas.openxmlformats.org/officeDocument/2006/relationships/customXml" Target="../ink/ink2824.xml"/><Relationship Id="rId301" Type="http://schemas.openxmlformats.org/officeDocument/2006/relationships/image" Target="../media/image238.png"/><Relationship Id="rId61" Type="http://schemas.openxmlformats.org/officeDocument/2006/relationships/image" Target="../media/image118.png"/><Relationship Id="rId82" Type="http://schemas.openxmlformats.org/officeDocument/2006/relationships/customXml" Target="../ink/ink2776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2847.xml"/><Relationship Id="rId245" Type="http://schemas.openxmlformats.org/officeDocument/2006/relationships/image" Target="../media/image210.png"/><Relationship Id="rId266" Type="http://schemas.openxmlformats.org/officeDocument/2006/relationships/customXml" Target="../ink/ink2868.xml"/><Relationship Id="rId287" Type="http://schemas.openxmlformats.org/officeDocument/2006/relationships/image" Target="../media/image231.png"/><Relationship Id="rId30" Type="http://schemas.openxmlformats.org/officeDocument/2006/relationships/customXml" Target="../ink/ink2750.xml"/><Relationship Id="rId105" Type="http://schemas.openxmlformats.org/officeDocument/2006/relationships/image" Target="../media/image140.png"/><Relationship Id="rId126" Type="http://schemas.openxmlformats.org/officeDocument/2006/relationships/customXml" Target="../ink/ink2798.xml"/><Relationship Id="rId147" Type="http://schemas.openxmlformats.org/officeDocument/2006/relationships/image" Target="../media/image161.png"/><Relationship Id="rId168" Type="http://schemas.openxmlformats.org/officeDocument/2006/relationships/customXml" Target="../ink/ink2819.xml"/><Relationship Id="rId312" Type="http://schemas.openxmlformats.org/officeDocument/2006/relationships/customXml" Target="../ink/ink2891.xml"/><Relationship Id="rId51" Type="http://schemas.openxmlformats.org/officeDocument/2006/relationships/image" Target="../media/image113.png"/><Relationship Id="rId72" Type="http://schemas.openxmlformats.org/officeDocument/2006/relationships/customXml" Target="../ink/ink2771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842.xml"/><Relationship Id="rId235" Type="http://schemas.openxmlformats.org/officeDocument/2006/relationships/image" Target="../media/image205.png"/><Relationship Id="rId256" Type="http://schemas.openxmlformats.org/officeDocument/2006/relationships/customXml" Target="../ink/ink2863.xml"/><Relationship Id="rId277" Type="http://schemas.openxmlformats.org/officeDocument/2006/relationships/image" Target="../media/image226.png"/><Relationship Id="rId298" Type="http://schemas.openxmlformats.org/officeDocument/2006/relationships/customXml" Target="../ink/ink2884.xml"/><Relationship Id="rId116" Type="http://schemas.openxmlformats.org/officeDocument/2006/relationships/customXml" Target="../ink/ink2793.xml"/><Relationship Id="rId137" Type="http://schemas.openxmlformats.org/officeDocument/2006/relationships/image" Target="../media/image156.png"/><Relationship Id="rId158" Type="http://schemas.openxmlformats.org/officeDocument/2006/relationships/customXml" Target="../ink/ink2814.xml"/><Relationship Id="rId302" Type="http://schemas.openxmlformats.org/officeDocument/2006/relationships/customXml" Target="../ink/ink2886.xml"/><Relationship Id="rId20" Type="http://schemas.openxmlformats.org/officeDocument/2006/relationships/customXml" Target="../ink/ink2745.xml"/><Relationship Id="rId41" Type="http://schemas.openxmlformats.org/officeDocument/2006/relationships/image" Target="../media/image108.png"/><Relationship Id="rId62" Type="http://schemas.openxmlformats.org/officeDocument/2006/relationships/customXml" Target="../ink/ink2766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830.xml"/><Relationship Id="rId204" Type="http://schemas.openxmlformats.org/officeDocument/2006/relationships/customXml" Target="../ink/ink2837.xml"/><Relationship Id="rId225" Type="http://schemas.openxmlformats.org/officeDocument/2006/relationships/image" Target="../media/image200.png"/><Relationship Id="rId246" Type="http://schemas.openxmlformats.org/officeDocument/2006/relationships/customXml" Target="../ink/ink2858.xml"/><Relationship Id="rId267" Type="http://schemas.openxmlformats.org/officeDocument/2006/relationships/image" Target="../media/image221.png"/><Relationship Id="rId288" Type="http://schemas.openxmlformats.org/officeDocument/2006/relationships/customXml" Target="../ink/ink2879.xml"/><Relationship Id="rId106" Type="http://schemas.openxmlformats.org/officeDocument/2006/relationships/customXml" Target="../ink/ink2788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2740.xml"/><Relationship Id="rId31" Type="http://schemas.openxmlformats.org/officeDocument/2006/relationships/image" Target="../media/image103.png"/><Relationship Id="rId52" Type="http://schemas.openxmlformats.org/officeDocument/2006/relationships/customXml" Target="../ink/ink2761.xml"/><Relationship Id="rId73" Type="http://schemas.openxmlformats.org/officeDocument/2006/relationships/image" Target="../media/image124.png"/><Relationship Id="rId94" Type="http://schemas.openxmlformats.org/officeDocument/2006/relationships/customXml" Target="../ink/ink2782.xml"/><Relationship Id="rId148" Type="http://schemas.openxmlformats.org/officeDocument/2006/relationships/customXml" Target="../ink/ink2809.xml"/><Relationship Id="rId169" Type="http://schemas.openxmlformats.org/officeDocument/2006/relationships/image" Target="../media/image172.png"/><Relationship Id="rId4" Type="http://schemas.openxmlformats.org/officeDocument/2006/relationships/customXml" Target="../ink/ink2737.xml"/><Relationship Id="rId180" Type="http://schemas.openxmlformats.org/officeDocument/2006/relationships/customXml" Target="../ink/ink2825.xml"/><Relationship Id="rId215" Type="http://schemas.openxmlformats.org/officeDocument/2006/relationships/image" Target="../media/image195.png"/><Relationship Id="rId236" Type="http://schemas.openxmlformats.org/officeDocument/2006/relationships/customXml" Target="../ink/ink2853.xml"/><Relationship Id="rId257" Type="http://schemas.openxmlformats.org/officeDocument/2006/relationships/image" Target="../media/image216.png"/><Relationship Id="rId278" Type="http://schemas.openxmlformats.org/officeDocument/2006/relationships/customXml" Target="../ink/ink2874.xml"/><Relationship Id="rId303" Type="http://schemas.openxmlformats.org/officeDocument/2006/relationships/image" Target="../media/image239.png"/><Relationship Id="rId42" Type="http://schemas.openxmlformats.org/officeDocument/2006/relationships/customXml" Target="../ink/ink2756.xml"/><Relationship Id="rId84" Type="http://schemas.openxmlformats.org/officeDocument/2006/relationships/customXml" Target="../ink/ink2777.xml"/><Relationship Id="rId138" Type="http://schemas.openxmlformats.org/officeDocument/2006/relationships/customXml" Target="../ink/ink2804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95" Type="http://schemas.openxmlformats.org/officeDocument/2006/relationships/image" Target="../media/image135.png"/><Relationship Id="rId160" Type="http://schemas.openxmlformats.org/officeDocument/2006/relationships/customXml" Target="../ink/ink2815.xml"/><Relationship Id="rId216" Type="http://schemas.openxmlformats.org/officeDocument/2006/relationships/customXml" Target="../ink/ink2843.xml"/><Relationship Id="rId258" Type="http://schemas.openxmlformats.org/officeDocument/2006/relationships/customXml" Target="../ink/ink2864.xml"/><Relationship Id="rId22" Type="http://schemas.openxmlformats.org/officeDocument/2006/relationships/customXml" Target="../ink/ink2746.xml"/><Relationship Id="rId64" Type="http://schemas.openxmlformats.org/officeDocument/2006/relationships/customXml" Target="../ink/ink2767.xml"/><Relationship Id="rId118" Type="http://schemas.openxmlformats.org/officeDocument/2006/relationships/customXml" Target="../ink/ink2794.xml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2875.xml"/><Relationship Id="rId75" Type="http://schemas.openxmlformats.org/officeDocument/2006/relationships/image" Target="../media/image125.png"/><Relationship Id="rId140" Type="http://schemas.openxmlformats.org/officeDocument/2006/relationships/customXml" Target="../ink/ink2805.xml"/><Relationship Id="rId182" Type="http://schemas.openxmlformats.org/officeDocument/2006/relationships/customXml" Target="../ink/ink2826.xml"/><Relationship Id="rId6" Type="http://schemas.openxmlformats.org/officeDocument/2006/relationships/customXml" Target="../ink/ink2738.xml"/><Relationship Id="rId238" Type="http://schemas.openxmlformats.org/officeDocument/2006/relationships/customXml" Target="../ink/ink2854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44" Type="http://schemas.openxmlformats.org/officeDocument/2006/relationships/customXml" Target="../ink/ink2757.xml"/><Relationship Id="rId86" Type="http://schemas.openxmlformats.org/officeDocument/2006/relationships/customXml" Target="../ink/ink2778.xml"/><Relationship Id="rId151" Type="http://schemas.openxmlformats.org/officeDocument/2006/relationships/image" Target="../media/image163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2976.xml"/><Relationship Id="rId226" Type="http://schemas.openxmlformats.org/officeDocument/2006/relationships/customXml" Target="../ink/ink3004.xml"/><Relationship Id="rId268" Type="http://schemas.openxmlformats.org/officeDocument/2006/relationships/customXml" Target="../ink/ink3025.xml"/><Relationship Id="rId32" Type="http://schemas.openxmlformats.org/officeDocument/2006/relationships/customXml" Target="../ink/ink2907.xml"/><Relationship Id="rId74" Type="http://schemas.openxmlformats.org/officeDocument/2006/relationships/customXml" Target="../ink/ink2928.xml"/><Relationship Id="rId128" Type="http://schemas.openxmlformats.org/officeDocument/2006/relationships/customXml" Target="../ink/ink2955.xml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3036.xml"/><Relationship Id="rId304" Type="http://schemas.openxmlformats.org/officeDocument/2006/relationships/customXml" Target="../ink/ink3043.xml"/><Relationship Id="rId85" Type="http://schemas.openxmlformats.org/officeDocument/2006/relationships/image" Target="../media/image130.png"/><Relationship Id="rId150" Type="http://schemas.openxmlformats.org/officeDocument/2006/relationships/customXml" Target="../ink/ink2966.xml"/><Relationship Id="rId192" Type="http://schemas.openxmlformats.org/officeDocument/2006/relationships/customXml" Target="../ink/ink2987.xml"/><Relationship Id="rId206" Type="http://schemas.openxmlformats.org/officeDocument/2006/relationships/customXml" Target="../ink/ink2994.xml"/><Relationship Id="rId248" Type="http://schemas.openxmlformats.org/officeDocument/2006/relationships/customXml" Target="../ink/ink3015.xml"/><Relationship Id="rId12" Type="http://schemas.openxmlformats.org/officeDocument/2006/relationships/customXml" Target="../ink/ink2897.xml"/><Relationship Id="rId108" Type="http://schemas.openxmlformats.org/officeDocument/2006/relationships/customXml" Target="../ink/ink2945.xml"/><Relationship Id="rId315" Type="http://schemas.openxmlformats.org/officeDocument/2006/relationships/image" Target="../media/image245.png"/><Relationship Id="rId54" Type="http://schemas.openxmlformats.org/officeDocument/2006/relationships/customXml" Target="../ink/ink2918.xml"/><Relationship Id="rId96" Type="http://schemas.openxmlformats.org/officeDocument/2006/relationships/customXml" Target="../ink/ink2939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3026.xml"/><Relationship Id="rId65" Type="http://schemas.openxmlformats.org/officeDocument/2006/relationships/image" Target="../media/image120.png"/><Relationship Id="rId130" Type="http://schemas.openxmlformats.org/officeDocument/2006/relationships/customXml" Target="../ink/ink2956.xml"/><Relationship Id="rId172" Type="http://schemas.openxmlformats.org/officeDocument/2006/relationships/customXml" Target="../ink/ink2977.xml"/><Relationship Id="rId228" Type="http://schemas.openxmlformats.org/officeDocument/2006/relationships/customXml" Target="../ink/ink3005.xml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3021.xml"/><Relationship Id="rId281" Type="http://schemas.openxmlformats.org/officeDocument/2006/relationships/image" Target="../media/image228.png"/><Relationship Id="rId316" Type="http://schemas.openxmlformats.org/officeDocument/2006/relationships/customXml" Target="../ink/ink3049.xml"/><Relationship Id="rId34" Type="http://schemas.openxmlformats.org/officeDocument/2006/relationships/customXml" Target="../ink/ink2908.xml"/><Relationship Id="rId55" Type="http://schemas.openxmlformats.org/officeDocument/2006/relationships/image" Target="../media/image115.png"/><Relationship Id="rId76" Type="http://schemas.openxmlformats.org/officeDocument/2006/relationships/customXml" Target="../ink/ink2929.xml"/><Relationship Id="rId97" Type="http://schemas.openxmlformats.org/officeDocument/2006/relationships/image" Target="../media/image136.png"/><Relationship Id="rId120" Type="http://schemas.openxmlformats.org/officeDocument/2006/relationships/customXml" Target="../ink/ink2951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2972.xml"/><Relationship Id="rId183" Type="http://schemas.openxmlformats.org/officeDocument/2006/relationships/image" Target="../media/image179.png"/><Relationship Id="rId218" Type="http://schemas.openxmlformats.org/officeDocument/2006/relationships/customXml" Target="../ink/ink3000.xml"/><Relationship Id="rId239" Type="http://schemas.openxmlformats.org/officeDocument/2006/relationships/image" Target="../media/image207.png"/><Relationship Id="rId250" Type="http://schemas.openxmlformats.org/officeDocument/2006/relationships/customXml" Target="../ink/ink3016.xml"/><Relationship Id="rId271" Type="http://schemas.openxmlformats.org/officeDocument/2006/relationships/image" Target="../media/image223.png"/><Relationship Id="rId292" Type="http://schemas.openxmlformats.org/officeDocument/2006/relationships/customXml" Target="../ink/ink3037.xml"/><Relationship Id="rId306" Type="http://schemas.openxmlformats.org/officeDocument/2006/relationships/customXml" Target="../ink/ink3044.xml"/><Relationship Id="rId24" Type="http://schemas.openxmlformats.org/officeDocument/2006/relationships/customXml" Target="../ink/ink2903.xml"/><Relationship Id="rId45" Type="http://schemas.openxmlformats.org/officeDocument/2006/relationships/image" Target="../media/image110.png"/><Relationship Id="rId66" Type="http://schemas.openxmlformats.org/officeDocument/2006/relationships/customXml" Target="../ink/ink2924.xml"/><Relationship Id="rId87" Type="http://schemas.openxmlformats.org/officeDocument/2006/relationships/image" Target="../media/image131.png"/><Relationship Id="rId110" Type="http://schemas.openxmlformats.org/officeDocument/2006/relationships/customXml" Target="../ink/ink2946.xml"/><Relationship Id="rId131" Type="http://schemas.openxmlformats.org/officeDocument/2006/relationships/image" Target="../media/image153.png"/><Relationship Id="rId152" Type="http://schemas.openxmlformats.org/officeDocument/2006/relationships/customXml" Target="../ink/ink2967.xml"/><Relationship Id="rId173" Type="http://schemas.openxmlformats.org/officeDocument/2006/relationships/image" Target="../media/image174.png"/><Relationship Id="rId194" Type="http://schemas.openxmlformats.org/officeDocument/2006/relationships/customXml" Target="../ink/ink2988.xml"/><Relationship Id="rId208" Type="http://schemas.openxmlformats.org/officeDocument/2006/relationships/customXml" Target="../ink/ink2995.xml"/><Relationship Id="rId229" Type="http://schemas.openxmlformats.org/officeDocument/2006/relationships/image" Target="../media/image202.png"/><Relationship Id="rId240" Type="http://schemas.openxmlformats.org/officeDocument/2006/relationships/customXml" Target="../ink/ink3011.xml"/><Relationship Id="rId261" Type="http://schemas.openxmlformats.org/officeDocument/2006/relationships/image" Target="../media/image218.png"/><Relationship Id="rId14" Type="http://schemas.openxmlformats.org/officeDocument/2006/relationships/customXml" Target="../ink/ink2898.xml"/><Relationship Id="rId35" Type="http://schemas.openxmlformats.org/officeDocument/2006/relationships/image" Target="../media/image105.png"/><Relationship Id="rId56" Type="http://schemas.openxmlformats.org/officeDocument/2006/relationships/customXml" Target="../ink/ink2919.xml"/><Relationship Id="rId77" Type="http://schemas.openxmlformats.org/officeDocument/2006/relationships/image" Target="../media/image126.png"/><Relationship Id="rId100" Type="http://schemas.openxmlformats.org/officeDocument/2006/relationships/customXml" Target="../ink/ink2941.xml"/><Relationship Id="rId282" Type="http://schemas.openxmlformats.org/officeDocument/2006/relationships/customXml" Target="../ink/ink3032.xml"/><Relationship Id="rId317" Type="http://schemas.openxmlformats.org/officeDocument/2006/relationships/image" Target="../media/image246.png"/><Relationship Id="rId8" Type="http://schemas.openxmlformats.org/officeDocument/2006/relationships/customXml" Target="../ink/ink2895.xml"/><Relationship Id="rId98" Type="http://schemas.openxmlformats.org/officeDocument/2006/relationships/customXml" Target="../ink/ink2940.xml"/><Relationship Id="rId121" Type="http://schemas.openxmlformats.org/officeDocument/2006/relationships/image" Target="../media/image148.png"/><Relationship Id="rId142" Type="http://schemas.openxmlformats.org/officeDocument/2006/relationships/customXml" Target="../ink/ink2962.xml"/><Relationship Id="rId163" Type="http://schemas.openxmlformats.org/officeDocument/2006/relationships/image" Target="../media/image169.png"/><Relationship Id="rId184" Type="http://schemas.openxmlformats.org/officeDocument/2006/relationships/customXml" Target="../ink/ink2983.xml"/><Relationship Id="rId219" Type="http://schemas.openxmlformats.org/officeDocument/2006/relationships/image" Target="../media/image197.png"/><Relationship Id="rId230" Type="http://schemas.openxmlformats.org/officeDocument/2006/relationships/customXml" Target="../ink/ink3006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2914.xml"/><Relationship Id="rId67" Type="http://schemas.openxmlformats.org/officeDocument/2006/relationships/image" Target="../media/image121.png"/><Relationship Id="rId272" Type="http://schemas.openxmlformats.org/officeDocument/2006/relationships/customXml" Target="../ink/ink3027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88" Type="http://schemas.openxmlformats.org/officeDocument/2006/relationships/customXml" Target="../ink/ink2935.xml"/><Relationship Id="rId111" Type="http://schemas.openxmlformats.org/officeDocument/2006/relationships/image" Target="../media/image143.png"/><Relationship Id="rId132" Type="http://schemas.openxmlformats.org/officeDocument/2006/relationships/customXml" Target="../ink/ink2957.xml"/><Relationship Id="rId153" Type="http://schemas.openxmlformats.org/officeDocument/2006/relationships/image" Target="../media/image164.png"/><Relationship Id="rId174" Type="http://schemas.openxmlformats.org/officeDocument/2006/relationships/customXml" Target="../ink/ink2978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3001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2909.xml"/><Relationship Id="rId57" Type="http://schemas.openxmlformats.org/officeDocument/2006/relationships/image" Target="../media/image116.png"/><Relationship Id="rId262" Type="http://schemas.openxmlformats.org/officeDocument/2006/relationships/customXml" Target="../ink/ink3022.xml"/><Relationship Id="rId283" Type="http://schemas.openxmlformats.org/officeDocument/2006/relationships/image" Target="../media/image229.png"/><Relationship Id="rId318" Type="http://schemas.openxmlformats.org/officeDocument/2006/relationships/customXml" Target="../ink/ink3050.xml"/><Relationship Id="rId78" Type="http://schemas.openxmlformats.org/officeDocument/2006/relationships/customXml" Target="../ink/ink2930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2952.xml"/><Relationship Id="rId143" Type="http://schemas.openxmlformats.org/officeDocument/2006/relationships/image" Target="../media/image159.png"/><Relationship Id="rId164" Type="http://schemas.openxmlformats.org/officeDocument/2006/relationships/customXml" Target="../ink/ink2973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2996.xml"/><Relationship Id="rId26" Type="http://schemas.openxmlformats.org/officeDocument/2006/relationships/customXml" Target="../ink/ink2904.xml"/><Relationship Id="rId231" Type="http://schemas.openxmlformats.org/officeDocument/2006/relationships/image" Target="../media/image203.png"/><Relationship Id="rId252" Type="http://schemas.openxmlformats.org/officeDocument/2006/relationships/customXml" Target="../ink/ink3017.xml"/><Relationship Id="rId273" Type="http://schemas.openxmlformats.org/officeDocument/2006/relationships/image" Target="../media/image224.png"/><Relationship Id="rId294" Type="http://schemas.openxmlformats.org/officeDocument/2006/relationships/customXml" Target="../ink/ink3038.xml"/><Relationship Id="rId308" Type="http://schemas.openxmlformats.org/officeDocument/2006/relationships/customXml" Target="../ink/ink3045.xml"/><Relationship Id="rId47" Type="http://schemas.openxmlformats.org/officeDocument/2006/relationships/image" Target="../media/image111.png"/><Relationship Id="rId68" Type="http://schemas.openxmlformats.org/officeDocument/2006/relationships/customXml" Target="../ink/ink2925.xml"/><Relationship Id="rId89" Type="http://schemas.openxmlformats.org/officeDocument/2006/relationships/image" Target="../media/image132.png"/><Relationship Id="rId112" Type="http://schemas.openxmlformats.org/officeDocument/2006/relationships/customXml" Target="../ink/ink2947.xml"/><Relationship Id="rId133" Type="http://schemas.openxmlformats.org/officeDocument/2006/relationships/image" Target="../media/image154.png"/><Relationship Id="rId154" Type="http://schemas.openxmlformats.org/officeDocument/2006/relationships/customXml" Target="../ink/ink2968.xml"/><Relationship Id="rId175" Type="http://schemas.openxmlformats.org/officeDocument/2006/relationships/image" Target="../media/image175.png"/><Relationship Id="rId196" Type="http://schemas.openxmlformats.org/officeDocument/2006/relationships/customXml" Target="../ink/ink2989.xml"/><Relationship Id="rId200" Type="http://schemas.openxmlformats.org/officeDocument/2006/relationships/customXml" Target="../ink/ink2991.xml"/><Relationship Id="rId16" Type="http://schemas.openxmlformats.org/officeDocument/2006/relationships/customXml" Target="../ink/ink2899.xml"/><Relationship Id="rId221" Type="http://schemas.openxmlformats.org/officeDocument/2006/relationships/image" Target="../media/image198.png"/><Relationship Id="rId242" Type="http://schemas.openxmlformats.org/officeDocument/2006/relationships/customXml" Target="../ink/ink3012.xml"/><Relationship Id="rId263" Type="http://schemas.openxmlformats.org/officeDocument/2006/relationships/image" Target="../media/image219.png"/><Relationship Id="rId284" Type="http://schemas.openxmlformats.org/officeDocument/2006/relationships/customXml" Target="../ink/ink3033.xml"/><Relationship Id="rId319" Type="http://schemas.openxmlformats.org/officeDocument/2006/relationships/image" Target="../media/image247.png"/><Relationship Id="rId37" Type="http://schemas.openxmlformats.org/officeDocument/2006/relationships/image" Target="../media/image106.png"/><Relationship Id="rId58" Type="http://schemas.openxmlformats.org/officeDocument/2006/relationships/customXml" Target="../ink/ink2920.xml"/><Relationship Id="rId79" Type="http://schemas.openxmlformats.org/officeDocument/2006/relationships/image" Target="../media/image127.png"/><Relationship Id="rId102" Type="http://schemas.openxmlformats.org/officeDocument/2006/relationships/customXml" Target="../ink/ink2942.xml"/><Relationship Id="rId123" Type="http://schemas.openxmlformats.org/officeDocument/2006/relationships/image" Target="../media/image149.png"/><Relationship Id="rId144" Type="http://schemas.openxmlformats.org/officeDocument/2006/relationships/customXml" Target="../ink/ink2963.xml"/><Relationship Id="rId90" Type="http://schemas.openxmlformats.org/officeDocument/2006/relationships/customXml" Target="../ink/ink2936.xml"/><Relationship Id="rId165" Type="http://schemas.openxmlformats.org/officeDocument/2006/relationships/image" Target="../media/image170.png"/><Relationship Id="rId186" Type="http://schemas.openxmlformats.org/officeDocument/2006/relationships/customXml" Target="../ink/ink2984.xml"/><Relationship Id="rId211" Type="http://schemas.openxmlformats.org/officeDocument/2006/relationships/image" Target="../media/image193.png"/><Relationship Id="rId232" Type="http://schemas.openxmlformats.org/officeDocument/2006/relationships/customXml" Target="../ink/ink3007.xml"/><Relationship Id="rId253" Type="http://schemas.openxmlformats.org/officeDocument/2006/relationships/image" Target="../media/image214.png"/><Relationship Id="rId274" Type="http://schemas.openxmlformats.org/officeDocument/2006/relationships/customXml" Target="../ink/ink3028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2915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2958.xml"/><Relationship Id="rId80" Type="http://schemas.openxmlformats.org/officeDocument/2006/relationships/customXml" Target="../ink/ink2931.xml"/><Relationship Id="rId155" Type="http://schemas.openxmlformats.org/officeDocument/2006/relationships/image" Target="../media/image165.png"/><Relationship Id="rId176" Type="http://schemas.openxmlformats.org/officeDocument/2006/relationships/customXml" Target="../ink/ink2979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3002.xml"/><Relationship Id="rId243" Type="http://schemas.openxmlformats.org/officeDocument/2006/relationships/image" Target="../media/image209.png"/><Relationship Id="rId264" Type="http://schemas.openxmlformats.org/officeDocument/2006/relationships/customXml" Target="../ink/ink3023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2910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2953.xml"/><Relationship Id="rId310" Type="http://schemas.openxmlformats.org/officeDocument/2006/relationships/customXml" Target="../ink/ink3046.xml"/><Relationship Id="rId70" Type="http://schemas.openxmlformats.org/officeDocument/2006/relationships/customXml" Target="../ink/ink2926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2974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97.xml"/><Relationship Id="rId233" Type="http://schemas.openxmlformats.org/officeDocument/2006/relationships/image" Target="../media/image204.png"/><Relationship Id="rId254" Type="http://schemas.openxmlformats.org/officeDocument/2006/relationships/customXml" Target="../ink/ink3018.xml"/><Relationship Id="rId28" Type="http://schemas.openxmlformats.org/officeDocument/2006/relationships/customXml" Target="../ink/ink2905.xml"/><Relationship Id="rId49" Type="http://schemas.openxmlformats.org/officeDocument/2006/relationships/image" Target="../media/image112.png"/><Relationship Id="rId114" Type="http://schemas.openxmlformats.org/officeDocument/2006/relationships/customXml" Target="../ink/ink2948.xml"/><Relationship Id="rId275" Type="http://schemas.openxmlformats.org/officeDocument/2006/relationships/image" Target="../media/image225.png"/><Relationship Id="rId296" Type="http://schemas.openxmlformats.org/officeDocument/2006/relationships/customXml" Target="../ink/ink3039.xml"/><Relationship Id="rId300" Type="http://schemas.openxmlformats.org/officeDocument/2006/relationships/customXml" Target="../ink/ink3041.xml"/><Relationship Id="rId60" Type="http://schemas.openxmlformats.org/officeDocument/2006/relationships/customXml" Target="../ink/ink2921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2969.xml"/><Relationship Id="rId177" Type="http://schemas.openxmlformats.org/officeDocument/2006/relationships/image" Target="../media/image176.png"/><Relationship Id="rId198" Type="http://schemas.openxmlformats.org/officeDocument/2006/relationships/customXml" Target="../ink/ink2990.xml"/><Relationship Id="rId202" Type="http://schemas.openxmlformats.org/officeDocument/2006/relationships/customXml" Target="../ink/ink2992.xml"/><Relationship Id="rId223" Type="http://schemas.openxmlformats.org/officeDocument/2006/relationships/image" Target="../media/image199.png"/><Relationship Id="rId244" Type="http://schemas.openxmlformats.org/officeDocument/2006/relationships/customXml" Target="../ink/ink3013.xml"/><Relationship Id="rId18" Type="http://schemas.openxmlformats.org/officeDocument/2006/relationships/customXml" Target="../ink/ink2900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3034.xml"/><Relationship Id="rId50" Type="http://schemas.openxmlformats.org/officeDocument/2006/relationships/customXml" Target="../ink/ink2916.xml"/><Relationship Id="rId104" Type="http://schemas.openxmlformats.org/officeDocument/2006/relationships/customXml" Target="../ink/ink2943.xml"/><Relationship Id="rId125" Type="http://schemas.openxmlformats.org/officeDocument/2006/relationships/image" Target="../media/image150.png"/><Relationship Id="rId146" Type="http://schemas.openxmlformats.org/officeDocument/2006/relationships/customXml" Target="../ink/ink2964.xml"/><Relationship Id="rId167" Type="http://schemas.openxmlformats.org/officeDocument/2006/relationships/image" Target="../media/image171.png"/><Relationship Id="rId188" Type="http://schemas.openxmlformats.org/officeDocument/2006/relationships/customXml" Target="../ink/ink2985.xml"/><Relationship Id="rId311" Type="http://schemas.openxmlformats.org/officeDocument/2006/relationships/image" Target="../media/image243.png"/><Relationship Id="rId71" Type="http://schemas.openxmlformats.org/officeDocument/2006/relationships/image" Target="../media/image123.png"/><Relationship Id="rId92" Type="http://schemas.openxmlformats.org/officeDocument/2006/relationships/customXml" Target="../ink/ink2937.xml"/><Relationship Id="rId213" Type="http://schemas.openxmlformats.org/officeDocument/2006/relationships/image" Target="../media/image194.png"/><Relationship Id="rId234" Type="http://schemas.openxmlformats.org/officeDocument/2006/relationships/customXml" Target="../ink/ink3008.xml"/><Relationship Id="rId2" Type="http://schemas.openxmlformats.org/officeDocument/2006/relationships/customXml" Target="../ink/ink2892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3029.xml"/><Relationship Id="rId297" Type="http://schemas.openxmlformats.org/officeDocument/2006/relationships/image" Target="../media/image236.png"/><Relationship Id="rId40" Type="http://schemas.openxmlformats.org/officeDocument/2006/relationships/customXml" Target="../ink/ink2911.xml"/><Relationship Id="rId115" Type="http://schemas.openxmlformats.org/officeDocument/2006/relationships/image" Target="../media/image145.png"/><Relationship Id="rId136" Type="http://schemas.openxmlformats.org/officeDocument/2006/relationships/customXml" Target="../ink/ink2959.xml"/><Relationship Id="rId157" Type="http://schemas.openxmlformats.org/officeDocument/2006/relationships/image" Target="../media/image166.png"/><Relationship Id="rId178" Type="http://schemas.openxmlformats.org/officeDocument/2006/relationships/customXml" Target="../ink/ink2980.xml"/><Relationship Id="rId301" Type="http://schemas.openxmlformats.org/officeDocument/2006/relationships/image" Target="../media/image238.png"/><Relationship Id="rId61" Type="http://schemas.openxmlformats.org/officeDocument/2006/relationships/image" Target="../media/image118.png"/><Relationship Id="rId82" Type="http://schemas.openxmlformats.org/officeDocument/2006/relationships/customXml" Target="../ink/ink2932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3003.xml"/><Relationship Id="rId245" Type="http://schemas.openxmlformats.org/officeDocument/2006/relationships/image" Target="../media/image210.png"/><Relationship Id="rId266" Type="http://schemas.openxmlformats.org/officeDocument/2006/relationships/customXml" Target="../ink/ink3024.xml"/><Relationship Id="rId287" Type="http://schemas.openxmlformats.org/officeDocument/2006/relationships/image" Target="../media/image231.png"/><Relationship Id="rId30" Type="http://schemas.openxmlformats.org/officeDocument/2006/relationships/customXml" Target="../ink/ink2906.xml"/><Relationship Id="rId105" Type="http://schemas.openxmlformats.org/officeDocument/2006/relationships/image" Target="../media/image140.png"/><Relationship Id="rId126" Type="http://schemas.openxmlformats.org/officeDocument/2006/relationships/customXml" Target="../ink/ink2954.xml"/><Relationship Id="rId147" Type="http://schemas.openxmlformats.org/officeDocument/2006/relationships/image" Target="../media/image161.png"/><Relationship Id="rId168" Type="http://schemas.openxmlformats.org/officeDocument/2006/relationships/customXml" Target="../ink/ink2975.xml"/><Relationship Id="rId312" Type="http://schemas.openxmlformats.org/officeDocument/2006/relationships/customXml" Target="../ink/ink3047.xml"/><Relationship Id="rId51" Type="http://schemas.openxmlformats.org/officeDocument/2006/relationships/image" Target="../media/image113.png"/><Relationship Id="rId72" Type="http://schemas.openxmlformats.org/officeDocument/2006/relationships/customXml" Target="../ink/ink2927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2998.xml"/><Relationship Id="rId235" Type="http://schemas.openxmlformats.org/officeDocument/2006/relationships/image" Target="../media/image205.png"/><Relationship Id="rId256" Type="http://schemas.openxmlformats.org/officeDocument/2006/relationships/customXml" Target="../ink/ink3019.xml"/><Relationship Id="rId277" Type="http://schemas.openxmlformats.org/officeDocument/2006/relationships/image" Target="../media/image226.png"/><Relationship Id="rId298" Type="http://schemas.openxmlformats.org/officeDocument/2006/relationships/customXml" Target="../ink/ink3040.xml"/><Relationship Id="rId116" Type="http://schemas.openxmlformats.org/officeDocument/2006/relationships/customXml" Target="../ink/ink2949.xml"/><Relationship Id="rId137" Type="http://schemas.openxmlformats.org/officeDocument/2006/relationships/image" Target="../media/image156.png"/><Relationship Id="rId158" Type="http://schemas.openxmlformats.org/officeDocument/2006/relationships/customXml" Target="../ink/ink2970.xml"/><Relationship Id="rId302" Type="http://schemas.openxmlformats.org/officeDocument/2006/relationships/customXml" Target="../ink/ink3042.xml"/><Relationship Id="rId20" Type="http://schemas.openxmlformats.org/officeDocument/2006/relationships/customXml" Target="../ink/ink2901.xml"/><Relationship Id="rId41" Type="http://schemas.openxmlformats.org/officeDocument/2006/relationships/image" Target="../media/image108.png"/><Relationship Id="rId62" Type="http://schemas.openxmlformats.org/officeDocument/2006/relationships/customXml" Target="../ink/ink2922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2986.xml"/><Relationship Id="rId204" Type="http://schemas.openxmlformats.org/officeDocument/2006/relationships/customXml" Target="../ink/ink2993.xml"/><Relationship Id="rId225" Type="http://schemas.openxmlformats.org/officeDocument/2006/relationships/image" Target="../media/image200.png"/><Relationship Id="rId246" Type="http://schemas.openxmlformats.org/officeDocument/2006/relationships/customXml" Target="../ink/ink3014.xml"/><Relationship Id="rId267" Type="http://schemas.openxmlformats.org/officeDocument/2006/relationships/image" Target="../media/image221.png"/><Relationship Id="rId288" Type="http://schemas.openxmlformats.org/officeDocument/2006/relationships/customXml" Target="../ink/ink3035.xml"/><Relationship Id="rId106" Type="http://schemas.openxmlformats.org/officeDocument/2006/relationships/customXml" Target="../ink/ink2944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2896.xml"/><Relationship Id="rId31" Type="http://schemas.openxmlformats.org/officeDocument/2006/relationships/image" Target="../media/image103.png"/><Relationship Id="rId52" Type="http://schemas.openxmlformats.org/officeDocument/2006/relationships/customXml" Target="../ink/ink2917.xml"/><Relationship Id="rId73" Type="http://schemas.openxmlformats.org/officeDocument/2006/relationships/image" Target="../media/image124.png"/><Relationship Id="rId94" Type="http://schemas.openxmlformats.org/officeDocument/2006/relationships/customXml" Target="../ink/ink2938.xml"/><Relationship Id="rId148" Type="http://schemas.openxmlformats.org/officeDocument/2006/relationships/customXml" Target="../ink/ink2965.xml"/><Relationship Id="rId169" Type="http://schemas.openxmlformats.org/officeDocument/2006/relationships/image" Target="../media/image172.png"/><Relationship Id="rId4" Type="http://schemas.openxmlformats.org/officeDocument/2006/relationships/customXml" Target="../ink/ink2893.xml"/><Relationship Id="rId180" Type="http://schemas.openxmlformats.org/officeDocument/2006/relationships/customXml" Target="../ink/ink2981.xml"/><Relationship Id="rId215" Type="http://schemas.openxmlformats.org/officeDocument/2006/relationships/image" Target="../media/image195.png"/><Relationship Id="rId236" Type="http://schemas.openxmlformats.org/officeDocument/2006/relationships/customXml" Target="../ink/ink3009.xml"/><Relationship Id="rId257" Type="http://schemas.openxmlformats.org/officeDocument/2006/relationships/image" Target="../media/image216.png"/><Relationship Id="rId278" Type="http://schemas.openxmlformats.org/officeDocument/2006/relationships/customXml" Target="../ink/ink3030.xml"/><Relationship Id="rId303" Type="http://schemas.openxmlformats.org/officeDocument/2006/relationships/image" Target="../media/image239.png"/><Relationship Id="rId42" Type="http://schemas.openxmlformats.org/officeDocument/2006/relationships/customXml" Target="../ink/ink2912.xml"/><Relationship Id="rId84" Type="http://schemas.openxmlformats.org/officeDocument/2006/relationships/customXml" Target="../ink/ink2933.xml"/><Relationship Id="rId138" Type="http://schemas.openxmlformats.org/officeDocument/2006/relationships/customXml" Target="../ink/ink2960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314" Type="http://schemas.openxmlformats.org/officeDocument/2006/relationships/customXml" Target="../ink/ink3048.xml"/><Relationship Id="rId95" Type="http://schemas.openxmlformats.org/officeDocument/2006/relationships/image" Target="../media/image135.png"/><Relationship Id="rId160" Type="http://schemas.openxmlformats.org/officeDocument/2006/relationships/customXml" Target="../ink/ink2971.xml"/><Relationship Id="rId216" Type="http://schemas.openxmlformats.org/officeDocument/2006/relationships/customXml" Target="../ink/ink2999.xml"/><Relationship Id="rId258" Type="http://schemas.openxmlformats.org/officeDocument/2006/relationships/customXml" Target="../ink/ink3020.xml"/><Relationship Id="rId22" Type="http://schemas.openxmlformats.org/officeDocument/2006/relationships/customXml" Target="../ink/ink2902.xml"/><Relationship Id="rId64" Type="http://schemas.openxmlformats.org/officeDocument/2006/relationships/customXml" Target="../ink/ink2923.xml"/><Relationship Id="rId118" Type="http://schemas.openxmlformats.org/officeDocument/2006/relationships/customXml" Target="../ink/ink2950.xml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3031.xml"/><Relationship Id="rId75" Type="http://schemas.openxmlformats.org/officeDocument/2006/relationships/image" Target="../media/image125.png"/><Relationship Id="rId140" Type="http://schemas.openxmlformats.org/officeDocument/2006/relationships/customXml" Target="../ink/ink2961.xml"/><Relationship Id="rId182" Type="http://schemas.openxmlformats.org/officeDocument/2006/relationships/customXml" Target="../ink/ink2982.xml"/><Relationship Id="rId6" Type="http://schemas.openxmlformats.org/officeDocument/2006/relationships/customXml" Target="../ink/ink2894.xml"/><Relationship Id="rId238" Type="http://schemas.openxmlformats.org/officeDocument/2006/relationships/customXml" Target="../ink/ink3010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44" Type="http://schemas.openxmlformats.org/officeDocument/2006/relationships/customXml" Target="../ink/ink2913.xml"/><Relationship Id="rId86" Type="http://schemas.openxmlformats.org/officeDocument/2006/relationships/customXml" Target="../ink/ink2934.xml"/><Relationship Id="rId151" Type="http://schemas.openxmlformats.org/officeDocument/2006/relationships/image" Target="../media/image163.png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49" Type="http://schemas.openxmlformats.org/officeDocument/2006/relationships/image" Target="../media/image212.png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170" Type="http://schemas.openxmlformats.org/officeDocument/2006/relationships/customXml" Target="../ink/ink3135.xml"/><Relationship Id="rId226" Type="http://schemas.openxmlformats.org/officeDocument/2006/relationships/customXml" Target="../ink/ink3163.xml"/><Relationship Id="rId268" Type="http://schemas.openxmlformats.org/officeDocument/2006/relationships/customXml" Target="../ink/ink3184.xml"/><Relationship Id="rId32" Type="http://schemas.openxmlformats.org/officeDocument/2006/relationships/customXml" Target="../ink/ink3066.xml"/><Relationship Id="rId74" Type="http://schemas.openxmlformats.org/officeDocument/2006/relationships/customXml" Target="../ink/ink3087.xml"/><Relationship Id="rId128" Type="http://schemas.openxmlformats.org/officeDocument/2006/relationships/customXml" Target="../ink/ink3114.xml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3195.xml"/><Relationship Id="rId304" Type="http://schemas.openxmlformats.org/officeDocument/2006/relationships/customXml" Target="../ink/ink3202.xml"/><Relationship Id="rId85" Type="http://schemas.openxmlformats.org/officeDocument/2006/relationships/image" Target="../media/image130.png"/><Relationship Id="rId150" Type="http://schemas.openxmlformats.org/officeDocument/2006/relationships/customXml" Target="../ink/ink3125.xml"/><Relationship Id="rId192" Type="http://schemas.openxmlformats.org/officeDocument/2006/relationships/customXml" Target="../ink/ink3146.xml"/><Relationship Id="rId206" Type="http://schemas.openxmlformats.org/officeDocument/2006/relationships/customXml" Target="../ink/ink3153.xml"/><Relationship Id="rId248" Type="http://schemas.openxmlformats.org/officeDocument/2006/relationships/customXml" Target="../ink/ink3174.xml"/><Relationship Id="rId12" Type="http://schemas.openxmlformats.org/officeDocument/2006/relationships/customXml" Target="../ink/ink3056.xml"/><Relationship Id="rId108" Type="http://schemas.openxmlformats.org/officeDocument/2006/relationships/customXml" Target="../ink/ink3104.xml"/><Relationship Id="rId315" Type="http://schemas.openxmlformats.org/officeDocument/2006/relationships/image" Target="../media/image245.png"/><Relationship Id="rId54" Type="http://schemas.openxmlformats.org/officeDocument/2006/relationships/customXml" Target="../ink/ink3077.xml"/><Relationship Id="rId96" Type="http://schemas.openxmlformats.org/officeDocument/2006/relationships/customXml" Target="../ink/ink3098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3185.xml"/><Relationship Id="rId65" Type="http://schemas.openxmlformats.org/officeDocument/2006/relationships/image" Target="../media/image120.png"/><Relationship Id="rId130" Type="http://schemas.openxmlformats.org/officeDocument/2006/relationships/customXml" Target="../ink/ink3115.xml"/><Relationship Id="rId172" Type="http://schemas.openxmlformats.org/officeDocument/2006/relationships/customXml" Target="../ink/ink3136.xml"/><Relationship Id="rId228" Type="http://schemas.openxmlformats.org/officeDocument/2006/relationships/customXml" Target="../ink/ink3164.xml"/><Relationship Id="rId281" Type="http://schemas.openxmlformats.org/officeDocument/2006/relationships/image" Target="../media/image228.png"/><Relationship Id="rId34" Type="http://schemas.openxmlformats.org/officeDocument/2006/relationships/customXml" Target="../ink/ink3067.xml"/><Relationship Id="rId55" Type="http://schemas.openxmlformats.org/officeDocument/2006/relationships/image" Target="../media/image115.png"/><Relationship Id="rId76" Type="http://schemas.openxmlformats.org/officeDocument/2006/relationships/customXml" Target="../ink/ink3088.xml"/><Relationship Id="rId97" Type="http://schemas.openxmlformats.org/officeDocument/2006/relationships/image" Target="../media/image136.png"/><Relationship Id="rId120" Type="http://schemas.openxmlformats.org/officeDocument/2006/relationships/customXml" Target="../ink/ink3110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62" Type="http://schemas.openxmlformats.org/officeDocument/2006/relationships/customXml" Target="../ink/ink3131.xml"/><Relationship Id="rId183" Type="http://schemas.openxmlformats.org/officeDocument/2006/relationships/image" Target="../media/image179.png"/><Relationship Id="rId218" Type="http://schemas.openxmlformats.org/officeDocument/2006/relationships/customXml" Target="../ink/ink3159.xml"/><Relationship Id="rId239" Type="http://schemas.openxmlformats.org/officeDocument/2006/relationships/image" Target="../media/image207.png"/><Relationship Id="rId250" Type="http://schemas.openxmlformats.org/officeDocument/2006/relationships/customXml" Target="../ink/ink3175.xml"/><Relationship Id="rId271" Type="http://schemas.openxmlformats.org/officeDocument/2006/relationships/image" Target="../media/image223.png"/><Relationship Id="rId292" Type="http://schemas.openxmlformats.org/officeDocument/2006/relationships/customXml" Target="../ink/ink3196.xml"/><Relationship Id="rId306" Type="http://schemas.openxmlformats.org/officeDocument/2006/relationships/customXml" Target="../ink/ink3203.xml"/><Relationship Id="rId24" Type="http://schemas.openxmlformats.org/officeDocument/2006/relationships/customXml" Target="../ink/ink3062.xml"/><Relationship Id="rId45" Type="http://schemas.openxmlformats.org/officeDocument/2006/relationships/image" Target="../media/image110.png"/><Relationship Id="rId66" Type="http://schemas.openxmlformats.org/officeDocument/2006/relationships/customXml" Target="../ink/ink3083.xml"/><Relationship Id="rId87" Type="http://schemas.openxmlformats.org/officeDocument/2006/relationships/image" Target="../media/image131.png"/><Relationship Id="rId110" Type="http://schemas.openxmlformats.org/officeDocument/2006/relationships/customXml" Target="../ink/ink3105.xml"/><Relationship Id="rId131" Type="http://schemas.openxmlformats.org/officeDocument/2006/relationships/image" Target="../media/image153.png"/><Relationship Id="rId152" Type="http://schemas.openxmlformats.org/officeDocument/2006/relationships/customXml" Target="../ink/ink3126.xml"/><Relationship Id="rId173" Type="http://schemas.openxmlformats.org/officeDocument/2006/relationships/image" Target="../media/image174.png"/><Relationship Id="rId194" Type="http://schemas.openxmlformats.org/officeDocument/2006/relationships/customXml" Target="../ink/ink3147.xml"/><Relationship Id="rId208" Type="http://schemas.openxmlformats.org/officeDocument/2006/relationships/customXml" Target="../ink/ink3154.xml"/><Relationship Id="rId229" Type="http://schemas.openxmlformats.org/officeDocument/2006/relationships/image" Target="../media/image202.png"/><Relationship Id="rId240" Type="http://schemas.openxmlformats.org/officeDocument/2006/relationships/customXml" Target="../ink/ink3170.xml"/><Relationship Id="rId261" Type="http://schemas.openxmlformats.org/officeDocument/2006/relationships/image" Target="../media/image218.png"/><Relationship Id="rId14" Type="http://schemas.openxmlformats.org/officeDocument/2006/relationships/customXml" Target="../ink/ink3057.xml"/><Relationship Id="rId35" Type="http://schemas.openxmlformats.org/officeDocument/2006/relationships/image" Target="../media/image105.png"/><Relationship Id="rId56" Type="http://schemas.openxmlformats.org/officeDocument/2006/relationships/customXml" Target="../ink/ink3078.xml"/><Relationship Id="rId77" Type="http://schemas.openxmlformats.org/officeDocument/2006/relationships/image" Target="../media/image126.png"/><Relationship Id="rId100" Type="http://schemas.openxmlformats.org/officeDocument/2006/relationships/customXml" Target="../ink/ink3100.xml"/><Relationship Id="rId282" Type="http://schemas.openxmlformats.org/officeDocument/2006/relationships/customXml" Target="../ink/ink3191.xml"/><Relationship Id="rId317" Type="http://schemas.openxmlformats.org/officeDocument/2006/relationships/image" Target="../media/image246.png"/><Relationship Id="rId8" Type="http://schemas.openxmlformats.org/officeDocument/2006/relationships/customXml" Target="../ink/ink3054.xml"/><Relationship Id="rId98" Type="http://schemas.openxmlformats.org/officeDocument/2006/relationships/customXml" Target="../ink/ink3099.xml"/><Relationship Id="rId121" Type="http://schemas.openxmlformats.org/officeDocument/2006/relationships/image" Target="../media/image148.png"/><Relationship Id="rId142" Type="http://schemas.openxmlformats.org/officeDocument/2006/relationships/customXml" Target="../ink/ink3121.xml"/><Relationship Id="rId163" Type="http://schemas.openxmlformats.org/officeDocument/2006/relationships/image" Target="../media/image169.png"/><Relationship Id="rId184" Type="http://schemas.openxmlformats.org/officeDocument/2006/relationships/customXml" Target="../ink/ink3142.xml"/><Relationship Id="rId219" Type="http://schemas.openxmlformats.org/officeDocument/2006/relationships/image" Target="../media/image197.png"/><Relationship Id="rId230" Type="http://schemas.openxmlformats.org/officeDocument/2006/relationships/customXml" Target="../ink/ink3165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3073.xml"/><Relationship Id="rId67" Type="http://schemas.openxmlformats.org/officeDocument/2006/relationships/image" Target="../media/image121.png"/><Relationship Id="rId272" Type="http://schemas.openxmlformats.org/officeDocument/2006/relationships/customXml" Target="../ink/ink3186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88" Type="http://schemas.openxmlformats.org/officeDocument/2006/relationships/customXml" Target="../ink/ink3094.xml"/><Relationship Id="rId111" Type="http://schemas.openxmlformats.org/officeDocument/2006/relationships/image" Target="../media/image143.png"/><Relationship Id="rId132" Type="http://schemas.openxmlformats.org/officeDocument/2006/relationships/customXml" Target="../ink/ink3116.xml"/><Relationship Id="rId153" Type="http://schemas.openxmlformats.org/officeDocument/2006/relationships/image" Target="../media/image164.png"/><Relationship Id="rId174" Type="http://schemas.openxmlformats.org/officeDocument/2006/relationships/customXml" Target="../ink/ink3137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3160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3068.xml"/><Relationship Id="rId57" Type="http://schemas.openxmlformats.org/officeDocument/2006/relationships/image" Target="../media/image116.png"/><Relationship Id="rId262" Type="http://schemas.openxmlformats.org/officeDocument/2006/relationships/customXml" Target="../ink/ink3181.xml"/><Relationship Id="rId283" Type="http://schemas.openxmlformats.org/officeDocument/2006/relationships/image" Target="../media/image229.png"/><Relationship Id="rId318" Type="http://schemas.openxmlformats.org/officeDocument/2006/relationships/customXml" Target="../ink/ink3209.xml"/><Relationship Id="rId78" Type="http://schemas.openxmlformats.org/officeDocument/2006/relationships/customXml" Target="../ink/ink3089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3111.xml"/><Relationship Id="rId143" Type="http://schemas.openxmlformats.org/officeDocument/2006/relationships/image" Target="../media/image159.png"/><Relationship Id="rId164" Type="http://schemas.openxmlformats.org/officeDocument/2006/relationships/customXml" Target="../ink/ink3132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3155.xml"/><Relationship Id="rId26" Type="http://schemas.openxmlformats.org/officeDocument/2006/relationships/customXml" Target="../ink/ink3063.xml"/><Relationship Id="rId231" Type="http://schemas.openxmlformats.org/officeDocument/2006/relationships/image" Target="../media/image203.png"/><Relationship Id="rId252" Type="http://schemas.openxmlformats.org/officeDocument/2006/relationships/customXml" Target="../ink/ink3176.xml"/><Relationship Id="rId273" Type="http://schemas.openxmlformats.org/officeDocument/2006/relationships/image" Target="../media/image224.png"/><Relationship Id="rId294" Type="http://schemas.openxmlformats.org/officeDocument/2006/relationships/customXml" Target="../ink/ink3197.xml"/><Relationship Id="rId308" Type="http://schemas.openxmlformats.org/officeDocument/2006/relationships/customXml" Target="../ink/ink3204.xml"/><Relationship Id="rId47" Type="http://schemas.openxmlformats.org/officeDocument/2006/relationships/image" Target="../media/image111.png"/><Relationship Id="rId68" Type="http://schemas.openxmlformats.org/officeDocument/2006/relationships/customXml" Target="../ink/ink3084.xml"/><Relationship Id="rId89" Type="http://schemas.openxmlformats.org/officeDocument/2006/relationships/image" Target="../media/image132.png"/><Relationship Id="rId112" Type="http://schemas.openxmlformats.org/officeDocument/2006/relationships/customXml" Target="../ink/ink3106.xml"/><Relationship Id="rId133" Type="http://schemas.openxmlformats.org/officeDocument/2006/relationships/image" Target="../media/image154.png"/><Relationship Id="rId154" Type="http://schemas.openxmlformats.org/officeDocument/2006/relationships/customXml" Target="../ink/ink3127.xml"/><Relationship Id="rId175" Type="http://schemas.openxmlformats.org/officeDocument/2006/relationships/image" Target="../media/image175.png"/><Relationship Id="rId196" Type="http://schemas.openxmlformats.org/officeDocument/2006/relationships/customXml" Target="../ink/ink3148.xml"/><Relationship Id="rId200" Type="http://schemas.openxmlformats.org/officeDocument/2006/relationships/customXml" Target="../ink/ink3150.xml"/><Relationship Id="rId16" Type="http://schemas.openxmlformats.org/officeDocument/2006/relationships/customXml" Target="../ink/ink3058.xml"/><Relationship Id="rId221" Type="http://schemas.openxmlformats.org/officeDocument/2006/relationships/image" Target="../media/image198.png"/><Relationship Id="rId242" Type="http://schemas.openxmlformats.org/officeDocument/2006/relationships/customXml" Target="../ink/ink3171.xml"/><Relationship Id="rId263" Type="http://schemas.openxmlformats.org/officeDocument/2006/relationships/image" Target="../media/image219.png"/><Relationship Id="rId284" Type="http://schemas.openxmlformats.org/officeDocument/2006/relationships/customXml" Target="../ink/ink3192.xml"/><Relationship Id="rId319" Type="http://schemas.openxmlformats.org/officeDocument/2006/relationships/image" Target="../media/image247.png"/><Relationship Id="rId37" Type="http://schemas.openxmlformats.org/officeDocument/2006/relationships/image" Target="../media/image106.png"/><Relationship Id="rId58" Type="http://schemas.openxmlformats.org/officeDocument/2006/relationships/customXml" Target="../ink/ink3079.xml"/><Relationship Id="rId79" Type="http://schemas.openxmlformats.org/officeDocument/2006/relationships/image" Target="../media/image127.png"/><Relationship Id="rId102" Type="http://schemas.openxmlformats.org/officeDocument/2006/relationships/customXml" Target="../ink/ink3101.xml"/><Relationship Id="rId123" Type="http://schemas.openxmlformats.org/officeDocument/2006/relationships/image" Target="../media/image149.png"/><Relationship Id="rId144" Type="http://schemas.openxmlformats.org/officeDocument/2006/relationships/customXml" Target="../ink/ink3122.xml"/><Relationship Id="rId90" Type="http://schemas.openxmlformats.org/officeDocument/2006/relationships/customXml" Target="../ink/ink3095.xml"/><Relationship Id="rId165" Type="http://schemas.openxmlformats.org/officeDocument/2006/relationships/image" Target="../media/image170.png"/><Relationship Id="rId186" Type="http://schemas.openxmlformats.org/officeDocument/2006/relationships/customXml" Target="../ink/ink3143.xml"/><Relationship Id="rId211" Type="http://schemas.openxmlformats.org/officeDocument/2006/relationships/image" Target="../media/image193.png"/><Relationship Id="rId232" Type="http://schemas.openxmlformats.org/officeDocument/2006/relationships/customXml" Target="../ink/ink3166.xml"/><Relationship Id="rId253" Type="http://schemas.openxmlformats.org/officeDocument/2006/relationships/image" Target="../media/image214.png"/><Relationship Id="rId274" Type="http://schemas.openxmlformats.org/officeDocument/2006/relationships/customXml" Target="../ink/ink3187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3074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3117.xml"/><Relationship Id="rId320" Type="http://schemas.openxmlformats.org/officeDocument/2006/relationships/customXml" Target="../ink/ink3210.xml"/><Relationship Id="rId80" Type="http://schemas.openxmlformats.org/officeDocument/2006/relationships/customXml" Target="../ink/ink3090.xml"/><Relationship Id="rId155" Type="http://schemas.openxmlformats.org/officeDocument/2006/relationships/image" Target="../media/image165.png"/><Relationship Id="rId176" Type="http://schemas.openxmlformats.org/officeDocument/2006/relationships/customXml" Target="../ink/ink3138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3161.xml"/><Relationship Id="rId243" Type="http://schemas.openxmlformats.org/officeDocument/2006/relationships/image" Target="../media/image209.png"/><Relationship Id="rId264" Type="http://schemas.openxmlformats.org/officeDocument/2006/relationships/customXml" Target="../ink/ink3182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3069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3112.xml"/><Relationship Id="rId310" Type="http://schemas.openxmlformats.org/officeDocument/2006/relationships/customXml" Target="../ink/ink3205.xml"/><Relationship Id="rId70" Type="http://schemas.openxmlformats.org/officeDocument/2006/relationships/customXml" Target="../ink/ink3085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3133.xml"/><Relationship Id="rId187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156.xml"/><Relationship Id="rId233" Type="http://schemas.openxmlformats.org/officeDocument/2006/relationships/image" Target="../media/image204.png"/><Relationship Id="rId254" Type="http://schemas.openxmlformats.org/officeDocument/2006/relationships/customXml" Target="../ink/ink3177.xml"/><Relationship Id="rId28" Type="http://schemas.openxmlformats.org/officeDocument/2006/relationships/customXml" Target="../ink/ink3064.xml"/><Relationship Id="rId49" Type="http://schemas.openxmlformats.org/officeDocument/2006/relationships/image" Target="../media/image112.png"/><Relationship Id="rId114" Type="http://schemas.openxmlformats.org/officeDocument/2006/relationships/customXml" Target="../ink/ink3107.xml"/><Relationship Id="rId275" Type="http://schemas.openxmlformats.org/officeDocument/2006/relationships/image" Target="../media/image225.png"/><Relationship Id="rId296" Type="http://schemas.openxmlformats.org/officeDocument/2006/relationships/customXml" Target="../ink/ink3198.xml"/><Relationship Id="rId300" Type="http://schemas.openxmlformats.org/officeDocument/2006/relationships/customXml" Target="../ink/ink3200.xml"/><Relationship Id="rId60" Type="http://schemas.openxmlformats.org/officeDocument/2006/relationships/customXml" Target="../ink/ink3080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3128.xml"/><Relationship Id="rId177" Type="http://schemas.openxmlformats.org/officeDocument/2006/relationships/image" Target="../media/image176.png"/><Relationship Id="rId198" Type="http://schemas.openxmlformats.org/officeDocument/2006/relationships/customXml" Target="../ink/ink3149.xml"/><Relationship Id="rId321" Type="http://schemas.openxmlformats.org/officeDocument/2006/relationships/image" Target="../media/image248.png"/><Relationship Id="rId202" Type="http://schemas.openxmlformats.org/officeDocument/2006/relationships/customXml" Target="../ink/ink3151.xml"/><Relationship Id="rId223" Type="http://schemas.openxmlformats.org/officeDocument/2006/relationships/image" Target="../media/image199.png"/><Relationship Id="rId244" Type="http://schemas.openxmlformats.org/officeDocument/2006/relationships/customXml" Target="../ink/ink3172.xml"/><Relationship Id="rId18" Type="http://schemas.openxmlformats.org/officeDocument/2006/relationships/customXml" Target="../ink/ink3059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3193.xml"/><Relationship Id="rId50" Type="http://schemas.openxmlformats.org/officeDocument/2006/relationships/customXml" Target="../ink/ink3075.xml"/><Relationship Id="rId104" Type="http://schemas.openxmlformats.org/officeDocument/2006/relationships/customXml" Target="../ink/ink3102.xml"/><Relationship Id="rId125" Type="http://schemas.openxmlformats.org/officeDocument/2006/relationships/image" Target="../media/image150.png"/><Relationship Id="rId146" Type="http://schemas.openxmlformats.org/officeDocument/2006/relationships/customXml" Target="../ink/ink3123.xml"/><Relationship Id="rId167" Type="http://schemas.openxmlformats.org/officeDocument/2006/relationships/image" Target="../media/image171.png"/><Relationship Id="rId188" Type="http://schemas.openxmlformats.org/officeDocument/2006/relationships/customXml" Target="../ink/ink3144.xml"/><Relationship Id="rId311" Type="http://schemas.openxmlformats.org/officeDocument/2006/relationships/image" Target="../media/image243.png"/><Relationship Id="rId71" Type="http://schemas.openxmlformats.org/officeDocument/2006/relationships/image" Target="../media/image123.png"/><Relationship Id="rId92" Type="http://schemas.openxmlformats.org/officeDocument/2006/relationships/customXml" Target="../ink/ink3096.xml"/><Relationship Id="rId213" Type="http://schemas.openxmlformats.org/officeDocument/2006/relationships/image" Target="../media/image194.png"/><Relationship Id="rId234" Type="http://schemas.openxmlformats.org/officeDocument/2006/relationships/customXml" Target="../ink/ink3167.xml"/><Relationship Id="rId2" Type="http://schemas.openxmlformats.org/officeDocument/2006/relationships/customXml" Target="../ink/ink3051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3188.xml"/><Relationship Id="rId297" Type="http://schemas.openxmlformats.org/officeDocument/2006/relationships/image" Target="../media/image236.png"/><Relationship Id="rId40" Type="http://schemas.openxmlformats.org/officeDocument/2006/relationships/customXml" Target="../ink/ink3070.xml"/><Relationship Id="rId115" Type="http://schemas.openxmlformats.org/officeDocument/2006/relationships/image" Target="../media/image145.png"/><Relationship Id="rId136" Type="http://schemas.openxmlformats.org/officeDocument/2006/relationships/customXml" Target="../ink/ink3118.xml"/><Relationship Id="rId157" Type="http://schemas.openxmlformats.org/officeDocument/2006/relationships/image" Target="../media/image166.png"/><Relationship Id="rId178" Type="http://schemas.openxmlformats.org/officeDocument/2006/relationships/customXml" Target="../ink/ink3139.xml"/><Relationship Id="rId301" Type="http://schemas.openxmlformats.org/officeDocument/2006/relationships/image" Target="../media/image238.png"/><Relationship Id="rId61" Type="http://schemas.openxmlformats.org/officeDocument/2006/relationships/image" Target="../media/image118.png"/><Relationship Id="rId82" Type="http://schemas.openxmlformats.org/officeDocument/2006/relationships/customXml" Target="../ink/ink3091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3162.xml"/><Relationship Id="rId245" Type="http://schemas.openxmlformats.org/officeDocument/2006/relationships/image" Target="../media/image210.png"/><Relationship Id="rId266" Type="http://schemas.openxmlformats.org/officeDocument/2006/relationships/customXml" Target="../ink/ink3183.xml"/><Relationship Id="rId287" Type="http://schemas.openxmlformats.org/officeDocument/2006/relationships/image" Target="../media/image231.png"/><Relationship Id="rId30" Type="http://schemas.openxmlformats.org/officeDocument/2006/relationships/customXml" Target="../ink/ink3065.xml"/><Relationship Id="rId105" Type="http://schemas.openxmlformats.org/officeDocument/2006/relationships/image" Target="../media/image140.png"/><Relationship Id="rId126" Type="http://schemas.openxmlformats.org/officeDocument/2006/relationships/customXml" Target="../ink/ink3113.xml"/><Relationship Id="rId147" Type="http://schemas.openxmlformats.org/officeDocument/2006/relationships/image" Target="../media/image161.png"/><Relationship Id="rId168" Type="http://schemas.openxmlformats.org/officeDocument/2006/relationships/customXml" Target="../ink/ink3134.xml"/><Relationship Id="rId312" Type="http://schemas.openxmlformats.org/officeDocument/2006/relationships/customXml" Target="../ink/ink3206.xml"/><Relationship Id="rId51" Type="http://schemas.openxmlformats.org/officeDocument/2006/relationships/image" Target="../media/image113.png"/><Relationship Id="rId72" Type="http://schemas.openxmlformats.org/officeDocument/2006/relationships/customXml" Target="../ink/ink3086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3157.xml"/><Relationship Id="rId235" Type="http://schemas.openxmlformats.org/officeDocument/2006/relationships/image" Target="../media/image205.png"/><Relationship Id="rId256" Type="http://schemas.openxmlformats.org/officeDocument/2006/relationships/customXml" Target="../ink/ink3178.xml"/><Relationship Id="rId277" Type="http://schemas.openxmlformats.org/officeDocument/2006/relationships/image" Target="../media/image226.png"/><Relationship Id="rId298" Type="http://schemas.openxmlformats.org/officeDocument/2006/relationships/customXml" Target="../ink/ink3199.xml"/><Relationship Id="rId116" Type="http://schemas.openxmlformats.org/officeDocument/2006/relationships/customXml" Target="../ink/ink3108.xml"/><Relationship Id="rId137" Type="http://schemas.openxmlformats.org/officeDocument/2006/relationships/image" Target="../media/image156.png"/><Relationship Id="rId158" Type="http://schemas.openxmlformats.org/officeDocument/2006/relationships/customXml" Target="../ink/ink3129.xml"/><Relationship Id="rId302" Type="http://schemas.openxmlformats.org/officeDocument/2006/relationships/customXml" Target="../ink/ink3201.xml"/><Relationship Id="rId20" Type="http://schemas.openxmlformats.org/officeDocument/2006/relationships/customXml" Target="../ink/ink3060.xml"/><Relationship Id="rId41" Type="http://schemas.openxmlformats.org/officeDocument/2006/relationships/image" Target="../media/image108.png"/><Relationship Id="rId62" Type="http://schemas.openxmlformats.org/officeDocument/2006/relationships/customXml" Target="../ink/ink3081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3145.xml"/><Relationship Id="rId204" Type="http://schemas.openxmlformats.org/officeDocument/2006/relationships/customXml" Target="../ink/ink3152.xml"/><Relationship Id="rId225" Type="http://schemas.openxmlformats.org/officeDocument/2006/relationships/image" Target="../media/image200.png"/><Relationship Id="rId246" Type="http://schemas.openxmlformats.org/officeDocument/2006/relationships/customXml" Target="../ink/ink3173.xml"/><Relationship Id="rId267" Type="http://schemas.openxmlformats.org/officeDocument/2006/relationships/image" Target="../media/image221.png"/><Relationship Id="rId288" Type="http://schemas.openxmlformats.org/officeDocument/2006/relationships/customXml" Target="../ink/ink3194.xml"/><Relationship Id="rId106" Type="http://schemas.openxmlformats.org/officeDocument/2006/relationships/customXml" Target="../ink/ink3103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3055.xml"/><Relationship Id="rId31" Type="http://schemas.openxmlformats.org/officeDocument/2006/relationships/image" Target="../media/image103.png"/><Relationship Id="rId52" Type="http://schemas.openxmlformats.org/officeDocument/2006/relationships/customXml" Target="../ink/ink3076.xml"/><Relationship Id="rId73" Type="http://schemas.openxmlformats.org/officeDocument/2006/relationships/image" Target="../media/image124.png"/><Relationship Id="rId94" Type="http://schemas.openxmlformats.org/officeDocument/2006/relationships/customXml" Target="../ink/ink3097.xml"/><Relationship Id="rId148" Type="http://schemas.openxmlformats.org/officeDocument/2006/relationships/customXml" Target="../ink/ink3124.xml"/><Relationship Id="rId169" Type="http://schemas.openxmlformats.org/officeDocument/2006/relationships/image" Target="../media/image172.png"/><Relationship Id="rId4" Type="http://schemas.openxmlformats.org/officeDocument/2006/relationships/customXml" Target="../ink/ink3052.xml"/><Relationship Id="rId180" Type="http://schemas.openxmlformats.org/officeDocument/2006/relationships/customXml" Target="../ink/ink3140.xml"/><Relationship Id="rId215" Type="http://schemas.openxmlformats.org/officeDocument/2006/relationships/image" Target="../media/image195.png"/><Relationship Id="rId236" Type="http://schemas.openxmlformats.org/officeDocument/2006/relationships/customXml" Target="../ink/ink3168.xml"/><Relationship Id="rId257" Type="http://schemas.openxmlformats.org/officeDocument/2006/relationships/image" Target="../media/image216.png"/><Relationship Id="rId278" Type="http://schemas.openxmlformats.org/officeDocument/2006/relationships/customXml" Target="../ink/ink3189.xml"/><Relationship Id="rId303" Type="http://schemas.openxmlformats.org/officeDocument/2006/relationships/image" Target="../media/image239.png"/><Relationship Id="rId42" Type="http://schemas.openxmlformats.org/officeDocument/2006/relationships/customXml" Target="../ink/ink3071.xml"/><Relationship Id="rId84" Type="http://schemas.openxmlformats.org/officeDocument/2006/relationships/customXml" Target="../ink/ink3092.xml"/><Relationship Id="rId138" Type="http://schemas.openxmlformats.org/officeDocument/2006/relationships/customXml" Target="../ink/ink3119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314" Type="http://schemas.openxmlformats.org/officeDocument/2006/relationships/customXml" Target="../ink/ink3207.xml"/><Relationship Id="rId95" Type="http://schemas.openxmlformats.org/officeDocument/2006/relationships/image" Target="../media/image135.png"/><Relationship Id="rId160" Type="http://schemas.openxmlformats.org/officeDocument/2006/relationships/customXml" Target="../ink/ink3130.xml"/><Relationship Id="rId216" Type="http://schemas.openxmlformats.org/officeDocument/2006/relationships/customXml" Target="../ink/ink3158.xml"/><Relationship Id="rId258" Type="http://schemas.openxmlformats.org/officeDocument/2006/relationships/customXml" Target="../ink/ink3179.xml"/><Relationship Id="rId22" Type="http://schemas.openxmlformats.org/officeDocument/2006/relationships/customXml" Target="../ink/ink3061.xml"/><Relationship Id="rId64" Type="http://schemas.openxmlformats.org/officeDocument/2006/relationships/customXml" Target="../ink/ink3082.xml"/><Relationship Id="rId118" Type="http://schemas.openxmlformats.org/officeDocument/2006/relationships/customXml" Target="../ink/ink3109.xml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3190.xml"/><Relationship Id="rId75" Type="http://schemas.openxmlformats.org/officeDocument/2006/relationships/image" Target="../media/image125.png"/><Relationship Id="rId140" Type="http://schemas.openxmlformats.org/officeDocument/2006/relationships/customXml" Target="../ink/ink3120.xml"/><Relationship Id="rId182" Type="http://schemas.openxmlformats.org/officeDocument/2006/relationships/customXml" Target="../ink/ink3141.xml"/><Relationship Id="rId6" Type="http://schemas.openxmlformats.org/officeDocument/2006/relationships/customXml" Target="../ink/ink3053.xml"/><Relationship Id="rId238" Type="http://schemas.openxmlformats.org/officeDocument/2006/relationships/customXml" Target="../ink/ink3169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44" Type="http://schemas.openxmlformats.org/officeDocument/2006/relationships/customXml" Target="../ink/ink3072.xml"/><Relationship Id="rId86" Type="http://schemas.openxmlformats.org/officeDocument/2006/relationships/customXml" Target="../ink/ink3093.xml"/><Relationship Id="rId151" Type="http://schemas.openxmlformats.org/officeDocument/2006/relationships/image" Target="../media/image163.png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3180.xml"/><Relationship Id="rId316" Type="http://schemas.openxmlformats.org/officeDocument/2006/relationships/customXml" Target="../ink/ink320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1.png"/><Relationship Id="rId7" Type="http://schemas.openxmlformats.org/officeDocument/2006/relationships/image" Target="../media/image893.png"/><Relationship Id="rId2" Type="http://schemas.openxmlformats.org/officeDocument/2006/relationships/customXml" Target="../ink/ink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5" Type="http://schemas.openxmlformats.org/officeDocument/2006/relationships/image" Target="../media/image892.png"/><Relationship Id="rId4" Type="http://schemas.openxmlformats.org/officeDocument/2006/relationships/customXml" Target="../ink/ink52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324" Type="http://schemas.openxmlformats.org/officeDocument/2006/relationships/customXml" Target="../ink/ink3372.xml"/><Relationship Id="rId170" Type="http://schemas.openxmlformats.org/officeDocument/2006/relationships/customXml" Target="../ink/ink3295.xml"/><Relationship Id="rId226" Type="http://schemas.openxmlformats.org/officeDocument/2006/relationships/customXml" Target="../ink/ink3323.xml"/><Relationship Id="rId268" Type="http://schemas.openxmlformats.org/officeDocument/2006/relationships/customXml" Target="../ink/ink3344.xml"/><Relationship Id="rId32" Type="http://schemas.openxmlformats.org/officeDocument/2006/relationships/customXml" Target="../ink/ink3226.xml"/><Relationship Id="rId74" Type="http://schemas.openxmlformats.org/officeDocument/2006/relationships/customXml" Target="../ink/ink3247.xml"/><Relationship Id="rId128" Type="http://schemas.openxmlformats.org/officeDocument/2006/relationships/customXml" Target="../ink/ink3274.xml"/><Relationship Id="rId335" Type="http://schemas.openxmlformats.org/officeDocument/2006/relationships/image" Target="../media/image255.png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3355.xml"/><Relationship Id="rId304" Type="http://schemas.openxmlformats.org/officeDocument/2006/relationships/customXml" Target="../ink/ink3362.xml"/><Relationship Id="rId85" Type="http://schemas.openxmlformats.org/officeDocument/2006/relationships/image" Target="../media/image130.png"/><Relationship Id="rId150" Type="http://schemas.openxmlformats.org/officeDocument/2006/relationships/customXml" Target="../ink/ink3285.xml"/><Relationship Id="rId192" Type="http://schemas.openxmlformats.org/officeDocument/2006/relationships/customXml" Target="../ink/ink3306.xml"/><Relationship Id="rId206" Type="http://schemas.openxmlformats.org/officeDocument/2006/relationships/customXml" Target="../ink/ink3313.xml"/><Relationship Id="rId248" Type="http://schemas.openxmlformats.org/officeDocument/2006/relationships/customXml" Target="../ink/ink3334.xml"/><Relationship Id="rId12" Type="http://schemas.openxmlformats.org/officeDocument/2006/relationships/customXml" Target="../ink/ink3216.xml"/><Relationship Id="rId108" Type="http://schemas.openxmlformats.org/officeDocument/2006/relationships/customXml" Target="../ink/ink3264.xml"/><Relationship Id="rId315" Type="http://schemas.openxmlformats.org/officeDocument/2006/relationships/image" Target="../media/image245.png"/><Relationship Id="rId54" Type="http://schemas.openxmlformats.org/officeDocument/2006/relationships/customXml" Target="../ink/ink3237.xml"/><Relationship Id="rId96" Type="http://schemas.openxmlformats.org/officeDocument/2006/relationships/customXml" Target="../ink/ink3258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3345.xml"/><Relationship Id="rId326" Type="http://schemas.openxmlformats.org/officeDocument/2006/relationships/customXml" Target="../ink/ink3373.xml"/><Relationship Id="rId65" Type="http://schemas.openxmlformats.org/officeDocument/2006/relationships/image" Target="../media/image120.png"/><Relationship Id="rId130" Type="http://schemas.openxmlformats.org/officeDocument/2006/relationships/customXml" Target="../ink/ink3275.xml"/><Relationship Id="rId172" Type="http://schemas.openxmlformats.org/officeDocument/2006/relationships/customXml" Target="../ink/ink3296.xml"/><Relationship Id="rId228" Type="http://schemas.openxmlformats.org/officeDocument/2006/relationships/customXml" Target="../ink/ink3324.xml"/><Relationship Id="rId281" Type="http://schemas.openxmlformats.org/officeDocument/2006/relationships/image" Target="../media/image228.png"/><Relationship Id="rId34" Type="http://schemas.openxmlformats.org/officeDocument/2006/relationships/customXml" Target="../ink/ink3227.xml"/><Relationship Id="rId76" Type="http://schemas.openxmlformats.org/officeDocument/2006/relationships/customXml" Target="../ink/ink3248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83" Type="http://schemas.openxmlformats.org/officeDocument/2006/relationships/image" Target="../media/image179.png"/><Relationship Id="rId239" Type="http://schemas.openxmlformats.org/officeDocument/2006/relationships/image" Target="../media/image207.png"/><Relationship Id="rId250" Type="http://schemas.openxmlformats.org/officeDocument/2006/relationships/customXml" Target="../ink/ink3335.xml"/><Relationship Id="rId292" Type="http://schemas.openxmlformats.org/officeDocument/2006/relationships/customXml" Target="../ink/ink3356.xml"/><Relationship Id="rId306" Type="http://schemas.openxmlformats.org/officeDocument/2006/relationships/customXml" Target="../ink/ink3363.xml"/><Relationship Id="rId24" Type="http://schemas.openxmlformats.org/officeDocument/2006/relationships/customXml" Target="../ink/ink3222.xml"/><Relationship Id="rId45" Type="http://schemas.openxmlformats.org/officeDocument/2006/relationships/image" Target="../media/image110.png"/><Relationship Id="rId66" Type="http://schemas.openxmlformats.org/officeDocument/2006/relationships/customXml" Target="../ink/ink3243.xml"/><Relationship Id="rId87" Type="http://schemas.openxmlformats.org/officeDocument/2006/relationships/image" Target="../media/image131.png"/><Relationship Id="rId110" Type="http://schemas.openxmlformats.org/officeDocument/2006/relationships/customXml" Target="../ink/ink3265.xml"/><Relationship Id="rId131" Type="http://schemas.openxmlformats.org/officeDocument/2006/relationships/image" Target="../media/image153.png"/><Relationship Id="rId327" Type="http://schemas.openxmlformats.org/officeDocument/2006/relationships/image" Target="../media/image251.png"/><Relationship Id="rId152" Type="http://schemas.openxmlformats.org/officeDocument/2006/relationships/customXml" Target="../ink/ink3286.xml"/><Relationship Id="rId173" Type="http://schemas.openxmlformats.org/officeDocument/2006/relationships/image" Target="../media/image174.png"/><Relationship Id="rId194" Type="http://schemas.openxmlformats.org/officeDocument/2006/relationships/customXml" Target="../ink/ink3307.xml"/><Relationship Id="rId208" Type="http://schemas.openxmlformats.org/officeDocument/2006/relationships/customXml" Target="../ink/ink3314.xml"/><Relationship Id="rId229" Type="http://schemas.openxmlformats.org/officeDocument/2006/relationships/image" Target="../media/image202.png"/><Relationship Id="rId240" Type="http://schemas.openxmlformats.org/officeDocument/2006/relationships/customXml" Target="../ink/ink3330.xml"/><Relationship Id="rId261" Type="http://schemas.openxmlformats.org/officeDocument/2006/relationships/image" Target="../media/image218.png"/><Relationship Id="rId14" Type="http://schemas.openxmlformats.org/officeDocument/2006/relationships/customXml" Target="../ink/ink3217.xml"/><Relationship Id="rId35" Type="http://schemas.openxmlformats.org/officeDocument/2006/relationships/image" Target="../media/image105.png"/><Relationship Id="rId56" Type="http://schemas.openxmlformats.org/officeDocument/2006/relationships/customXml" Target="../ink/ink3238.xml"/><Relationship Id="rId77" Type="http://schemas.openxmlformats.org/officeDocument/2006/relationships/image" Target="../media/image126.png"/><Relationship Id="rId100" Type="http://schemas.openxmlformats.org/officeDocument/2006/relationships/customXml" Target="../ink/ink3260.xml"/><Relationship Id="rId282" Type="http://schemas.openxmlformats.org/officeDocument/2006/relationships/customXml" Target="../ink/ink3351.xml"/><Relationship Id="rId317" Type="http://schemas.openxmlformats.org/officeDocument/2006/relationships/image" Target="../media/image246.png"/><Relationship Id="rId8" Type="http://schemas.openxmlformats.org/officeDocument/2006/relationships/customXml" Target="../ink/ink3214.xml"/><Relationship Id="rId98" Type="http://schemas.openxmlformats.org/officeDocument/2006/relationships/customXml" Target="../ink/ink3259.xml"/><Relationship Id="rId121" Type="http://schemas.openxmlformats.org/officeDocument/2006/relationships/image" Target="../media/image148.png"/><Relationship Id="rId142" Type="http://schemas.openxmlformats.org/officeDocument/2006/relationships/customXml" Target="../ink/ink3281.xml"/><Relationship Id="rId163" Type="http://schemas.openxmlformats.org/officeDocument/2006/relationships/image" Target="../media/image169.png"/><Relationship Id="rId184" Type="http://schemas.openxmlformats.org/officeDocument/2006/relationships/customXml" Target="../ink/ink3302.xml"/><Relationship Id="rId219" Type="http://schemas.openxmlformats.org/officeDocument/2006/relationships/image" Target="../media/image197.png"/><Relationship Id="rId230" Type="http://schemas.openxmlformats.org/officeDocument/2006/relationships/customXml" Target="../ink/ink3325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3233.xml"/><Relationship Id="rId67" Type="http://schemas.openxmlformats.org/officeDocument/2006/relationships/image" Target="../media/image121.png"/><Relationship Id="rId272" Type="http://schemas.openxmlformats.org/officeDocument/2006/relationships/customXml" Target="../ink/ink3346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328" Type="http://schemas.openxmlformats.org/officeDocument/2006/relationships/customXml" Target="../ink/ink3374.xml"/><Relationship Id="rId88" Type="http://schemas.openxmlformats.org/officeDocument/2006/relationships/customXml" Target="../ink/ink3254.xml"/><Relationship Id="rId111" Type="http://schemas.openxmlformats.org/officeDocument/2006/relationships/image" Target="../media/image143.png"/><Relationship Id="rId132" Type="http://schemas.openxmlformats.org/officeDocument/2006/relationships/customXml" Target="../ink/ink3276.xml"/><Relationship Id="rId153" Type="http://schemas.openxmlformats.org/officeDocument/2006/relationships/image" Target="../media/image164.png"/><Relationship Id="rId174" Type="http://schemas.openxmlformats.org/officeDocument/2006/relationships/customXml" Target="../ink/ink3297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3320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3228.xml"/><Relationship Id="rId57" Type="http://schemas.openxmlformats.org/officeDocument/2006/relationships/image" Target="../media/image116.png"/><Relationship Id="rId262" Type="http://schemas.openxmlformats.org/officeDocument/2006/relationships/customXml" Target="../ink/ink3341.xml"/><Relationship Id="rId283" Type="http://schemas.openxmlformats.org/officeDocument/2006/relationships/image" Target="../media/image229.png"/><Relationship Id="rId318" Type="http://schemas.openxmlformats.org/officeDocument/2006/relationships/customXml" Target="../ink/ink3369.xml"/><Relationship Id="rId78" Type="http://schemas.openxmlformats.org/officeDocument/2006/relationships/customXml" Target="../ink/ink3249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3271.xml"/><Relationship Id="rId143" Type="http://schemas.openxmlformats.org/officeDocument/2006/relationships/image" Target="../media/image159.png"/><Relationship Id="rId164" Type="http://schemas.openxmlformats.org/officeDocument/2006/relationships/customXml" Target="../ink/ink3292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3315.xml"/><Relationship Id="rId26" Type="http://schemas.openxmlformats.org/officeDocument/2006/relationships/customXml" Target="../ink/ink3223.xml"/><Relationship Id="rId231" Type="http://schemas.openxmlformats.org/officeDocument/2006/relationships/image" Target="../media/image203.png"/><Relationship Id="rId252" Type="http://schemas.openxmlformats.org/officeDocument/2006/relationships/customXml" Target="../ink/ink3336.xml"/><Relationship Id="rId273" Type="http://schemas.openxmlformats.org/officeDocument/2006/relationships/image" Target="../media/image224.png"/><Relationship Id="rId294" Type="http://schemas.openxmlformats.org/officeDocument/2006/relationships/customXml" Target="../ink/ink3357.xml"/><Relationship Id="rId308" Type="http://schemas.openxmlformats.org/officeDocument/2006/relationships/customXml" Target="../ink/ink3364.xml"/><Relationship Id="rId329" Type="http://schemas.openxmlformats.org/officeDocument/2006/relationships/image" Target="../media/image252.png"/><Relationship Id="rId47" Type="http://schemas.openxmlformats.org/officeDocument/2006/relationships/image" Target="../media/image111.png"/><Relationship Id="rId68" Type="http://schemas.openxmlformats.org/officeDocument/2006/relationships/customXml" Target="../ink/ink3244.xml"/><Relationship Id="rId89" Type="http://schemas.openxmlformats.org/officeDocument/2006/relationships/image" Target="../media/image132.png"/><Relationship Id="rId112" Type="http://schemas.openxmlformats.org/officeDocument/2006/relationships/customXml" Target="../ink/ink3266.xml"/><Relationship Id="rId133" Type="http://schemas.openxmlformats.org/officeDocument/2006/relationships/image" Target="../media/image154.png"/><Relationship Id="rId154" Type="http://schemas.openxmlformats.org/officeDocument/2006/relationships/customXml" Target="../ink/ink3287.xml"/><Relationship Id="rId175" Type="http://schemas.openxmlformats.org/officeDocument/2006/relationships/image" Target="../media/image175.png"/><Relationship Id="rId196" Type="http://schemas.openxmlformats.org/officeDocument/2006/relationships/customXml" Target="../ink/ink3308.xml"/><Relationship Id="rId200" Type="http://schemas.openxmlformats.org/officeDocument/2006/relationships/customXml" Target="../ink/ink3310.xml"/><Relationship Id="rId16" Type="http://schemas.openxmlformats.org/officeDocument/2006/relationships/customXml" Target="../ink/ink3218.xml"/><Relationship Id="rId221" Type="http://schemas.openxmlformats.org/officeDocument/2006/relationships/image" Target="../media/image198.png"/><Relationship Id="rId242" Type="http://schemas.openxmlformats.org/officeDocument/2006/relationships/customXml" Target="../ink/ink3331.xml"/><Relationship Id="rId263" Type="http://schemas.openxmlformats.org/officeDocument/2006/relationships/image" Target="../media/image219.png"/><Relationship Id="rId284" Type="http://schemas.openxmlformats.org/officeDocument/2006/relationships/customXml" Target="../ink/ink3352.xml"/><Relationship Id="rId319" Type="http://schemas.openxmlformats.org/officeDocument/2006/relationships/image" Target="../media/image247.png"/><Relationship Id="rId37" Type="http://schemas.openxmlformats.org/officeDocument/2006/relationships/image" Target="../media/image106.png"/><Relationship Id="rId58" Type="http://schemas.openxmlformats.org/officeDocument/2006/relationships/customXml" Target="../ink/ink3239.xml"/><Relationship Id="rId79" Type="http://schemas.openxmlformats.org/officeDocument/2006/relationships/image" Target="../media/image127.png"/><Relationship Id="rId102" Type="http://schemas.openxmlformats.org/officeDocument/2006/relationships/customXml" Target="../ink/ink3261.xml"/><Relationship Id="rId123" Type="http://schemas.openxmlformats.org/officeDocument/2006/relationships/image" Target="../media/image149.png"/><Relationship Id="rId144" Type="http://schemas.openxmlformats.org/officeDocument/2006/relationships/customXml" Target="../ink/ink3282.xml"/><Relationship Id="rId330" Type="http://schemas.openxmlformats.org/officeDocument/2006/relationships/customXml" Target="../ink/ink3375.xml"/><Relationship Id="rId90" Type="http://schemas.openxmlformats.org/officeDocument/2006/relationships/customXml" Target="../ink/ink3255.xml"/><Relationship Id="rId165" Type="http://schemas.openxmlformats.org/officeDocument/2006/relationships/image" Target="../media/image170.png"/><Relationship Id="rId186" Type="http://schemas.openxmlformats.org/officeDocument/2006/relationships/customXml" Target="../ink/ink3303.xml"/><Relationship Id="rId211" Type="http://schemas.openxmlformats.org/officeDocument/2006/relationships/image" Target="../media/image193.png"/><Relationship Id="rId232" Type="http://schemas.openxmlformats.org/officeDocument/2006/relationships/customXml" Target="../ink/ink3326.xml"/><Relationship Id="rId253" Type="http://schemas.openxmlformats.org/officeDocument/2006/relationships/image" Target="../media/image214.png"/><Relationship Id="rId274" Type="http://schemas.openxmlformats.org/officeDocument/2006/relationships/customXml" Target="../ink/ink3347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3234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3277.xml"/><Relationship Id="rId320" Type="http://schemas.openxmlformats.org/officeDocument/2006/relationships/customXml" Target="../ink/ink3370.xml"/><Relationship Id="rId80" Type="http://schemas.openxmlformats.org/officeDocument/2006/relationships/customXml" Target="../ink/ink3250.xml"/><Relationship Id="rId155" Type="http://schemas.openxmlformats.org/officeDocument/2006/relationships/image" Target="../media/image165.png"/><Relationship Id="rId176" Type="http://schemas.openxmlformats.org/officeDocument/2006/relationships/customXml" Target="../ink/ink3298.xml"/><Relationship Id="rId197" Type="http://schemas.openxmlformats.org/officeDocument/2006/relationships/image" Target="../media/image186.png"/><Relationship Id="rId201" Type="http://schemas.openxmlformats.org/officeDocument/2006/relationships/image" Target="../media/image188.png"/><Relationship Id="rId222" Type="http://schemas.openxmlformats.org/officeDocument/2006/relationships/customXml" Target="../ink/ink3321.xml"/><Relationship Id="rId243" Type="http://schemas.openxmlformats.org/officeDocument/2006/relationships/image" Target="../media/image209.png"/><Relationship Id="rId264" Type="http://schemas.openxmlformats.org/officeDocument/2006/relationships/customXml" Target="../ink/ink3342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3229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3272.xml"/><Relationship Id="rId310" Type="http://schemas.openxmlformats.org/officeDocument/2006/relationships/customXml" Target="../ink/ink3365.xml"/><Relationship Id="rId70" Type="http://schemas.openxmlformats.org/officeDocument/2006/relationships/customXml" Target="../ink/ink3245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3293.xml"/><Relationship Id="rId187" Type="http://schemas.openxmlformats.org/officeDocument/2006/relationships/image" Target="../media/image181.png"/><Relationship Id="rId331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316.xml"/><Relationship Id="rId233" Type="http://schemas.openxmlformats.org/officeDocument/2006/relationships/image" Target="../media/image204.png"/><Relationship Id="rId254" Type="http://schemas.openxmlformats.org/officeDocument/2006/relationships/customXml" Target="../ink/ink3337.xml"/><Relationship Id="rId28" Type="http://schemas.openxmlformats.org/officeDocument/2006/relationships/customXml" Target="../ink/ink3224.xml"/><Relationship Id="rId49" Type="http://schemas.openxmlformats.org/officeDocument/2006/relationships/image" Target="../media/image112.png"/><Relationship Id="rId114" Type="http://schemas.openxmlformats.org/officeDocument/2006/relationships/customXml" Target="../ink/ink3267.xml"/><Relationship Id="rId275" Type="http://schemas.openxmlformats.org/officeDocument/2006/relationships/image" Target="../media/image225.png"/><Relationship Id="rId296" Type="http://schemas.openxmlformats.org/officeDocument/2006/relationships/customXml" Target="../ink/ink3358.xml"/><Relationship Id="rId300" Type="http://schemas.openxmlformats.org/officeDocument/2006/relationships/customXml" Target="../ink/ink3360.xml"/><Relationship Id="rId60" Type="http://schemas.openxmlformats.org/officeDocument/2006/relationships/customXml" Target="../ink/ink3240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3288.xml"/><Relationship Id="rId177" Type="http://schemas.openxmlformats.org/officeDocument/2006/relationships/image" Target="../media/image176.png"/><Relationship Id="rId198" Type="http://schemas.openxmlformats.org/officeDocument/2006/relationships/customXml" Target="../ink/ink3309.xml"/><Relationship Id="rId321" Type="http://schemas.openxmlformats.org/officeDocument/2006/relationships/image" Target="../media/image248.png"/><Relationship Id="rId202" Type="http://schemas.openxmlformats.org/officeDocument/2006/relationships/customXml" Target="../ink/ink3311.xml"/><Relationship Id="rId223" Type="http://schemas.openxmlformats.org/officeDocument/2006/relationships/image" Target="../media/image199.png"/><Relationship Id="rId244" Type="http://schemas.openxmlformats.org/officeDocument/2006/relationships/customXml" Target="../ink/ink3332.xml"/><Relationship Id="rId18" Type="http://schemas.openxmlformats.org/officeDocument/2006/relationships/customXml" Target="../ink/ink3219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3353.xml"/><Relationship Id="rId50" Type="http://schemas.openxmlformats.org/officeDocument/2006/relationships/customXml" Target="../ink/ink3235.xml"/><Relationship Id="rId104" Type="http://schemas.openxmlformats.org/officeDocument/2006/relationships/customXml" Target="../ink/ink3262.xml"/><Relationship Id="rId125" Type="http://schemas.openxmlformats.org/officeDocument/2006/relationships/image" Target="../media/image150.png"/><Relationship Id="rId146" Type="http://schemas.openxmlformats.org/officeDocument/2006/relationships/customXml" Target="../ink/ink3283.xml"/><Relationship Id="rId167" Type="http://schemas.openxmlformats.org/officeDocument/2006/relationships/image" Target="../media/image171.png"/><Relationship Id="rId188" Type="http://schemas.openxmlformats.org/officeDocument/2006/relationships/customXml" Target="../ink/ink3304.xml"/><Relationship Id="rId311" Type="http://schemas.openxmlformats.org/officeDocument/2006/relationships/image" Target="../media/image243.png"/><Relationship Id="rId332" Type="http://schemas.openxmlformats.org/officeDocument/2006/relationships/customXml" Target="../ink/ink3376.xml"/><Relationship Id="rId71" Type="http://schemas.openxmlformats.org/officeDocument/2006/relationships/image" Target="../media/image123.png"/><Relationship Id="rId92" Type="http://schemas.openxmlformats.org/officeDocument/2006/relationships/customXml" Target="../ink/ink3256.xml"/><Relationship Id="rId213" Type="http://schemas.openxmlformats.org/officeDocument/2006/relationships/image" Target="../media/image194.png"/><Relationship Id="rId234" Type="http://schemas.openxmlformats.org/officeDocument/2006/relationships/customXml" Target="../ink/ink3327.xml"/><Relationship Id="rId2" Type="http://schemas.openxmlformats.org/officeDocument/2006/relationships/customXml" Target="../ink/ink3211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3348.xml"/><Relationship Id="rId297" Type="http://schemas.openxmlformats.org/officeDocument/2006/relationships/image" Target="../media/image236.png"/><Relationship Id="rId40" Type="http://schemas.openxmlformats.org/officeDocument/2006/relationships/customXml" Target="../ink/ink3230.xml"/><Relationship Id="rId115" Type="http://schemas.openxmlformats.org/officeDocument/2006/relationships/image" Target="../media/image145.png"/><Relationship Id="rId136" Type="http://schemas.openxmlformats.org/officeDocument/2006/relationships/customXml" Target="../ink/ink3278.xml"/><Relationship Id="rId157" Type="http://schemas.openxmlformats.org/officeDocument/2006/relationships/image" Target="../media/image166.png"/><Relationship Id="rId178" Type="http://schemas.openxmlformats.org/officeDocument/2006/relationships/customXml" Target="../ink/ink3299.xml"/><Relationship Id="rId301" Type="http://schemas.openxmlformats.org/officeDocument/2006/relationships/image" Target="../media/image238.png"/><Relationship Id="rId322" Type="http://schemas.openxmlformats.org/officeDocument/2006/relationships/customXml" Target="../ink/ink3371.xml"/><Relationship Id="rId61" Type="http://schemas.openxmlformats.org/officeDocument/2006/relationships/image" Target="../media/image118.png"/><Relationship Id="rId82" Type="http://schemas.openxmlformats.org/officeDocument/2006/relationships/customXml" Target="../ink/ink3251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3322.xml"/><Relationship Id="rId245" Type="http://schemas.openxmlformats.org/officeDocument/2006/relationships/image" Target="../media/image210.png"/><Relationship Id="rId266" Type="http://schemas.openxmlformats.org/officeDocument/2006/relationships/customXml" Target="../ink/ink3343.xml"/><Relationship Id="rId287" Type="http://schemas.openxmlformats.org/officeDocument/2006/relationships/image" Target="../media/image231.png"/><Relationship Id="rId30" Type="http://schemas.openxmlformats.org/officeDocument/2006/relationships/customXml" Target="../ink/ink3225.xml"/><Relationship Id="rId105" Type="http://schemas.openxmlformats.org/officeDocument/2006/relationships/image" Target="../media/image140.png"/><Relationship Id="rId126" Type="http://schemas.openxmlformats.org/officeDocument/2006/relationships/customXml" Target="../ink/ink3273.xml"/><Relationship Id="rId147" Type="http://schemas.openxmlformats.org/officeDocument/2006/relationships/image" Target="../media/image161.png"/><Relationship Id="rId168" Type="http://schemas.openxmlformats.org/officeDocument/2006/relationships/customXml" Target="../ink/ink3294.xml"/><Relationship Id="rId312" Type="http://schemas.openxmlformats.org/officeDocument/2006/relationships/customXml" Target="../ink/ink3366.xml"/><Relationship Id="rId333" Type="http://schemas.openxmlformats.org/officeDocument/2006/relationships/image" Target="../media/image254.png"/><Relationship Id="rId51" Type="http://schemas.openxmlformats.org/officeDocument/2006/relationships/image" Target="../media/image113.png"/><Relationship Id="rId72" Type="http://schemas.openxmlformats.org/officeDocument/2006/relationships/customXml" Target="../ink/ink3246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3317.xml"/><Relationship Id="rId235" Type="http://schemas.openxmlformats.org/officeDocument/2006/relationships/image" Target="../media/image205.png"/><Relationship Id="rId256" Type="http://schemas.openxmlformats.org/officeDocument/2006/relationships/customXml" Target="../ink/ink3338.xml"/><Relationship Id="rId277" Type="http://schemas.openxmlformats.org/officeDocument/2006/relationships/image" Target="../media/image226.png"/><Relationship Id="rId298" Type="http://schemas.openxmlformats.org/officeDocument/2006/relationships/customXml" Target="../ink/ink3359.xml"/><Relationship Id="rId116" Type="http://schemas.openxmlformats.org/officeDocument/2006/relationships/customXml" Target="../ink/ink3268.xml"/><Relationship Id="rId137" Type="http://schemas.openxmlformats.org/officeDocument/2006/relationships/image" Target="../media/image156.png"/><Relationship Id="rId158" Type="http://schemas.openxmlformats.org/officeDocument/2006/relationships/customXml" Target="../ink/ink3289.xml"/><Relationship Id="rId302" Type="http://schemas.openxmlformats.org/officeDocument/2006/relationships/customXml" Target="../ink/ink3361.xml"/><Relationship Id="rId323" Type="http://schemas.openxmlformats.org/officeDocument/2006/relationships/image" Target="../media/image249.png"/><Relationship Id="rId20" Type="http://schemas.openxmlformats.org/officeDocument/2006/relationships/customXml" Target="../ink/ink3220.xml"/><Relationship Id="rId41" Type="http://schemas.openxmlformats.org/officeDocument/2006/relationships/image" Target="../media/image108.png"/><Relationship Id="rId62" Type="http://schemas.openxmlformats.org/officeDocument/2006/relationships/customXml" Target="../ink/ink3241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3305.xml"/><Relationship Id="rId204" Type="http://schemas.openxmlformats.org/officeDocument/2006/relationships/customXml" Target="../ink/ink3312.xml"/><Relationship Id="rId225" Type="http://schemas.openxmlformats.org/officeDocument/2006/relationships/image" Target="../media/image200.png"/><Relationship Id="rId246" Type="http://schemas.openxmlformats.org/officeDocument/2006/relationships/customXml" Target="../ink/ink3333.xml"/><Relationship Id="rId267" Type="http://schemas.openxmlformats.org/officeDocument/2006/relationships/image" Target="../media/image221.png"/><Relationship Id="rId288" Type="http://schemas.openxmlformats.org/officeDocument/2006/relationships/customXml" Target="../ink/ink3354.xml"/><Relationship Id="rId106" Type="http://schemas.openxmlformats.org/officeDocument/2006/relationships/customXml" Target="../ink/ink3263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3215.xml"/><Relationship Id="rId31" Type="http://schemas.openxmlformats.org/officeDocument/2006/relationships/image" Target="../media/image103.png"/><Relationship Id="rId52" Type="http://schemas.openxmlformats.org/officeDocument/2006/relationships/customXml" Target="../ink/ink3236.xml"/><Relationship Id="rId73" Type="http://schemas.openxmlformats.org/officeDocument/2006/relationships/image" Target="../media/image124.png"/><Relationship Id="rId94" Type="http://schemas.openxmlformats.org/officeDocument/2006/relationships/customXml" Target="../ink/ink3257.xml"/><Relationship Id="rId148" Type="http://schemas.openxmlformats.org/officeDocument/2006/relationships/customXml" Target="../ink/ink3284.xml"/><Relationship Id="rId169" Type="http://schemas.openxmlformats.org/officeDocument/2006/relationships/image" Target="../media/image172.png"/><Relationship Id="rId334" Type="http://schemas.openxmlformats.org/officeDocument/2006/relationships/customXml" Target="../ink/ink3377.xml"/><Relationship Id="rId4" Type="http://schemas.openxmlformats.org/officeDocument/2006/relationships/customXml" Target="../ink/ink3212.xml"/><Relationship Id="rId180" Type="http://schemas.openxmlformats.org/officeDocument/2006/relationships/customXml" Target="../ink/ink3300.xml"/><Relationship Id="rId215" Type="http://schemas.openxmlformats.org/officeDocument/2006/relationships/image" Target="../media/image195.png"/><Relationship Id="rId236" Type="http://schemas.openxmlformats.org/officeDocument/2006/relationships/customXml" Target="../ink/ink3328.xml"/><Relationship Id="rId257" Type="http://schemas.openxmlformats.org/officeDocument/2006/relationships/image" Target="../media/image216.png"/><Relationship Id="rId278" Type="http://schemas.openxmlformats.org/officeDocument/2006/relationships/customXml" Target="../ink/ink3349.xml"/><Relationship Id="rId303" Type="http://schemas.openxmlformats.org/officeDocument/2006/relationships/image" Target="../media/image239.png"/><Relationship Id="rId42" Type="http://schemas.openxmlformats.org/officeDocument/2006/relationships/customXml" Target="../ink/ink3231.xml"/><Relationship Id="rId84" Type="http://schemas.openxmlformats.org/officeDocument/2006/relationships/customXml" Target="../ink/ink3252.xml"/><Relationship Id="rId138" Type="http://schemas.openxmlformats.org/officeDocument/2006/relationships/customXml" Target="../ink/ink3279.xml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314" Type="http://schemas.openxmlformats.org/officeDocument/2006/relationships/customXml" Target="../ink/ink3367.xml"/><Relationship Id="rId95" Type="http://schemas.openxmlformats.org/officeDocument/2006/relationships/image" Target="../media/image135.png"/><Relationship Id="rId160" Type="http://schemas.openxmlformats.org/officeDocument/2006/relationships/customXml" Target="../ink/ink3290.xml"/><Relationship Id="rId216" Type="http://schemas.openxmlformats.org/officeDocument/2006/relationships/customXml" Target="../ink/ink3318.xml"/><Relationship Id="rId258" Type="http://schemas.openxmlformats.org/officeDocument/2006/relationships/customXml" Target="../ink/ink3339.xml"/><Relationship Id="rId22" Type="http://schemas.openxmlformats.org/officeDocument/2006/relationships/customXml" Target="../ink/ink3221.xml"/><Relationship Id="rId64" Type="http://schemas.openxmlformats.org/officeDocument/2006/relationships/customXml" Target="../ink/ink3242.xml"/><Relationship Id="rId118" Type="http://schemas.openxmlformats.org/officeDocument/2006/relationships/customXml" Target="../ink/ink3269.xml"/><Relationship Id="rId325" Type="http://schemas.openxmlformats.org/officeDocument/2006/relationships/image" Target="../media/image250.png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3350.xml"/><Relationship Id="rId75" Type="http://schemas.openxmlformats.org/officeDocument/2006/relationships/image" Target="../media/image125.png"/><Relationship Id="rId140" Type="http://schemas.openxmlformats.org/officeDocument/2006/relationships/customXml" Target="../ink/ink3280.xml"/><Relationship Id="rId182" Type="http://schemas.openxmlformats.org/officeDocument/2006/relationships/customXml" Target="../ink/ink3301.xml"/><Relationship Id="rId6" Type="http://schemas.openxmlformats.org/officeDocument/2006/relationships/customXml" Target="../ink/ink3213.xml"/><Relationship Id="rId238" Type="http://schemas.openxmlformats.org/officeDocument/2006/relationships/customXml" Target="../ink/ink3329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44" Type="http://schemas.openxmlformats.org/officeDocument/2006/relationships/customXml" Target="../ink/ink3232.xml"/><Relationship Id="rId86" Type="http://schemas.openxmlformats.org/officeDocument/2006/relationships/customXml" Target="../ink/ink3253.xml"/><Relationship Id="rId151" Type="http://schemas.openxmlformats.org/officeDocument/2006/relationships/image" Target="../media/image163.png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3340.xml"/><Relationship Id="rId316" Type="http://schemas.openxmlformats.org/officeDocument/2006/relationships/customXml" Target="../ink/ink3368.xml"/><Relationship Id="rId55" Type="http://schemas.openxmlformats.org/officeDocument/2006/relationships/image" Target="../media/image115.png"/><Relationship Id="rId97" Type="http://schemas.openxmlformats.org/officeDocument/2006/relationships/image" Target="../media/image136.png"/><Relationship Id="rId120" Type="http://schemas.openxmlformats.org/officeDocument/2006/relationships/customXml" Target="../ink/ink3270.xml"/><Relationship Id="rId162" Type="http://schemas.openxmlformats.org/officeDocument/2006/relationships/customXml" Target="../ink/ink3291.xml"/><Relationship Id="rId218" Type="http://schemas.openxmlformats.org/officeDocument/2006/relationships/customXml" Target="../ink/ink3319.xml"/><Relationship Id="rId271" Type="http://schemas.openxmlformats.org/officeDocument/2006/relationships/image" Target="../media/image223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324" Type="http://schemas.openxmlformats.org/officeDocument/2006/relationships/customXml" Target="../ink/ink3539.xml"/><Relationship Id="rId170" Type="http://schemas.openxmlformats.org/officeDocument/2006/relationships/customXml" Target="../ink/ink3462.xml"/><Relationship Id="rId226" Type="http://schemas.openxmlformats.org/officeDocument/2006/relationships/customXml" Target="../ink/ink3490.xml"/><Relationship Id="rId268" Type="http://schemas.openxmlformats.org/officeDocument/2006/relationships/customXml" Target="../ink/ink3511.xml"/><Relationship Id="rId32" Type="http://schemas.openxmlformats.org/officeDocument/2006/relationships/customXml" Target="../ink/ink3393.xml"/><Relationship Id="rId74" Type="http://schemas.openxmlformats.org/officeDocument/2006/relationships/customXml" Target="../ink/ink3414.xml"/><Relationship Id="rId128" Type="http://schemas.openxmlformats.org/officeDocument/2006/relationships/customXml" Target="../ink/ink3441.xml"/><Relationship Id="rId335" Type="http://schemas.openxmlformats.org/officeDocument/2006/relationships/image" Target="../media/image255.png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3522.xml"/><Relationship Id="rId304" Type="http://schemas.openxmlformats.org/officeDocument/2006/relationships/customXml" Target="../ink/ink3529.xml"/><Relationship Id="rId346" Type="http://schemas.openxmlformats.org/officeDocument/2006/relationships/customXml" Target="../ink/ink3550.xml"/><Relationship Id="rId85" Type="http://schemas.openxmlformats.org/officeDocument/2006/relationships/image" Target="../media/image130.png"/><Relationship Id="rId150" Type="http://schemas.openxmlformats.org/officeDocument/2006/relationships/customXml" Target="../ink/ink3452.xml"/><Relationship Id="rId192" Type="http://schemas.openxmlformats.org/officeDocument/2006/relationships/customXml" Target="../ink/ink3473.xml"/><Relationship Id="rId206" Type="http://schemas.openxmlformats.org/officeDocument/2006/relationships/customXml" Target="../ink/ink3480.xml"/><Relationship Id="rId248" Type="http://schemas.openxmlformats.org/officeDocument/2006/relationships/customXml" Target="../ink/ink3501.xml"/><Relationship Id="rId12" Type="http://schemas.openxmlformats.org/officeDocument/2006/relationships/customXml" Target="../ink/ink3383.xml"/><Relationship Id="rId108" Type="http://schemas.openxmlformats.org/officeDocument/2006/relationships/customXml" Target="../ink/ink3431.xml"/><Relationship Id="rId315" Type="http://schemas.openxmlformats.org/officeDocument/2006/relationships/image" Target="../media/image245.png"/><Relationship Id="rId54" Type="http://schemas.openxmlformats.org/officeDocument/2006/relationships/customXml" Target="../ink/ink3404.xml"/><Relationship Id="rId96" Type="http://schemas.openxmlformats.org/officeDocument/2006/relationships/customXml" Target="../ink/ink3425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3512.xml"/><Relationship Id="rId326" Type="http://schemas.openxmlformats.org/officeDocument/2006/relationships/customXml" Target="../ink/ink3540.xml"/><Relationship Id="rId65" Type="http://schemas.openxmlformats.org/officeDocument/2006/relationships/image" Target="../media/image120.png"/><Relationship Id="rId130" Type="http://schemas.openxmlformats.org/officeDocument/2006/relationships/customXml" Target="../ink/ink3442.xml"/><Relationship Id="rId172" Type="http://schemas.openxmlformats.org/officeDocument/2006/relationships/customXml" Target="../ink/ink3463.xml"/><Relationship Id="rId228" Type="http://schemas.openxmlformats.org/officeDocument/2006/relationships/customXml" Target="../ink/ink3491.xml"/><Relationship Id="rId281" Type="http://schemas.openxmlformats.org/officeDocument/2006/relationships/image" Target="../media/image228.png"/><Relationship Id="rId337" Type="http://schemas.openxmlformats.org/officeDocument/2006/relationships/image" Target="../media/image256.png"/><Relationship Id="rId34" Type="http://schemas.openxmlformats.org/officeDocument/2006/relationships/customXml" Target="../ink/ink3394.xml"/><Relationship Id="rId76" Type="http://schemas.openxmlformats.org/officeDocument/2006/relationships/customXml" Target="../ink/ink3415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83" Type="http://schemas.openxmlformats.org/officeDocument/2006/relationships/image" Target="../media/image179.png"/><Relationship Id="rId239" Type="http://schemas.openxmlformats.org/officeDocument/2006/relationships/image" Target="../media/image207.png"/><Relationship Id="rId250" Type="http://schemas.openxmlformats.org/officeDocument/2006/relationships/customXml" Target="../ink/ink3502.xml"/><Relationship Id="rId292" Type="http://schemas.openxmlformats.org/officeDocument/2006/relationships/customXml" Target="../ink/ink3523.xml"/><Relationship Id="rId306" Type="http://schemas.openxmlformats.org/officeDocument/2006/relationships/customXml" Target="../ink/ink3530.xml"/><Relationship Id="rId45" Type="http://schemas.openxmlformats.org/officeDocument/2006/relationships/image" Target="../media/image110.png"/><Relationship Id="rId87" Type="http://schemas.openxmlformats.org/officeDocument/2006/relationships/image" Target="../media/image131.png"/><Relationship Id="rId110" Type="http://schemas.openxmlformats.org/officeDocument/2006/relationships/customXml" Target="../ink/ink3432.xml"/><Relationship Id="rId348" Type="http://schemas.openxmlformats.org/officeDocument/2006/relationships/customXml" Target="../ink/ink3551.xml"/><Relationship Id="rId152" Type="http://schemas.openxmlformats.org/officeDocument/2006/relationships/customXml" Target="../ink/ink3453.xml"/><Relationship Id="rId194" Type="http://schemas.openxmlformats.org/officeDocument/2006/relationships/customXml" Target="../ink/ink3474.xml"/><Relationship Id="rId208" Type="http://schemas.openxmlformats.org/officeDocument/2006/relationships/customXml" Target="../ink/ink3481.xml"/><Relationship Id="rId261" Type="http://schemas.openxmlformats.org/officeDocument/2006/relationships/image" Target="../media/image218.png"/><Relationship Id="rId14" Type="http://schemas.openxmlformats.org/officeDocument/2006/relationships/customXml" Target="../ink/ink3384.xml"/><Relationship Id="rId56" Type="http://schemas.openxmlformats.org/officeDocument/2006/relationships/customXml" Target="../ink/ink3405.xml"/><Relationship Id="rId317" Type="http://schemas.openxmlformats.org/officeDocument/2006/relationships/image" Target="../media/image246.png"/><Relationship Id="rId8" Type="http://schemas.openxmlformats.org/officeDocument/2006/relationships/customXml" Target="../ink/ink3381.xml"/><Relationship Id="rId98" Type="http://schemas.openxmlformats.org/officeDocument/2006/relationships/customXml" Target="../ink/ink3426.xml"/><Relationship Id="rId121" Type="http://schemas.openxmlformats.org/officeDocument/2006/relationships/image" Target="../media/image148.png"/><Relationship Id="rId142" Type="http://schemas.openxmlformats.org/officeDocument/2006/relationships/customXml" Target="../ink/ink3448.xml"/><Relationship Id="rId163" Type="http://schemas.openxmlformats.org/officeDocument/2006/relationships/image" Target="../media/image169.png"/><Relationship Id="rId184" Type="http://schemas.openxmlformats.org/officeDocument/2006/relationships/customXml" Target="../ink/ink3469.xml"/><Relationship Id="rId219" Type="http://schemas.openxmlformats.org/officeDocument/2006/relationships/image" Target="../media/image197.png"/><Relationship Id="rId230" Type="http://schemas.openxmlformats.org/officeDocument/2006/relationships/customXml" Target="../ink/ink3492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3400.xml"/><Relationship Id="rId67" Type="http://schemas.openxmlformats.org/officeDocument/2006/relationships/image" Target="../media/image121.png"/><Relationship Id="rId272" Type="http://schemas.openxmlformats.org/officeDocument/2006/relationships/customXml" Target="../ink/ink3513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328" Type="http://schemas.openxmlformats.org/officeDocument/2006/relationships/customXml" Target="../ink/ink3541.xml"/><Relationship Id="rId349" Type="http://schemas.openxmlformats.org/officeDocument/2006/relationships/image" Target="../media/image262.png"/><Relationship Id="rId88" Type="http://schemas.openxmlformats.org/officeDocument/2006/relationships/customXml" Target="../ink/ink3421.xml"/><Relationship Id="rId111" Type="http://schemas.openxmlformats.org/officeDocument/2006/relationships/image" Target="../media/image143.png"/><Relationship Id="rId132" Type="http://schemas.openxmlformats.org/officeDocument/2006/relationships/customXml" Target="../ink/ink3443.xml"/><Relationship Id="rId153" Type="http://schemas.openxmlformats.org/officeDocument/2006/relationships/image" Target="../media/image164.png"/><Relationship Id="rId174" Type="http://schemas.openxmlformats.org/officeDocument/2006/relationships/customXml" Target="../ink/ink3464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3487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3395.xml"/><Relationship Id="rId57" Type="http://schemas.openxmlformats.org/officeDocument/2006/relationships/image" Target="../media/image116.png"/><Relationship Id="rId262" Type="http://schemas.openxmlformats.org/officeDocument/2006/relationships/customXml" Target="../ink/ink3508.xml"/><Relationship Id="rId283" Type="http://schemas.openxmlformats.org/officeDocument/2006/relationships/image" Target="../media/image229.png"/><Relationship Id="rId318" Type="http://schemas.openxmlformats.org/officeDocument/2006/relationships/customXml" Target="../ink/ink3536.xml"/><Relationship Id="rId339" Type="http://schemas.openxmlformats.org/officeDocument/2006/relationships/image" Target="../media/image257.png"/><Relationship Id="rId78" Type="http://schemas.openxmlformats.org/officeDocument/2006/relationships/customXml" Target="../ink/ink3416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3438.xml"/><Relationship Id="rId143" Type="http://schemas.openxmlformats.org/officeDocument/2006/relationships/image" Target="../media/image159.png"/><Relationship Id="rId164" Type="http://schemas.openxmlformats.org/officeDocument/2006/relationships/customXml" Target="../ink/ink3459.xml"/><Relationship Id="rId185" Type="http://schemas.openxmlformats.org/officeDocument/2006/relationships/image" Target="../media/image180.png"/><Relationship Id="rId9" Type="http://schemas.openxmlformats.org/officeDocument/2006/relationships/image" Target="../media/image92.png"/><Relationship Id="rId210" Type="http://schemas.openxmlformats.org/officeDocument/2006/relationships/customXml" Target="../ink/ink3482.xml"/><Relationship Id="rId26" Type="http://schemas.openxmlformats.org/officeDocument/2006/relationships/customXml" Target="../ink/ink3390.xml"/><Relationship Id="rId231" Type="http://schemas.openxmlformats.org/officeDocument/2006/relationships/image" Target="../media/image203.png"/><Relationship Id="rId252" Type="http://schemas.openxmlformats.org/officeDocument/2006/relationships/customXml" Target="../ink/ink3503.xml"/><Relationship Id="rId273" Type="http://schemas.openxmlformats.org/officeDocument/2006/relationships/image" Target="../media/image224.png"/><Relationship Id="rId294" Type="http://schemas.openxmlformats.org/officeDocument/2006/relationships/customXml" Target="../ink/ink3524.xml"/><Relationship Id="rId308" Type="http://schemas.openxmlformats.org/officeDocument/2006/relationships/customXml" Target="../ink/ink3531.xml"/><Relationship Id="rId329" Type="http://schemas.openxmlformats.org/officeDocument/2006/relationships/image" Target="../media/image252.png"/><Relationship Id="rId47" Type="http://schemas.openxmlformats.org/officeDocument/2006/relationships/image" Target="../media/image111.png"/><Relationship Id="rId68" Type="http://schemas.openxmlformats.org/officeDocument/2006/relationships/customXml" Target="../ink/ink3411.xml"/><Relationship Id="rId89" Type="http://schemas.openxmlformats.org/officeDocument/2006/relationships/image" Target="../media/image132.png"/><Relationship Id="rId112" Type="http://schemas.openxmlformats.org/officeDocument/2006/relationships/customXml" Target="../ink/ink3433.xml"/><Relationship Id="rId133" Type="http://schemas.openxmlformats.org/officeDocument/2006/relationships/image" Target="../media/image154.png"/><Relationship Id="rId154" Type="http://schemas.openxmlformats.org/officeDocument/2006/relationships/customXml" Target="../ink/ink3454.xml"/><Relationship Id="rId175" Type="http://schemas.openxmlformats.org/officeDocument/2006/relationships/image" Target="../media/image175.png"/><Relationship Id="rId340" Type="http://schemas.openxmlformats.org/officeDocument/2006/relationships/customXml" Target="../ink/ink3547.xml"/><Relationship Id="rId196" Type="http://schemas.openxmlformats.org/officeDocument/2006/relationships/customXml" Target="../ink/ink3475.xml"/><Relationship Id="rId200" Type="http://schemas.openxmlformats.org/officeDocument/2006/relationships/customXml" Target="../ink/ink3477.xml"/><Relationship Id="rId16" Type="http://schemas.openxmlformats.org/officeDocument/2006/relationships/customXml" Target="../ink/ink3385.xml"/><Relationship Id="rId221" Type="http://schemas.openxmlformats.org/officeDocument/2006/relationships/image" Target="../media/image198.png"/><Relationship Id="rId242" Type="http://schemas.openxmlformats.org/officeDocument/2006/relationships/customXml" Target="../ink/ink3498.xml"/><Relationship Id="rId263" Type="http://schemas.openxmlformats.org/officeDocument/2006/relationships/image" Target="../media/image219.png"/><Relationship Id="rId284" Type="http://schemas.openxmlformats.org/officeDocument/2006/relationships/customXml" Target="../ink/ink3519.xml"/><Relationship Id="rId319" Type="http://schemas.openxmlformats.org/officeDocument/2006/relationships/image" Target="../media/image247.png"/><Relationship Id="rId37" Type="http://schemas.openxmlformats.org/officeDocument/2006/relationships/image" Target="../media/image106.png"/><Relationship Id="rId58" Type="http://schemas.openxmlformats.org/officeDocument/2006/relationships/customXml" Target="../ink/ink3406.xml"/><Relationship Id="rId79" Type="http://schemas.openxmlformats.org/officeDocument/2006/relationships/image" Target="../media/image127.png"/><Relationship Id="rId102" Type="http://schemas.openxmlformats.org/officeDocument/2006/relationships/customXml" Target="../ink/ink3428.xml"/><Relationship Id="rId123" Type="http://schemas.openxmlformats.org/officeDocument/2006/relationships/image" Target="../media/image149.png"/><Relationship Id="rId144" Type="http://schemas.openxmlformats.org/officeDocument/2006/relationships/customXml" Target="../ink/ink3449.xml"/><Relationship Id="rId330" Type="http://schemas.openxmlformats.org/officeDocument/2006/relationships/customXml" Target="../ink/ink3542.xml"/><Relationship Id="rId90" Type="http://schemas.openxmlformats.org/officeDocument/2006/relationships/customXml" Target="../ink/ink3422.xml"/><Relationship Id="rId165" Type="http://schemas.openxmlformats.org/officeDocument/2006/relationships/image" Target="../media/image170.png"/><Relationship Id="rId186" Type="http://schemas.openxmlformats.org/officeDocument/2006/relationships/customXml" Target="../ink/ink3470.xml"/><Relationship Id="rId211" Type="http://schemas.openxmlformats.org/officeDocument/2006/relationships/image" Target="../media/image193.png"/><Relationship Id="rId232" Type="http://schemas.openxmlformats.org/officeDocument/2006/relationships/customXml" Target="../ink/ink3493.xml"/><Relationship Id="rId253" Type="http://schemas.openxmlformats.org/officeDocument/2006/relationships/image" Target="../media/image214.png"/><Relationship Id="rId274" Type="http://schemas.openxmlformats.org/officeDocument/2006/relationships/customXml" Target="../ink/ink3514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3401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3444.xml"/><Relationship Id="rId320" Type="http://schemas.openxmlformats.org/officeDocument/2006/relationships/customXml" Target="../ink/ink3537.xml"/><Relationship Id="rId80" Type="http://schemas.openxmlformats.org/officeDocument/2006/relationships/customXml" Target="../ink/ink3417.xml"/><Relationship Id="rId155" Type="http://schemas.openxmlformats.org/officeDocument/2006/relationships/image" Target="../media/image165.png"/><Relationship Id="rId176" Type="http://schemas.openxmlformats.org/officeDocument/2006/relationships/customXml" Target="../ink/ink3465.xml"/><Relationship Id="rId197" Type="http://schemas.openxmlformats.org/officeDocument/2006/relationships/image" Target="../media/image186.png"/><Relationship Id="rId341" Type="http://schemas.openxmlformats.org/officeDocument/2006/relationships/image" Target="../media/image258.png"/><Relationship Id="rId201" Type="http://schemas.openxmlformats.org/officeDocument/2006/relationships/image" Target="../media/image188.png"/><Relationship Id="rId222" Type="http://schemas.openxmlformats.org/officeDocument/2006/relationships/customXml" Target="../ink/ink3488.xml"/><Relationship Id="rId243" Type="http://schemas.openxmlformats.org/officeDocument/2006/relationships/image" Target="../media/image209.png"/><Relationship Id="rId264" Type="http://schemas.openxmlformats.org/officeDocument/2006/relationships/customXml" Target="../ink/ink3509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3396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3439.xml"/><Relationship Id="rId310" Type="http://schemas.openxmlformats.org/officeDocument/2006/relationships/customXml" Target="../ink/ink3532.xml"/><Relationship Id="rId70" Type="http://schemas.openxmlformats.org/officeDocument/2006/relationships/customXml" Target="../ink/ink3412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3460.xml"/><Relationship Id="rId187" Type="http://schemas.openxmlformats.org/officeDocument/2006/relationships/image" Target="../media/image181.png"/><Relationship Id="rId331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483.xml"/><Relationship Id="rId233" Type="http://schemas.openxmlformats.org/officeDocument/2006/relationships/image" Target="../media/image204.png"/><Relationship Id="rId254" Type="http://schemas.openxmlformats.org/officeDocument/2006/relationships/customXml" Target="../ink/ink3504.xml"/><Relationship Id="rId28" Type="http://schemas.openxmlformats.org/officeDocument/2006/relationships/customXml" Target="../ink/ink3391.xml"/><Relationship Id="rId49" Type="http://schemas.openxmlformats.org/officeDocument/2006/relationships/image" Target="../media/image112.png"/><Relationship Id="rId114" Type="http://schemas.openxmlformats.org/officeDocument/2006/relationships/customXml" Target="../ink/ink3434.xml"/><Relationship Id="rId275" Type="http://schemas.openxmlformats.org/officeDocument/2006/relationships/image" Target="../media/image225.png"/><Relationship Id="rId296" Type="http://schemas.openxmlformats.org/officeDocument/2006/relationships/customXml" Target="../ink/ink3525.xml"/><Relationship Id="rId300" Type="http://schemas.openxmlformats.org/officeDocument/2006/relationships/customXml" Target="../ink/ink3527.xml"/><Relationship Id="rId60" Type="http://schemas.openxmlformats.org/officeDocument/2006/relationships/customXml" Target="../ink/ink3407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3455.xml"/><Relationship Id="rId177" Type="http://schemas.openxmlformats.org/officeDocument/2006/relationships/image" Target="../media/image176.png"/><Relationship Id="rId198" Type="http://schemas.openxmlformats.org/officeDocument/2006/relationships/customXml" Target="../ink/ink3476.xml"/><Relationship Id="rId321" Type="http://schemas.openxmlformats.org/officeDocument/2006/relationships/image" Target="../media/image248.png"/><Relationship Id="rId342" Type="http://schemas.openxmlformats.org/officeDocument/2006/relationships/customXml" Target="../ink/ink3548.xml"/><Relationship Id="rId202" Type="http://schemas.openxmlformats.org/officeDocument/2006/relationships/customXml" Target="../ink/ink3478.xml"/><Relationship Id="rId223" Type="http://schemas.openxmlformats.org/officeDocument/2006/relationships/image" Target="../media/image199.png"/><Relationship Id="rId244" Type="http://schemas.openxmlformats.org/officeDocument/2006/relationships/customXml" Target="../ink/ink3499.xml"/><Relationship Id="rId18" Type="http://schemas.openxmlformats.org/officeDocument/2006/relationships/customXml" Target="../ink/ink3386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3520.xml"/><Relationship Id="rId50" Type="http://schemas.openxmlformats.org/officeDocument/2006/relationships/customXml" Target="../ink/ink3402.xml"/><Relationship Id="rId104" Type="http://schemas.openxmlformats.org/officeDocument/2006/relationships/customXml" Target="../ink/ink3429.xml"/><Relationship Id="rId125" Type="http://schemas.openxmlformats.org/officeDocument/2006/relationships/image" Target="../media/image150.png"/><Relationship Id="rId146" Type="http://schemas.openxmlformats.org/officeDocument/2006/relationships/customXml" Target="../ink/ink3450.xml"/><Relationship Id="rId167" Type="http://schemas.openxmlformats.org/officeDocument/2006/relationships/image" Target="../media/image171.png"/><Relationship Id="rId188" Type="http://schemas.openxmlformats.org/officeDocument/2006/relationships/customXml" Target="../ink/ink3471.xml"/><Relationship Id="rId311" Type="http://schemas.openxmlformats.org/officeDocument/2006/relationships/image" Target="../media/image243.png"/><Relationship Id="rId332" Type="http://schemas.openxmlformats.org/officeDocument/2006/relationships/customXml" Target="../ink/ink3543.xml"/><Relationship Id="rId71" Type="http://schemas.openxmlformats.org/officeDocument/2006/relationships/image" Target="../media/image123.png"/><Relationship Id="rId92" Type="http://schemas.openxmlformats.org/officeDocument/2006/relationships/customXml" Target="../ink/ink3423.xml"/><Relationship Id="rId213" Type="http://schemas.openxmlformats.org/officeDocument/2006/relationships/image" Target="../media/image194.png"/><Relationship Id="rId234" Type="http://schemas.openxmlformats.org/officeDocument/2006/relationships/customXml" Target="../ink/ink3494.xml"/><Relationship Id="rId2" Type="http://schemas.openxmlformats.org/officeDocument/2006/relationships/customXml" Target="../ink/ink3378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3515.xml"/><Relationship Id="rId297" Type="http://schemas.openxmlformats.org/officeDocument/2006/relationships/image" Target="../media/image236.png"/><Relationship Id="rId40" Type="http://schemas.openxmlformats.org/officeDocument/2006/relationships/customXml" Target="../ink/ink3397.xml"/><Relationship Id="rId115" Type="http://schemas.openxmlformats.org/officeDocument/2006/relationships/image" Target="../media/image145.png"/><Relationship Id="rId136" Type="http://schemas.openxmlformats.org/officeDocument/2006/relationships/customXml" Target="../ink/ink3445.xml"/><Relationship Id="rId157" Type="http://schemas.openxmlformats.org/officeDocument/2006/relationships/image" Target="../media/image166.png"/><Relationship Id="rId178" Type="http://schemas.openxmlformats.org/officeDocument/2006/relationships/customXml" Target="../ink/ink3466.xml"/><Relationship Id="rId301" Type="http://schemas.openxmlformats.org/officeDocument/2006/relationships/image" Target="../media/image238.png"/><Relationship Id="rId322" Type="http://schemas.openxmlformats.org/officeDocument/2006/relationships/customXml" Target="../ink/ink3538.xml"/><Relationship Id="rId343" Type="http://schemas.openxmlformats.org/officeDocument/2006/relationships/image" Target="../media/image259.png"/><Relationship Id="rId61" Type="http://schemas.openxmlformats.org/officeDocument/2006/relationships/image" Target="../media/image118.png"/><Relationship Id="rId82" Type="http://schemas.openxmlformats.org/officeDocument/2006/relationships/customXml" Target="../ink/ink3418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3489.xml"/><Relationship Id="rId245" Type="http://schemas.openxmlformats.org/officeDocument/2006/relationships/image" Target="../media/image210.png"/><Relationship Id="rId266" Type="http://schemas.openxmlformats.org/officeDocument/2006/relationships/customXml" Target="../ink/ink3510.xml"/><Relationship Id="rId287" Type="http://schemas.openxmlformats.org/officeDocument/2006/relationships/image" Target="../media/image231.png"/><Relationship Id="rId30" Type="http://schemas.openxmlformats.org/officeDocument/2006/relationships/customXml" Target="../ink/ink3392.xml"/><Relationship Id="rId105" Type="http://schemas.openxmlformats.org/officeDocument/2006/relationships/image" Target="../media/image140.png"/><Relationship Id="rId126" Type="http://schemas.openxmlformats.org/officeDocument/2006/relationships/customXml" Target="../ink/ink3440.xml"/><Relationship Id="rId147" Type="http://schemas.openxmlformats.org/officeDocument/2006/relationships/image" Target="../media/image161.png"/><Relationship Id="rId168" Type="http://schemas.openxmlformats.org/officeDocument/2006/relationships/customXml" Target="../ink/ink3461.xml"/><Relationship Id="rId312" Type="http://schemas.openxmlformats.org/officeDocument/2006/relationships/customXml" Target="../ink/ink3533.xml"/><Relationship Id="rId333" Type="http://schemas.openxmlformats.org/officeDocument/2006/relationships/image" Target="../media/image254.png"/><Relationship Id="rId51" Type="http://schemas.openxmlformats.org/officeDocument/2006/relationships/image" Target="../media/image113.png"/><Relationship Id="rId72" Type="http://schemas.openxmlformats.org/officeDocument/2006/relationships/customXml" Target="../ink/ink3413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3484.xml"/><Relationship Id="rId235" Type="http://schemas.openxmlformats.org/officeDocument/2006/relationships/image" Target="../media/image205.png"/><Relationship Id="rId256" Type="http://schemas.openxmlformats.org/officeDocument/2006/relationships/customXml" Target="../ink/ink3505.xml"/><Relationship Id="rId277" Type="http://schemas.openxmlformats.org/officeDocument/2006/relationships/image" Target="../media/image226.png"/><Relationship Id="rId298" Type="http://schemas.openxmlformats.org/officeDocument/2006/relationships/customXml" Target="../ink/ink3526.xml"/><Relationship Id="rId116" Type="http://schemas.openxmlformats.org/officeDocument/2006/relationships/customXml" Target="../ink/ink3435.xml"/><Relationship Id="rId137" Type="http://schemas.openxmlformats.org/officeDocument/2006/relationships/image" Target="../media/image156.png"/><Relationship Id="rId158" Type="http://schemas.openxmlformats.org/officeDocument/2006/relationships/customXml" Target="../ink/ink3456.xml"/><Relationship Id="rId302" Type="http://schemas.openxmlformats.org/officeDocument/2006/relationships/customXml" Target="../ink/ink3528.xml"/><Relationship Id="rId323" Type="http://schemas.openxmlformats.org/officeDocument/2006/relationships/image" Target="../media/image249.png"/><Relationship Id="rId344" Type="http://schemas.openxmlformats.org/officeDocument/2006/relationships/customXml" Target="../ink/ink3549.xml"/><Relationship Id="rId20" Type="http://schemas.openxmlformats.org/officeDocument/2006/relationships/customXml" Target="../ink/ink3387.xml"/><Relationship Id="rId41" Type="http://schemas.openxmlformats.org/officeDocument/2006/relationships/image" Target="../media/image108.png"/><Relationship Id="rId62" Type="http://schemas.openxmlformats.org/officeDocument/2006/relationships/customXml" Target="../ink/ink3408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3472.xml"/><Relationship Id="rId204" Type="http://schemas.openxmlformats.org/officeDocument/2006/relationships/customXml" Target="../ink/ink3479.xml"/><Relationship Id="rId225" Type="http://schemas.openxmlformats.org/officeDocument/2006/relationships/image" Target="../media/image200.png"/><Relationship Id="rId246" Type="http://schemas.openxmlformats.org/officeDocument/2006/relationships/customXml" Target="../ink/ink3500.xml"/><Relationship Id="rId267" Type="http://schemas.openxmlformats.org/officeDocument/2006/relationships/image" Target="../media/image221.png"/><Relationship Id="rId288" Type="http://schemas.openxmlformats.org/officeDocument/2006/relationships/customXml" Target="../ink/ink3521.xml"/><Relationship Id="rId106" Type="http://schemas.openxmlformats.org/officeDocument/2006/relationships/customXml" Target="../ink/ink3430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3382.xml"/><Relationship Id="rId31" Type="http://schemas.openxmlformats.org/officeDocument/2006/relationships/image" Target="../media/image103.png"/><Relationship Id="rId52" Type="http://schemas.openxmlformats.org/officeDocument/2006/relationships/customXml" Target="../ink/ink3403.xml"/><Relationship Id="rId73" Type="http://schemas.openxmlformats.org/officeDocument/2006/relationships/image" Target="../media/image124.png"/><Relationship Id="rId94" Type="http://schemas.openxmlformats.org/officeDocument/2006/relationships/customXml" Target="../ink/ink3424.xml"/><Relationship Id="rId148" Type="http://schemas.openxmlformats.org/officeDocument/2006/relationships/customXml" Target="../ink/ink3451.xml"/><Relationship Id="rId169" Type="http://schemas.openxmlformats.org/officeDocument/2006/relationships/image" Target="../media/image172.png"/><Relationship Id="rId334" Type="http://schemas.openxmlformats.org/officeDocument/2006/relationships/customXml" Target="../ink/ink3544.xml"/><Relationship Id="rId4" Type="http://schemas.openxmlformats.org/officeDocument/2006/relationships/customXml" Target="../ink/ink3379.xml"/><Relationship Id="rId180" Type="http://schemas.openxmlformats.org/officeDocument/2006/relationships/customXml" Target="../ink/ink3467.xml"/><Relationship Id="rId215" Type="http://schemas.openxmlformats.org/officeDocument/2006/relationships/image" Target="../media/image195.png"/><Relationship Id="rId236" Type="http://schemas.openxmlformats.org/officeDocument/2006/relationships/customXml" Target="../ink/ink3495.xml"/><Relationship Id="rId257" Type="http://schemas.openxmlformats.org/officeDocument/2006/relationships/image" Target="../media/image216.png"/><Relationship Id="rId278" Type="http://schemas.openxmlformats.org/officeDocument/2006/relationships/customXml" Target="../ink/ink3516.xml"/><Relationship Id="rId303" Type="http://schemas.openxmlformats.org/officeDocument/2006/relationships/image" Target="../media/image239.png"/><Relationship Id="rId42" Type="http://schemas.openxmlformats.org/officeDocument/2006/relationships/customXml" Target="../ink/ink3398.xml"/><Relationship Id="rId84" Type="http://schemas.openxmlformats.org/officeDocument/2006/relationships/customXml" Target="../ink/ink3419.xml"/><Relationship Id="rId138" Type="http://schemas.openxmlformats.org/officeDocument/2006/relationships/customXml" Target="../ink/ink3446.xml"/><Relationship Id="rId345" Type="http://schemas.openxmlformats.org/officeDocument/2006/relationships/image" Target="../media/image260.png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314" Type="http://schemas.openxmlformats.org/officeDocument/2006/relationships/customXml" Target="../ink/ink3534.xml"/><Relationship Id="rId95" Type="http://schemas.openxmlformats.org/officeDocument/2006/relationships/image" Target="../media/image135.png"/><Relationship Id="rId160" Type="http://schemas.openxmlformats.org/officeDocument/2006/relationships/customXml" Target="../ink/ink3457.xml"/><Relationship Id="rId216" Type="http://schemas.openxmlformats.org/officeDocument/2006/relationships/customXml" Target="../ink/ink3485.xml"/><Relationship Id="rId258" Type="http://schemas.openxmlformats.org/officeDocument/2006/relationships/customXml" Target="../ink/ink3506.xml"/><Relationship Id="rId22" Type="http://schemas.openxmlformats.org/officeDocument/2006/relationships/customXml" Target="../ink/ink3388.xml"/><Relationship Id="rId64" Type="http://schemas.openxmlformats.org/officeDocument/2006/relationships/customXml" Target="../ink/ink3409.xml"/><Relationship Id="rId118" Type="http://schemas.openxmlformats.org/officeDocument/2006/relationships/customXml" Target="../ink/ink3436.xml"/><Relationship Id="rId325" Type="http://schemas.openxmlformats.org/officeDocument/2006/relationships/image" Target="../media/image250.png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3517.xml"/><Relationship Id="rId336" Type="http://schemas.openxmlformats.org/officeDocument/2006/relationships/customXml" Target="../ink/ink3545.xml"/><Relationship Id="rId75" Type="http://schemas.openxmlformats.org/officeDocument/2006/relationships/image" Target="../media/image125.png"/><Relationship Id="rId140" Type="http://schemas.openxmlformats.org/officeDocument/2006/relationships/customXml" Target="../ink/ink3447.xml"/><Relationship Id="rId182" Type="http://schemas.openxmlformats.org/officeDocument/2006/relationships/customXml" Target="../ink/ink3468.xml"/><Relationship Id="rId6" Type="http://schemas.openxmlformats.org/officeDocument/2006/relationships/customXml" Target="../ink/ink3380.xml"/><Relationship Id="rId238" Type="http://schemas.openxmlformats.org/officeDocument/2006/relationships/customXml" Target="../ink/ink3496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347" Type="http://schemas.openxmlformats.org/officeDocument/2006/relationships/image" Target="../media/image261.png"/><Relationship Id="rId44" Type="http://schemas.openxmlformats.org/officeDocument/2006/relationships/customXml" Target="../ink/ink3399.xml"/><Relationship Id="rId86" Type="http://schemas.openxmlformats.org/officeDocument/2006/relationships/customXml" Target="../ink/ink3420.xml"/><Relationship Id="rId151" Type="http://schemas.openxmlformats.org/officeDocument/2006/relationships/image" Target="../media/image163.png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3507.xml"/><Relationship Id="rId316" Type="http://schemas.openxmlformats.org/officeDocument/2006/relationships/customXml" Target="../ink/ink3535.xml"/><Relationship Id="rId55" Type="http://schemas.openxmlformats.org/officeDocument/2006/relationships/image" Target="../media/image115.png"/><Relationship Id="rId97" Type="http://schemas.openxmlformats.org/officeDocument/2006/relationships/image" Target="../media/image136.png"/><Relationship Id="rId120" Type="http://schemas.openxmlformats.org/officeDocument/2006/relationships/customXml" Target="../ink/ink3437.xml"/><Relationship Id="rId162" Type="http://schemas.openxmlformats.org/officeDocument/2006/relationships/customXml" Target="../ink/ink3458.xml"/><Relationship Id="rId218" Type="http://schemas.openxmlformats.org/officeDocument/2006/relationships/customXml" Target="../ink/ink3486.xml"/><Relationship Id="rId271" Type="http://schemas.openxmlformats.org/officeDocument/2006/relationships/image" Target="../media/image223.png"/><Relationship Id="rId24" Type="http://schemas.openxmlformats.org/officeDocument/2006/relationships/customXml" Target="../ink/ink3389.xml"/><Relationship Id="rId66" Type="http://schemas.openxmlformats.org/officeDocument/2006/relationships/customXml" Target="../ink/ink3410.xml"/><Relationship Id="rId131" Type="http://schemas.openxmlformats.org/officeDocument/2006/relationships/image" Target="../media/image153.png"/><Relationship Id="rId327" Type="http://schemas.openxmlformats.org/officeDocument/2006/relationships/image" Target="../media/image251.png"/><Relationship Id="rId173" Type="http://schemas.openxmlformats.org/officeDocument/2006/relationships/image" Target="../media/image174.png"/><Relationship Id="rId229" Type="http://schemas.openxmlformats.org/officeDocument/2006/relationships/image" Target="../media/image202.png"/><Relationship Id="rId240" Type="http://schemas.openxmlformats.org/officeDocument/2006/relationships/customXml" Target="../ink/ink3497.xml"/><Relationship Id="rId35" Type="http://schemas.openxmlformats.org/officeDocument/2006/relationships/image" Target="../media/image105.png"/><Relationship Id="rId77" Type="http://schemas.openxmlformats.org/officeDocument/2006/relationships/image" Target="../media/image126.png"/><Relationship Id="rId100" Type="http://schemas.openxmlformats.org/officeDocument/2006/relationships/customXml" Target="../ink/ink3427.xml"/><Relationship Id="rId282" Type="http://schemas.openxmlformats.org/officeDocument/2006/relationships/customXml" Target="../ink/ink3518.xml"/><Relationship Id="rId338" Type="http://schemas.openxmlformats.org/officeDocument/2006/relationships/customXml" Target="../ink/ink3546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6.png"/><Relationship Id="rId299" Type="http://schemas.openxmlformats.org/officeDocument/2006/relationships/image" Target="../media/image237.png"/><Relationship Id="rId21" Type="http://schemas.openxmlformats.org/officeDocument/2006/relationships/image" Target="../media/image98.png"/><Relationship Id="rId63" Type="http://schemas.openxmlformats.org/officeDocument/2006/relationships/image" Target="../media/image119.png"/><Relationship Id="rId159" Type="http://schemas.openxmlformats.org/officeDocument/2006/relationships/image" Target="../media/image167.png"/><Relationship Id="rId324" Type="http://schemas.openxmlformats.org/officeDocument/2006/relationships/customXml" Target="../ink/ink3713.xml"/><Relationship Id="rId170" Type="http://schemas.openxmlformats.org/officeDocument/2006/relationships/customXml" Target="../ink/ink3636.xml"/><Relationship Id="rId226" Type="http://schemas.openxmlformats.org/officeDocument/2006/relationships/customXml" Target="../ink/ink3664.xml"/><Relationship Id="rId268" Type="http://schemas.openxmlformats.org/officeDocument/2006/relationships/customXml" Target="../ink/ink3685.xml"/><Relationship Id="rId32" Type="http://schemas.openxmlformats.org/officeDocument/2006/relationships/customXml" Target="../ink/ink3567.xml"/><Relationship Id="rId74" Type="http://schemas.openxmlformats.org/officeDocument/2006/relationships/customXml" Target="../ink/ink3588.xml"/><Relationship Id="rId128" Type="http://schemas.openxmlformats.org/officeDocument/2006/relationships/customXml" Target="../ink/ink3615.xml"/><Relationship Id="rId335" Type="http://schemas.openxmlformats.org/officeDocument/2006/relationships/image" Target="../media/image255.png"/><Relationship Id="rId5" Type="http://schemas.openxmlformats.org/officeDocument/2006/relationships/image" Target="../media/image90.png"/><Relationship Id="rId181" Type="http://schemas.openxmlformats.org/officeDocument/2006/relationships/image" Target="../media/image178.png"/><Relationship Id="rId237" Type="http://schemas.openxmlformats.org/officeDocument/2006/relationships/image" Target="../media/image206.png"/><Relationship Id="rId279" Type="http://schemas.openxmlformats.org/officeDocument/2006/relationships/image" Target="../media/image227.png"/><Relationship Id="rId43" Type="http://schemas.openxmlformats.org/officeDocument/2006/relationships/image" Target="../media/image109.png"/><Relationship Id="rId139" Type="http://schemas.openxmlformats.org/officeDocument/2006/relationships/image" Target="../media/image157.png"/><Relationship Id="rId290" Type="http://schemas.openxmlformats.org/officeDocument/2006/relationships/customXml" Target="../ink/ink3696.xml"/><Relationship Id="rId304" Type="http://schemas.openxmlformats.org/officeDocument/2006/relationships/customXml" Target="../ink/ink3703.xml"/><Relationship Id="rId346" Type="http://schemas.openxmlformats.org/officeDocument/2006/relationships/customXml" Target="../ink/ink3724.xml"/><Relationship Id="rId85" Type="http://schemas.openxmlformats.org/officeDocument/2006/relationships/image" Target="../media/image130.png"/><Relationship Id="rId150" Type="http://schemas.openxmlformats.org/officeDocument/2006/relationships/customXml" Target="../ink/ink3626.xml"/><Relationship Id="rId192" Type="http://schemas.openxmlformats.org/officeDocument/2006/relationships/customXml" Target="../ink/ink3647.xml"/><Relationship Id="rId206" Type="http://schemas.openxmlformats.org/officeDocument/2006/relationships/customXml" Target="../ink/ink3654.xml"/><Relationship Id="rId248" Type="http://schemas.openxmlformats.org/officeDocument/2006/relationships/customXml" Target="../ink/ink3675.xml"/><Relationship Id="rId12" Type="http://schemas.openxmlformats.org/officeDocument/2006/relationships/customXml" Target="../ink/ink3557.xml"/><Relationship Id="rId108" Type="http://schemas.openxmlformats.org/officeDocument/2006/relationships/customXml" Target="../ink/ink3605.xml"/><Relationship Id="rId315" Type="http://schemas.openxmlformats.org/officeDocument/2006/relationships/image" Target="../media/image245.png"/><Relationship Id="rId54" Type="http://schemas.openxmlformats.org/officeDocument/2006/relationships/customXml" Target="../ink/ink3578.xml"/><Relationship Id="rId96" Type="http://schemas.openxmlformats.org/officeDocument/2006/relationships/customXml" Target="../ink/ink3599.xml"/><Relationship Id="rId161" Type="http://schemas.openxmlformats.org/officeDocument/2006/relationships/image" Target="../media/image168.png"/><Relationship Id="rId217" Type="http://schemas.openxmlformats.org/officeDocument/2006/relationships/image" Target="../media/image196.png"/><Relationship Id="rId259" Type="http://schemas.openxmlformats.org/officeDocument/2006/relationships/image" Target="../media/image217.png"/><Relationship Id="rId23" Type="http://schemas.openxmlformats.org/officeDocument/2006/relationships/image" Target="../media/image99.png"/><Relationship Id="rId119" Type="http://schemas.openxmlformats.org/officeDocument/2006/relationships/image" Target="../media/image147.png"/><Relationship Id="rId270" Type="http://schemas.openxmlformats.org/officeDocument/2006/relationships/customXml" Target="../ink/ink3686.xml"/><Relationship Id="rId326" Type="http://schemas.openxmlformats.org/officeDocument/2006/relationships/customXml" Target="../ink/ink3714.xml"/><Relationship Id="rId65" Type="http://schemas.openxmlformats.org/officeDocument/2006/relationships/image" Target="../media/image120.png"/><Relationship Id="rId130" Type="http://schemas.openxmlformats.org/officeDocument/2006/relationships/customXml" Target="../ink/ink3616.xml"/><Relationship Id="rId172" Type="http://schemas.openxmlformats.org/officeDocument/2006/relationships/customXml" Target="../ink/ink3637.xml"/><Relationship Id="rId228" Type="http://schemas.openxmlformats.org/officeDocument/2006/relationships/customXml" Target="../ink/ink3665.xml"/><Relationship Id="rId281" Type="http://schemas.openxmlformats.org/officeDocument/2006/relationships/image" Target="../media/image228.png"/><Relationship Id="rId337" Type="http://schemas.openxmlformats.org/officeDocument/2006/relationships/image" Target="../media/image256.png"/><Relationship Id="rId34" Type="http://schemas.openxmlformats.org/officeDocument/2006/relationships/customXml" Target="../ink/ink3568.xml"/><Relationship Id="rId76" Type="http://schemas.openxmlformats.org/officeDocument/2006/relationships/customXml" Target="../ink/ink3589.xml"/><Relationship Id="rId141" Type="http://schemas.openxmlformats.org/officeDocument/2006/relationships/image" Target="../media/image158.png"/><Relationship Id="rId7" Type="http://schemas.openxmlformats.org/officeDocument/2006/relationships/image" Target="../media/image91.png"/><Relationship Id="rId183" Type="http://schemas.openxmlformats.org/officeDocument/2006/relationships/image" Target="../media/image179.png"/><Relationship Id="rId239" Type="http://schemas.openxmlformats.org/officeDocument/2006/relationships/image" Target="../media/image207.png"/><Relationship Id="rId250" Type="http://schemas.openxmlformats.org/officeDocument/2006/relationships/customXml" Target="../ink/ink3676.xml"/><Relationship Id="rId292" Type="http://schemas.openxmlformats.org/officeDocument/2006/relationships/customXml" Target="../ink/ink3697.xml"/><Relationship Id="rId306" Type="http://schemas.openxmlformats.org/officeDocument/2006/relationships/customXml" Target="../ink/ink3704.xml"/><Relationship Id="rId45" Type="http://schemas.openxmlformats.org/officeDocument/2006/relationships/image" Target="../media/image110.png"/><Relationship Id="rId87" Type="http://schemas.openxmlformats.org/officeDocument/2006/relationships/image" Target="../media/image131.png"/><Relationship Id="rId110" Type="http://schemas.openxmlformats.org/officeDocument/2006/relationships/customXml" Target="../ink/ink3606.xml"/><Relationship Id="rId348" Type="http://schemas.openxmlformats.org/officeDocument/2006/relationships/customXml" Target="../ink/ink3725.xml"/><Relationship Id="rId152" Type="http://schemas.openxmlformats.org/officeDocument/2006/relationships/customXml" Target="../ink/ink3627.xml"/><Relationship Id="rId194" Type="http://schemas.openxmlformats.org/officeDocument/2006/relationships/customXml" Target="../ink/ink3648.xml"/><Relationship Id="rId208" Type="http://schemas.openxmlformats.org/officeDocument/2006/relationships/customXml" Target="../ink/ink3655.xml"/><Relationship Id="rId261" Type="http://schemas.openxmlformats.org/officeDocument/2006/relationships/image" Target="../media/image218.png"/><Relationship Id="rId14" Type="http://schemas.openxmlformats.org/officeDocument/2006/relationships/customXml" Target="../ink/ink3558.xml"/><Relationship Id="rId56" Type="http://schemas.openxmlformats.org/officeDocument/2006/relationships/customXml" Target="../ink/ink3579.xml"/><Relationship Id="rId317" Type="http://schemas.openxmlformats.org/officeDocument/2006/relationships/image" Target="../media/image246.png"/><Relationship Id="rId98" Type="http://schemas.openxmlformats.org/officeDocument/2006/relationships/customXml" Target="../ink/ink3600.xml"/><Relationship Id="rId121" Type="http://schemas.openxmlformats.org/officeDocument/2006/relationships/image" Target="../media/image148.png"/><Relationship Id="rId163" Type="http://schemas.openxmlformats.org/officeDocument/2006/relationships/image" Target="../media/image169.png"/><Relationship Id="rId219" Type="http://schemas.openxmlformats.org/officeDocument/2006/relationships/image" Target="../media/image197.png"/><Relationship Id="rId230" Type="http://schemas.openxmlformats.org/officeDocument/2006/relationships/customXml" Target="../ink/ink3666.xml"/><Relationship Id="rId251" Type="http://schemas.openxmlformats.org/officeDocument/2006/relationships/image" Target="../media/image213.png"/><Relationship Id="rId25" Type="http://schemas.openxmlformats.org/officeDocument/2006/relationships/image" Target="../media/image100.png"/><Relationship Id="rId46" Type="http://schemas.openxmlformats.org/officeDocument/2006/relationships/customXml" Target="../ink/ink3574.xml"/><Relationship Id="rId67" Type="http://schemas.openxmlformats.org/officeDocument/2006/relationships/image" Target="../media/image121.png"/><Relationship Id="rId272" Type="http://schemas.openxmlformats.org/officeDocument/2006/relationships/customXml" Target="../ink/ink3687.xml"/><Relationship Id="rId293" Type="http://schemas.openxmlformats.org/officeDocument/2006/relationships/image" Target="../media/image234.png"/><Relationship Id="rId307" Type="http://schemas.openxmlformats.org/officeDocument/2006/relationships/image" Target="../media/image241.png"/><Relationship Id="rId328" Type="http://schemas.openxmlformats.org/officeDocument/2006/relationships/customXml" Target="../ink/ink3715.xml"/><Relationship Id="rId349" Type="http://schemas.openxmlformats.org/officeDocument/2006/relationships/image" Target="../media/image262.png"/><Relationship Id="rId88" Type="http://schemas.openxmlformats.org/officeDocument/2006/relationships/customXml" Target="../ink/ink3595.xml"/><Relationship Id="rId111" Type="http://schemas.openxmlformats.org/officeDocument/2006/relationships/image" Target="../media/image143.png"/><Relationship Id="rId132" Type="http://schemas.openxmlformats.org/officeDocument/2006/relationships/customXml" Target="../ink/ink3617.xml"/><Relationship Id="rId153" Type="http://schemas.openxmlformats.org/officeDocument/2006/relationships/image" Target="../media/image164.png"/><Relationship Id="rId174" Type="http://schemas.openxmlformats.org/officeDocument/2006/relationships/customXml" Target="../ink/ink3638.xml"/><Relationship Id="rId195" Type="http://schemas.openxmlformats.org/officeDocument/2006/relationships/image" Target="../media/image185.png"/><Relationship Id="rId209" Type="http://schemas.openxmlformats.org/officeDocument/2006/relationships/image" Target="../media/image192.png"/><Relationship Id="rId220" Type="http://schemas.openxmlformats.org/officeDocument/2006/relationships/customXml" Target="../ink/ink3661.xml"/><Relationship Id="rId241" Type="http://schemas.openxmlformats.org/officeDocument/2006/relationships/image" Target="../media/image208.png"/><Relationship Id="rId15" Type="http://schemas.openxmlformats.org/officeDocument/2006/relationships/image" Target="../media/image95.png"/><Relationship Id="rId36" Type="http://schemas.openxmlformats.org/officeDocument/2006/relationships/customXml" Target="../ink/ink3569.xml"/><Relationship Id="rId57" Type="http://schemas.openxmlformats.org/officeDocument/2006/relationships/image" Target="../media/image116.png"/><Relationship Id="rId262" Type="http://schemas.openxmlformats.org/officeDocument/2006/relationships/customXml" Target="../ink/ink3682.xml"/><Relationship Id="rId283" Type="http://schemas.openxmlformats.org/officeDocument/2006/relationships/image" Target="../media/image229.png"/><Relationship Id="rId318" Type="http://schemas.openxmlformats.org/officeDocument/2006/relationships/customXml" Target="../ink/ink3710.xml"/><Relationship Id="rId339" Type="http://schemas.openxmlformats.org/officeDocument/2006/relationships/image" Target="../media/image257.png"/><Relationship Id="rId78" Type="http://schemas.openxmlformats.org/officeDocument/2006/relationships/customXml" Target="../ink/ink3590.xml"/><Relationship Id="rId99" Type="http://schemas.openxmlformats.org/officeDocument/2006/relationships/image" Target="../media/image137.png"/><Relationship Id="rId101" Type="http://schemas.openxmlformats.org/officeDocument/2006/relationships/image" Target="../media/image138.png"/><Relationship Id="rId122" Type="http://schemas.openxmlformats.org/officeDocument/2006/relationships/customXml" Target="../ink/ink3612.xml"/><Relationship Id="rId143" Type="http://schemas.openxmlformats.org/officeDocument/2006/relationships/image" Target="../media/image159.png"/><Relationship Id="rId164" Type="http://schemas.openxmlformats.org/officeDocument/2006/relationships/customXml" Target="../ink/ink3633.xml"/><Relationship Id="rId185" Type="http://schemas.openxmlformats.org/officeDocument/2006/relationships/image" Target="../media/image180.png"/><Relationship Id="rId350" Type="http://schemas.openxmlformats.org/officeDocument/2006/relationships/customXml" Target="../ink/ink3726.xml"/><Relationship Id="rId9" Type="http://schemas.openxmlformats.org/officeDocument/2006/relationships/image" Target="../media/image92.png"/><Relationship Id="rId210" Type="http://schemas.openxmlformats.org/officeDocument/2006/relationships/customXml" Target="../ink/ink3656.xml"/><Relationship Id="rId26" Type="http://schemas.openxmlformats.org/officeDocument/2006/relationships/customXml" Target="../ink/ink3564.xml"/><Relationship Id="rId231" Type="http://schemas.openxmlformats.org/officeDocument/2006/relationships/image" Target="../media/image203.png"/><Relationship Id="rId252" Type="http://schemas.openxmlformats.org/officeDocument/2006/relationships/customXml" Target="../ink/ink3677.xml"/><Relationship Id="rId273" Type="http://schemas.openxmlformats.org/officeDocument/2006/relationships/image" Target="../media/image224.png"/><Relationship Id="rId294" Type="http://schemas.openxmlformats.org/officeDocument/2006/relationships/customXml" Target="../ink/ink3698.xml"/><Relationship Id="rId308" Type="http://schemas.openxmlformats.org/officeDocument/2006/relationships/customXml" Target="../ink/ink3705.xml"/><Relationship Id="rId329" Type="http://schemas.openxmlformats.org/officeDocument/2006/relationships/image" Target="../media/image252.png"/><Relationship Id="rId47" Type="http://schemas.openxmlformats.org/officeDocument/2006/relationships/image" Target="../media/image111.png"/><Relationship Id="rId68" Type="http://schemas.openxmlformats.org/officeDocument/2006/relationships/customXml" Target="../ink/ink3585.xml"/><Relationship Id="rId89" Type="http://schemas.openxmlformats.org/officeDocument/2006/relationships/image" Target="../media/image132.png"/><Relationship Id="rId112" Type="http://schemas.openxmlformats.org/officeDocument/2006/relationships/customXml" Target="../ink/ink3607.xml"/><Relationship Id="rId133" Type="http://schemas.openxmlformats.org/officeDocument/2006/relationships/image" Target="../media/image154.png"/><Relationship Id="rId154" Type="http://schemas.openxmlformats.org/officeDocument/2006/relationships/customXml" Target="../ink/ink3628.xml"/><Relationship Id="rId175" Type="http://schemas.openxmlformats.org/officeDocument/2006/relationships/image" Target="../media/image175.png"/><Relationship Id="rId340" Type="http://schemas.openxmlformats.org/officeDocument/2006/relationships/customXml" Target="../ink/ink3721.xml"/><Relationship Id="rId196" Type="http://schemas.openxmlformats.org/officeDocument/2006/relationships/customXml" Target="../ink/ink3649.xml"/><Relationship Id="rId200" Type="http://schemas.openxmlformats.org/officeDocument/2006/relationships/customXml" Target="../ink/ink3651.xml"/><Relationship Id="rId16" Type="http://schemas.openxmlformats.org/officeDocument/2006/relationships/customXml" Target="../ink/ink3559.xml"/><Relationship Id="rId221" Type="http://schemas.openxmlformats.org/officeDocument/2006/relationships/image" Target="../media/image198.png"/><Relationship Id="rId242" Type="http://schemas.openxmlformats.org/officeDocument/2006/relationships/customXml" Target="../ink/ink3672.xml"/><Relationship Id="rId263" Type="http://schemas.openxmlformats.org/officeDocument/2006/relationships/image" Target="../media/image219.png"/><Relationship Id="rId284" Type="http://schemas.openxmlformats.org/officeDocument/2006/relationships/customXml" Target="../ink/ink3693.xml"/><Relationship Id="rId319" Type="http://schemas.openxmlformats.org/officeDocument/2006/relationships/image" Target="../media/image247.png"/><Relationship Id="rId37" Type="http://schemas.openxmlformats.org/officeDocument/2006/relationships/image" Target="../media/image106.png"/><Relationship Id="rId58" Type="http://schemas.openxmlformats.org/officeDocument/2006/relationships/customXml" Target="../ink/ink3580.xml"/><Relationship Id="rId79" Type="http://schemas.openxmlformats.org/officeDocument/2006/relationships/image" Target="../media/image127.png"/><Relationship Id="rId102" Type="http://schemas.openxmlformats.org/officeDocument/2006/relationships/customXml" Target="../ink/ink3602.xml"/><Relationship Id="rId123" Type="http://schemas.openxmlformats.org/officeDocument/2006/relationships/image" Target="../media/image149.png"/><Relationship Id="rId144" Type="http://schemas.openxmlformats.org/officeDocument/2006/relationships/customXml" Target="../ink/ink3623.xml"/><Relationship Id="rId330" Type="http://schemas.openxmlformats.org/officeDocument/2006/relationships/customXml" Target="../ink/ink3716.xml"/><Relationship Id="rId90" Type="http://schemas.openxmlformats.org/officeDocument/2006/relationships/customXml" Target="../ink/ink3596.xml"/><Relationship Id="rId165" Type="http://schemas.openxmlformats.org/officeDocument/2006/relationships/image" Target="../media/image170.png"/><Relationship Id="rId186" Type="http://schemas.openxmlformats.org/officeDocument/2006/relationships/customXml" Target="../ink/ink3644.xml"/><Relationship Id="rId351" Type="http://schemas.openxmlformats.org/officeDocument/2006/relationships/image" Target="../media/image263.png"/><Relationship Id="rId211" Type="http://schemas.openxmlformats.org/officeDocument/2006/relationships/image" Target="../media/image193.png"/><Relationship Id="rId232" Type="http://schemas.openxmlformats.org/officeDocument/2006/relationships/customXml" Target="../ink/ink3667.xml"/><Relationship Id="rId253" Type="http://schemas.openxmlformats.org/officeDocument/2006/relationships/image" Target="../media/image214.png"/><Relationship Id="rId274" Type="http://schemas.openxmlformats.org/officeDocument/2006/relationships/customXml" Target="../ink/ink3688.xml"/><Relationship Id="rId295" Type="http://schemas.openxmlformats.org/officeDocument/2006/relationships/image" Target="../media/image235.png"/><Relationship Id="rId309" Type="http://schemas.openxmlformats.org/officeDocument/2006/relationships/image" Target="../media/image242.png"/><Relationship Id="rId27" Type="http://schemas.openxmlformats.org/officeDocument/2006/relationships/image" Target="../media/image101.png"/><Relationship Id="rId48" Type="http://schemas.openxmlformats.org/officeDocument/2006/relationships/customXml" Target="../ink/ink3575.xml"/><Relationship Id="rId69" Type="http://schemas.openxmlformats.org/officeDocument/2006/relationships/image" Target="../media/image122.png"/><Relationship Id="rId113" Type="http://schemas.openxmlformats.org/officeDocument/2006/relationships/image" Target="../media/image144.png"/><Relationship Id="rId134" Type="http://schemas.openxmlformats.org/officeDocument/2006/relationships/customXml" Target="../ink/ink3618.xml"/><Relationship Id="rId320" Type="http://schemas.openxmlformats.org/officeDocument/2006/relationships/customXml" Target="../ink/ink3711.xml"/><Relationship Id="rId80" Type="http://schemas.openxmlformats.org/officeDocument/2006/relationships/customXml" Target="../ink/ink3591.xml"/><Relationship Id="rId155" Type="http://schemas.openxmlformats.org/officeDocument/2006/relationships/image" Target="../media/image165.png"/><Relationship Id="rId176" Type="http://schemas.openxmlformats.org/officeDocument/2006/relationships/customXml" Target="../ink/ink3639.xml"/><Relationship Id="rId197" Type="http://schemas.openxmlformats.org/officeDocument/2006/relationships/image" Target="../media/image186.png"/><Relationship Id="rId341" Type="http://schemas.openxmlformats.org/officeDocument/2006/relationships/image" Target="../media/image258.png"/><Relationship Id="rId201" Type="http://schemas.openxmlformats.org/officeDocument/2006/relationships/image" Target="../media/image188.png"/><Relationship Id="rId222" Type="http://schemas.openxmlformats.org/officeDocument/2006/relationships/customXml" Target="../ink/ink3662.xml"/><Relationship Id="rId243" Type="http://schemas.openxmlformats.org/officeDocument/2006/relationships/image" Target="../media/image209.png"/><Relationship Id="rId264" Type="http://schemas.openxmlformats.org/officeDocument/2006/relationships/customXml" Target="../ink/ink3683.xml"/><Relationship Id="rId285" Type="http://schemas.openxmlformats.org/officeDocument/2006/relationships/image" Target="../media/image230.png"/><Relationship Id="rId17" Type="http://schemas.openxmlformats.org/officeDocument/2006/relationships/image" Target="../media/image96.png"/><Relationship Id="rId38" Type="http://schemas.openxmlformats.org/officeDocument/2006/relationships/customXml" Target="../ink/ink3570.xml"/><Relationship Id="rId59" Type="http://schemas.openxmlformats.org/officeDocument/2006/relationships/image" Target="../media/image117.png"/><Relationship Id="rId103" Type="http://schemas.openxmlformats.org/officeDocument/2006/relationships/image" Target="../media/image139.png"/><Relationship Id="rId124" Type="http://schemas.openxmlformats.org/officeDocument/2006/relationships/customXml" Target="../ink/ink3613.xml"/><Relationship Id="rId310" Type="http://schemas.openxmlformats.org/officeDocument/2006/relationships/customXml" Target="../ink/ink3706.xml"/><Relationship Id="rId70" Type="http://schemas.openxmlformats.org/officeDocument/2006/relationships/customXml" Target="../ink/ink3586.xml"/><Relationship Id="rId91" Type="http://schemas.openxmlformats.org/officeDocument/2006/relationships/image" Target="../media/image133.png"/><Relationship Id="rId145" Type="http://schemas.openxmlformats.org/officeDocument/2006/relationships/image" Target="../media/image160.png"/><Relationship Id="rId166" Type="http://schemas.openxmlformats.org/officeDocument/2006/relationships/customXml" Target="../ink/ink3634.xml"/><Relationship Id="rId187" Type="http://schemas.openxmlformats.org/officeDocument/2006/relationships/image" Target="../media/image181.png"/><Relationship Id="rId331" Type="http://schemas.openxmlformats.org/officeDocument/2006/relationships/image" Target="../media/image253.png"/><Relationship Id="rId352" Type="http://schemas.openxmlformats.org/officeDocument/2006/relationships/customXml" Target="../ink/ink3727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657.xml"/><Relationship Id="rId233" Type="http://schemas.openxmlformats.org/officeDocument/2006/relationships/image" Target="../media/image204.png"/><Relationship Id="rId254" Type="http://schemas.openxmlformats.org/officeDocument/2006/relationships/customXml" Target="../ink/ink3678.xml"/><Relationship Id="rId28" Type="http://schemas.openxmlformats.org/officeDocument/2006/relationships/customXml" Target="../ink/ink3565.xml"/><Relationship Id="rId49" Type="http://schemas.openxmlformats.org/officeDocument/2006/relationships/image" Target="../media/image112.png"/><Relationship Id="rId114" Type="http://schemas.openxmlformats.org/officeDocument/2006/relationships/customXml" Target="../ink/ink3608.xml"/><Relationship Id="rId275" Type="http://schemas.openxmlformats.org/officeDocument/2006/relationships/image" Target="../media/image225.png"/><Relationship Id="rId296" Type="http://schemas.openxmlformats.org/officeDocument/2006/relationships/customXml" Target="../ink/ink3699.xml"/><Relationship Id="rId300" Type="http://schemas.openxmlformats.org/officeDocument/2006/relationships/customXml" Target="../ink/ink3701.xml"/><Relationship Id="rId60" Type="http://schemas.openxmlformats.org/officeDocument/2006/relationships/customXml" Target="../ink/ink3581.xml"/><Relationship Id="rId81" Type="http://schemas.openxmlformats.org/officeDocument/2006/relationships/image" Target="../media/image128.png"/><Relationship Id="rId135" Type="http://schemas.openxmlformats.org/officeDocument/2006/relationships/image" Target="../media/image155.png"/><Relationship Id="rId156" Type="http://schemas.openxmlformats.org/officeDocument/2006/relationships/customXml" Target="../ink/ink3629.xml"/><Relationship Id="rId177" Type="http://schemas.openxmlformats.org/officeDocument/2006/relationships/image" Target="../media/image176.png"/><Relationship Id="rId198" Type="http://schemas.openxmlformats.org/officeDocument/2006/relationships/customXml" Target="../ink/ink3650.xml"/><Relationship Id="rId321" Type="http://schemas.openxmlformats.org/officeDocument/2006/relationships/image" Target="../media/image248.png"/><Relationship Id="rId342" Type="http://schemas.openxmlformats.org/officeDocument/2006/relationships/customXml" Target="../ink/ink3722.xml"/><Relationship Id="rId202" Type="http://schemas.openxmlformats.org/officeDocument/2006/relationships/customXml" Target="../ink/ink3652.xml"/><Relationship Id="rId223" Type="http://schemas.openxmlformats.org/officeDocument/2006/relationships/image" Target="../media/image199.png"/><Relationship Id="rId244" Type="http://schemas.openxmlformats.org/officeDocument/2006/relationships/customXml" Target="../ink/ink3673.xml"/><Relationship Id="rId18" Type="http://schemas.openxmlformats.org/officeDocument/2006/relationships/customXml" Target="../ink/ink3560.xml"/><Relationship Id="rId39" Type="http://schemas.openxmlformats.org/officeDocument/2006/relationships/image" Target="../media/image107.png"/><Relationship Id="rId265" Type="http://schemas.openxmlformats.org/officeDocument/2006/relationships/image" Target="../media/image220.png"/><Relationship Id="rId286" Type="http://schemas.openxmlformats.org/officeDocument/2006/relationships/customXml" Target="../ink/ink3694.xml"/><Relationship Id="rId50" Type="http://schemas.openxmlformats.org/officeDocument/2006/relationships/customXml" Target="../ink/ink3576.xml"/><Relationship Id="rId104" Type="http://schemas.openxmlformats.org/officeDocument/2006/relationships/customXml" Target="../ink/ink3603.xml"/><Relationship Id="rId125" Type="http://schemas.openxmlformats.org/officeDocument/2006/relationships/image" Target="../media/image150.png"/><Relationship Id="rId146" Type="http://schemas.openxmlformats.org/officeDocument/2006/relationships/customXml" Target="../ink/ink3624.xml"/><Relationship Id="rId167" Type="http://schemas.openxmlformats.org/officeDocument/2006/relationships/image" Target="../media/image171.png"/><Relationship Id="rId188" Type="http://schemas.openxmlformats.org/officeDocument/2006/relationships/customXml" Target="../ink/ink3645.xml"/><Relationship Id="rId311" Type="http://schemas.openxmlformats.org/officeDocument/2006/relationships/image" Target="../media/image243.png"/><Relationship Id="rId332" Type="http://schemas.openxmlformats.org/officeDocument/2006/relationships/customXml" Target="../ink/ink3717.xml"/><Relationship Id="rId353" Type="http://schemas.openxmlformats.org/officeDocument/2006/relationships/image" Target="../media/image264.png"/><Relationship Id="rId71" Type="http://schemas.openxmlformats.org/officeDocument/2006/relationships/image" Target="../media/image123.png"/><Relationship Id="rId92" Type="http://schemas.openxmlformats.org/officeDocument/2006/relationships/customXml" Target="../ink/ink3597.xml"/><Relationship Id="rId213" Type="http://schemas.openxmlformats.org/officeDocument/2006/relationships/image" Target="../media/image194.png"/><Relationship Id="rId234" Type="http://schemas.openxmlformats.org/officeDocument/2006/relationships/customXml" Target="../ink/ink3668.xml"/><Relationship Id="rId2" Type="http://schemas.openxmlformats.org/officeDocument/2006/relationships/customXml" Target="../ink/ink3552.xml"/><Relationship Id="rId29" Type="http://schemas.openxmlformats.org/officeDocument/2006/relationships/image" Target="../media/image102.png"/><Relationship Id="rId255" Type="http://schemas.openxmlformats.org/officeDocument/2006/relationships/image" Target="../media/image215.png"/><Relationship Id="rId276" Type="http://schemas.openxmlformats.org/officeDocument/2006/relationships/customXml" Target="../ink/ink3689.xml"/><Relationship Id="rId297" Type="http://schemas.openxmlformats.org/officeDocument/2006/relationships/image" Target="../media/image236.png"/><Relationship Id="rId40" Type="http://schemas.openxmlformats.org/officeDocument/2006/relationships/customXml" Target="../ink/ink3571.xml"/><Relationship Id="rId115" Type="http://schemas.openxmlformats.org/officeDocument/2006/relationships/image" Target="../media/image145.png"/><Relationship Id="rId136" Type="http://schemas.openxmlformats.org/officeDocument/2006/relationships/customXml" Target="../ink/ink3619.xml"/><Relationship Id="rId157" Type="http://schemas.openxmlformats.org/officeDocument/2006/relationships/image" Target="../media/image166.png"/><Relationship Id="rId178" Type="http://schemas.openxmlformats.org/officeDocument/2006/relationships/customXml" Target="../ink/ink3640.xml"/><Relationship Id="rId301" Type="http://schemas.openxmlformats.org/officeDocument/2006/relationships/image" Target="../media/image238.png"/><Relationship Id="rId322" Type="http://schemas.openxmlformats.org/officeDocument/2006/relationships/customXml" Target="../ink/ink3712.xml"/><Relationship Id="rId343" Type="http://schemas.openxmlformats.org/officeDocument/2006/relationships/image" Target="../media/image259.png"/><Relationship Id="rId61" Type="http://schemas.openxmlformats.org/officeDocument/2006/relationships/image" Target="../media/image118.png"/><Relationship Id="rId82" Type="http://schemas.openxmlformats.org/officeDocument/2006/relationships/customXml" Target="../ink/ink3592.xml"/><Relationship Id="rId199" Type="http://schemas.openxmlformats.org/officeDocument/2006/relationships/image" Target="../media/image187.png"/><Relationship Id="rId203" Type="http://schemas.openxmlformats.org/officeDocument/2006/relationships/image" Target="../media/image189.png"/><Relationship Id="rId19" Type="http://schemas.openxmlformats.org/officeDocument/2006/relationships/image" Target="../media/image97.png"/><Relationship Id="rId224" Type="http://schemas.openxmlformats.org/officeDocument/2006/relationships/customXml" Target="../ink/ink3663.xml"/><Relationship Id="rId245" Type="http://schemas.openxmlformats.org/officeDocument/2006/relationships/image" Target="../media/image210.png"/><Relationship Id="rId266" Type="http://schemas.openxmlformats.org/officeDocument/2006/relationships/customXml" Target="../ink/ink3684.xml"/><Relationship Id="rId287" Type="http://schemas.openxmlformats.org/officeDocument/2006/relationships/image" Target="../media/image231.png"/><Relationship Id="rId30" Type="http://schemas.openxmlformats.org/officeDocument/2006/relationships/customXml" Target="../ink/ink3566.xml"/><Relationship Id="rId105" Type="http://schemas.openxmlformats.org/officeDocument/2006/relationships/image" Target="../media/image140.png"/><Relationship Id="rId126" Type="http://schemas.openxmlformats.org/officeDocument/2006/relationships/customXml" Target="../ink/ink3614.xml"/><Relationship Id="rId147" Type="http://schemas.openxmlformats.org/officeDocument/2006/relationships/image" Target="../media/image161.png"/><Relationship Id="rId168" Type="http://schemas.openxmlformats.org/officeDocument/2006/relationships/customXml" Target="../ink/ink3635.xml"/><Relationship Id="rId312" Type="http://schemas.openxmlformats.org/officeDocument/2006/relationships/customXml" Target="../ink/ink3707.xml"/><Relationship Id="rId333" Type="http://schemas.openxmlformats.org/officeDocument/2006/relationships/image" Target="../media/image254.png"/><Relationship Id="rId51" Type="http://schemas.openxmlformats.org/officeDocument/2006/relationships/image" Target="../media/image113.png"/><Relationship Id="rId72" Type="http://schemas.openxmlformats.org/officeDocument/2006/relationships/customXml" Target="../ink/ink3587.xml"/><Relationship Id="rId93" Type="http://schemas.openxmlformats.org/officeDocument/2006/relationships/image" Target="../media/image134.png"/><Relationship Id="rId189" Type="http://schemas.openxmlformats.org/officeDocument/2006/relationships/image" Target="../media/image182.png"/><Relationship Id="rId3" Type="http://schemas.openxmlformats.org/officeDocument/2006/relationships/image" Target="../media/image89.png"/><Relationship Id="rId214" Type="http://schemas.openxmlformats.org/officeDocument/2006/relationships/customXml" Target="../ink/ink3658.xml"/><Relationship Id="rId235" Type="http://schemas.openxmlformats.org/officeDocument/2006/relationships/image" Target="../media/image205.png"/><Relationship Id="rId256" Type="http://schemas.openxmlformats.org/officeDocument/2006/relationships/customXml" Target="../ink/ink3679.xml"/><Relationship Id="rId277" Type="http://schemas.openxmlformats.org/officeDocument/2006/relationships/image" Target="../media/image226.png"/><Relationship Id="rId298" Type="http://schemas.openxmlformats.org/officeDocument/2006/relationships/customXml" Target="../ink/ink3700.xml"/><Relationship Id="rId116" Type="http://schemas.openxmlformats.org/officeDocument/2006/relationships/customXml" Target="../ink/ink3609.xml"/><Relationship Id="rId137" Type="http://schemas.openxmlformats.org/officeDocument/2006/relationships/image" Target="../media/image156.png"/><Relationship Id="rId158" Type="http://schemas.openxmlformats.org/officeDocument/2006/relationships/customXml" Target="../ink/ink3630.xml"/><Relationship Id="rId302" Type="http://schemas.openxmlformats.org/officeDocument/2006/relationships/customXml" Target="../ink/ink3702.xml"/><Relationship Id="rId323" Type="http://schemas.openxmlformats.org/officeDocument/2006/relationships/image" Target="../media/image249.png"/><Relationship Id="rId344" Type="http://schemas.openxmlformats.org/officeDocument/2006/relationships/customXml" Target="../ink/ink3723.xml"/><Relationship Id="rId20" Type="http://schemas.openxmlformats.org/officeDocument/2006/relationships/customXml" Target="../ink/ink3561.xml"/><Relationship Id="rId41" Type="http://schemas.openxmlformats.org/officeDocument/2006/relationships/image" Target="../media/image108.png"/><Relationship Id="rId62" Type="http://schemas.openxmlformats.org/officeDocument/2006/relationships/customXml" Target="../ink/ink3582.xml"/><Relationship Id="rId83" Type="http://schemas.openxmlformats.org/officeDocument/2006/relationships/image" Target="../media/image129.png"/><Relationship Id="rId179" Type="http://schemas.openxmlformats.org/officeDocument/2006/relationships/image" Target="../media/image177.png"/><Relationship Id="rId190" Type="http://schemas.openxmlformats.org/officeDocument/2006/relationships/customXml" Target="../ink/ink3646.xml"/><Relationship Id="rId204" Type="http://schemas.openxmlformats.org/officeDocument/2006/relationships/customXml" Target="../ink/ink3653.xml"/><Relationship Id="rId225" Type="http://schemas.openxmlformats.org/officeDocument/2006/relationships/image" Target="../media/image200.png"/><Relationship Id="rId246" Type="http://schemas.openxmlformats.org/officeDocument/2006/relationships/customXml" Target="../ink/ink3674.xml"/><Relationship Id="rId267" Type="http://schemas.openxmlformats.org/officeDocument/2006/relationships/image" Target="../media/image221.png"/><Relationship Id="rId288" Type="http://schemas.openxmlformats.org/officeDocument/2006/relationships/customXml" Target="../ink/ink3695.xml"/><Relationship Id="rId106" Type="http://schemas.openxmlformats.org/officeDocument/2006/relationships/customXml" Target="../ink/ink3604.xml"/><Relationship Id="rId127" Type="http://schemas.openxmlformats.org/officeDocument/2006/relationships/image" Target="../media/image151.png"/><Relationship Id="rId313" Type="http://schemas.openxmlformats.org/officeDocument/2006/relationships/image" Target="../media/image244.png"/><Relationship Id="rId10" Type="http://schemas.openxmlformats.org/officeDocument/2006/relationships/customXml" Target="../ink/ink3556.xml"/><Relationship Id="rId31" Type="http://schemas.openxmlformats.org/officeDocument/2006/relationships/image" Target="../media/image103.png"/><Relationship Id="rId52" Type="http://schemas.openxmlformats.org/officeDocument/2006/relationships/customXml" Target="../ink/ink3577.xml"/><Relationship Id="rId73" Type="http://schemas.openxmlformats.org/officeDocument/2006/relationships/image" Target="../media/image124.png"/><Relationship Id="rId94" Type="http://schemas.openxmlformats.org/officeDocument/2006/relationships/customXml" Target="../ink/ink3598.xml"/><Relationship Id="rId148" Type="http://schemas.openxmlformats.org/officeDocument/2006/relationships/customXml" Target="../ink/ink3625.xml"/><Relationship Id="rId169" Type="http://schemas.openxmlformats.org/officeDocument/2006/relationships/image" Target="../media/image172.png"/><Relationship Id="rId334" Type="http://schemas.openxmlformats.org/officeDocument/2006/relationships/customXml" Target="../ink/ink3718.xml"/><Relationship Id="rId4" Type="http://schemas.openxmlformats.org/officeDocument/2006/relationships/customXml" Target="../ink/ink3553.xml"/><Relationship Id="rId180" Type="http://schemas.openxmlformats.org/officeDocument/2006/relationships/customXml" Target="../ink/ink3641.xml"/><Relationship Id="rId215" Type="http://schemas.openxmlformats.org/officeDocument/2006/relationships/image" Target="../media/image195.png"/><Relationship Id="rId236" Type="http://schemas.openxmlformats.org/officeDocument/2006/relationships/customXml" Target="../ink/ink3669.xml"/><Relationship Id="rId257" Type="http://schemas.openxmlformats.org/officeDocument/2006/relationships/image" Target="../media/image216.png"/><Relationship Id="rId278" Type="http://schemas.openxmlformats.org/officeDocument/2006/relationships/customXml" Target="../ink/ink3690.xml"/><Relationship Id="rId303" Type="http://schemas.openxmlformats.org/officeDocument/2006/relationships/image" Target="../media/image239.png"/><Relationship Id="rId42" Type="http://schemas.openxmlformats.org/officeDocument/2006/relationships/customXml" Target="../ink/ink3572.xml"/><Relationship Id="rId84" Type="http://schemas.openxmlformats.org/officeDocument/2006/relationships/customXml" Target="../ink/ink3593.xml"/><Relationship Id="rId138" Type="http://schemas.openxmlformats.org/officeDocument/2006/relationships/customXml" Target="../ink/ink3620.xml"/><Relationship Id="rId345" Type="http://schemas.openxmlformats.org/officeDocument/2006/relationships/image" Target="../media/image260.png"/><Relationship Id="rId191" Type="http://schemas.openxmlformats.org/officeDocument/2006/relationships/image" Target="../media/image183.png"/><Relationship Id="rId205" Type="http://schemas.openxmlformats.org/officeDocument/2006/relationships/image" Target="../media/image190.png"/><Relationship Id="rId247" Type="http://schemas.openxmlformats.org/officeDocument/2006/relationships/image" Target="../media/image211.png"/><Relationship Id="rId107" Type="http://schemas.openxmlformats.org/officeDocument/2006/relationships/image" Target="../media/image141.png"/><Relationship Id="rId289" Type="http://schemas.openxmlformats.org/officeDocument/2006/relationships/image" Target="../media/image232.png"/><Relationship Id="rId11" Type="http://schemas.openxmlformats.org/officeDocument/2006/relationships/image" Target="../media/image93.png"/><Relationship Id="rId53" Type="http://schemas.openxmlformats.org/officeDocument/2006/relationships/image" Target="../media/image114.png"/><Relationship Id="rId149" Type="http://schemas.openxmlformats.org/officeDocument/2006/relationships/image" Target="../media/image162.png"/><Relationship Id="rId314" Type="http://schemas.openxmlformats.org/officeDocument/2006/relationships/customXml" Target="../ink/ink3708.xml"/><Relationship Id="rId95" Type="http://schemas.openxmlformats.org/officeDocument/2006/relationships/image" Target="../media/image135.png"/><Relationship Id="rId160" Type="http://schemas.openxmlformats.org/officeDocument/2006/relationships/customXml" Target="../ink/ink3631.xml"/><Relationship Id="rId216" Type="http://schemas.openxmlformats.org/officeDocument/2006/relationships/customXml" Target="../ink/ink3659.xml"/><Relationship Id="rId258" Type="http://schemas.openxmlformats.org/officeDocument/2006/relationships/customXml" Target="../ink/ink3680.xml"/><Relationship Id="rId22" Type="http://schemas.openxmlformats.org/officeDocument/2006/relationships/customXml" Target="../ink/ink3562.xml"/><Relationship Id="rId64" Type="http://schemas.openxmlformats.org/officeDocument/2006/relationships/customXml" Target="../ink/ink3583.xml"/><Relationship Id="rId118" Type="http://schemas.openxmlformats.org/officeDocument/2006/relationships/customXml" Target="../ink/ink3610.xml"/><Relationship Id="rId325" Type="http://schemas.openxmlformats.org/officeDocument/2006/relationships/image" Target="../media/image250.png"/><Relationship Id="rId171" Type="http://schemas.openxmlformats.org/officeDocument/2006/relationships/image" Target="../media/image173.png"/><Relationship Id="rId227" Type="http://schemas.openxmlformats.org/officeDocument/2006/relationships/image" Target="../media/image201.png"/><Relationship Id="rId269" Type="http://schemas.openxmlformats.org/officeDocument/2006/relationships/image" Target="../media/image222.png"/><Relationship Id="rId33" Type="http://schemas.openxmlformats.org/officeDocument/2006/relationships/image" Target="../media/image104.png"/><Relationship Id="rId129" Type="http://schemas.openxmlformats.org/officeDocument/2006/relationships/image" Target="../media/image152.png"/><Relationship Id="rId280" Type="http://schemas.openxmlformats.org/officeDocument/2006/relationships/customXml" Target="../ink/ink3691.xml"/><Relationship Id="rId336" Type="http://schemas.openxmlformats.org/officeDocument/2006/relationships/customXml" Target="../ink/ink3719.xml"/><Relationship Id="rId75" Type="http://schemas.openxmlformats.org/officeDocument/2006/relationships/image" Target="../media/image125.png"/><Relationship Id="rId140" Type="http://schemas.openxmlformats.org/officeDocument/2006/relationships/customXml" Target="../ink/ink3621.xml"/><Relationship Id="rId182" Type="http://schemas.openxmlformats.org/officeDocument/2006/relationships/customXml" Target="../ink/ink3642.xml"/><Relationship Id="rId6" Type="http://schemas.openxmlformats.org/officeDocument/2006/relationships/customXml" Target="../ink/ink3554.xml"/><Relationship Id="rId238" Type="http://schemas.openxmlformats.org/officeDocument/2006/relationships/customXml" Target="../ink/ink3670.xml"/><Relationship Id="rId291" Type="http://schemas.openxmlformats.org/officeDocument/2006/relationships/image" Target="../media/image233.png"/><Relationship Id="rId305" Type="http://schemas.openxmlformats.org/officeDocument/2006/relationships/image" Target="../media/image240.png"/><Relationship Id="rId347" Type="http://schemas.openxmlformats.org/officeDocument/2006/relationships/image" Target="../media/image261.png"/><Relationship Id="rId44" Type="http://schemas.openxmlformats.org/officeDocument/2006/relationships/customXml" Target="../ink/ink3573.xml"/><Relationship Id="rId86" Type="http://schemas.openxmlformats.org/officeDocument/2006/relationships/customXml" Target="../ink/ink3594.xml"/><Relationship Id="rId151" Type="http://schemas.openxmlformats.org/officeDocument/2006/relationships/image" Target="../media/image163.png"/><Relationship Id="rId193" Type="http://schemas.openxmlformats.org/officeDocument/2006/relationships/image" Target="../media/image184.png"/><Relationship Id="rId207" Type="http://schemas.openxmlformats.org/officeDocument/2006/relationships/image" Target="../media/image191.png"/><Relationship Id="rId249" Type="http://schemas.openxmlformats.org/officeDocument/2006/relationships/image" Target="../media/image212.png"/><Relationship Id="rId13" Type="http://schemas.openxmlformats.org/officeDocument/2006/relationships/image" Target="../media/image94.png"/><Relationship Id="rId109" Type="http://schemas.openxmlformats.org/officeDocument/2006/relationships/image" Target="../media/image142.png"/><Relationship Id="rId260" Type="http://schemas.openxmlformats.org/officeDocument/2006/relationships/customXml" Target="../ink/ink3681.xml"/><Relationship Id="rId316" Type="http://schemas.openxmlformats.org/officeDocument/2006/relationships/customXml" Target="../ink/ink3709.xml"/><Relationship Id="rId55" Type="http://schemas.openxmlformats.org/officeDocument/2006/relationships/image" Target="../media/image115.png"/><Relationship Id="rId97" Type="http://schemas.openxmlformats.org/officeDocument/2006/relationships/image" Target="../media/image136.png"/><Relationship Id="rId120" Type="http://schemas.openxmlformats.org/officeDocument/2006/relationships/customXml" Target="../ink/ink3611.xml"/><Relationship Id="rId162" Type="http://schemas.openxmlformats.org/officeDocument/2006/relationships/customXml" Target="../ink/ink3632.xml"/><Relationship Id="rId218" Type="http://schemas.openxmlformats.org/officeDocument/2006/relationships/customXml" Target="../ink/ink3660.xml"/><Relationship Id="rId271" Type="http://schemas.openxmlformats.org/officeDocument/2006/relationships/image" Target="../media/image223.png"/><Relationship Id="rId24" Type="http://schemas.openxmlformats.org/officeDocument/2006/relationships/customXml" Target="../ink/ink3563.xml"/><Relationship Id="rId66" Type="http://schemas.openxmlformats.org/officeDocument/2006/relationships/customXml" Target="../ink/ink3584.xml"/><Relationship Id="rId131" Type="http://schemas.openxmlformats.org/officeDocument/2006/relationships/image" Target="../media/image153.png"/><Relationship Id="rId327" Type="http://schemas.openxmlformats.org/officeDocument/2006/relationships/image" Target="../media/image251.png"/><Relationship Id="rId173" Type="http://schemas.openxmlformats.org/officeDocument/2006/relationships/image" Target="../media/image174.png"/><Relationship Id="rId229" Type="http://schemas.openxmlformats.org/officeDocument/2006/relationships/image" Target="../media/image202.png"/><Relationship Id="rId240" Type="http://schemas.openxmlformats.org/officeDocument/2006/relationships/customXml" Target="../ink/ink3671.xml"/><Relationship Id="rId35" Type="http://schemas.openxmlformats.org/officeDocument/2006/relationships/image" Target="../media/image105.png"/><Relationship Id="rId77" Type="http://schemas.openxmlformats.org/officeDocument/2006/relationships/image" Target="../media/image126.png"/><Relationship Id="rId100" Type="http://schemas.openxmlformats.org/officeDocument/2006/relationships/customXml" Target="../ink/ink3601.xml"/><Relationship Id="rId282" Type="http://schemas.openxmlformats.org/officeDocument/2006/relationships/customXml" Target="../ink/ink3692.xml"/><Relationship Id="rId338" Type="http://schemas.openxmlformats.org/officeDocument/2006/relationships/customXml" Target="../ink/ink3720.xml"/><Relationship Id="rId8" Type="http://schemas.openxmlformats.org/officeDocument/2006/relationships/customXml" Target="../ink/ink3555.xml"/><Relationship Id="rId142" Type="http://schemas.openxmlformats.org/officeDocument/2006/relationships/customXml" Target="../ink/ink3622.xml"/><Relationship Id="rId184" Type="http://schemas.openxmlformats.org/officeDocument/2006/relationships/customXml" Target="../ink/ink364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7" Type="http://schemas.openxmlformats.org/officeDocument/2006/relationships/image" Target="../media/image267.png"/><Relationship Id="rId2" Type="http://schemas.openxmlformats.org/officeDocument/2006/relationships/customXml" Target="../ink/ink37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0.xml"/><Relationship Id="rId5" Type="http://schemas.openxmlformats.org/officeDocument/2006/relationships/image" Target="../media/image266.png"/><Relationship Id="rId4" Type="http://schemas.openxmlformats.org/officeDocument/2006/relationships/customXml" Target="../ink/ink3729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0.png"/><Relationship Id="rId18" Type="http://schemas.openxmlformats.org/officeDocument/2006/relationships/customXml" Target="../ink/ink3739.xml"/><Relationship Id="rId26" Type="http://schemas.openxmlformats.org/officeDocument/2006/relationships/customXml" Target="../ink/ink3743.xml"/><Relationship Id="rId39" Type="http://schemas.openxmlformats.org/officeDocument/2006/relationships/image" Target="../media/image282.png"/><Relationship Id="rId21" Type="http://schemas.openxmlformats.org/officeDocument/2006/relationships/image" Target="../media/image274.png"/><Relationship Id="rId34" Type="http://schemas.openxmlformats.org/officeDocument/2006/relationships/customXml" Target="../ink/ink3747.xml"/><Relationship Id="rId42" Type="http://schemas.openxmlformats.org/officeDocument/2006/relationships/customXml" Target="../ink/ink3751.xml"/><Relationship Id="rId7" Type="http://schemas.openxmlformats.org/officeDocument/2006/relationships/image" Target="../media/image267.png"/><Relationship Id="rId2" Type="http://schemas.openxmlformats.org/officeDocument/2006/relationships/customXml" Target="../ink/ink3731.xml"/><Relationship Id="rId16" Type="http://schemas.openxmlformats.org/officeDocument/2006/relationships/customXml" Target="../ink/ink3738.xml"/><Relationship Id="rId20" Type="http://schemas.openxmlformats.org/officeDocument/2006/relationships/customXml" Target="../ink/ink3740.xml"/><Relationship Id="rId29" Type="http://schemas.openxmlformats.org/officeDocument/2006/relationships/image" Target="../media/image277.png"/><Relationship Id="rId41" Type="http://schemas.openxmlformats.org/officeDocument/2006/relationships/image" Target="../media/image2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3.xml"/><Relationship Id="rId11" Type="http://schemas.openxmlformats.org/officeDocument/2006/relationships/image" Target="../media/image269.png"/><Relationship Id="rId24" Type="http://schemas.openxmlformats.org/officeDocument/2006/relationships/customXml" Target="../ink/ink3742.xml"/><Relationship Id="rId32" Type="http://schemas.openxmlformats.org/officeDocument/2006/relationships/customXml" Target="../ink/ink3746.xml"/><Relationship Id="rId37" Type="http://schemas.openxmlformats.org/officeDocument/2006/relationships/image" Target="../media/image281.png"/><Relationship Id="rId40" Type="http://schemas.openxmlformats.org/officeDocument/2006/relationships/customXml" Target="../ink/ink3750.xml"/><Relationship Id="rId5" Type="http://schemas.openxmlformats.org/officeDocument/2006/relationships/image" Target="../media/image266.png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744.xml"/><Relationship Id="rId36" Type="http://schemas.openxmlformats.org/officeDocument/2006/relationships/customXml" Target="../ink/ink3748.xml"/><Relationship Id="rId10" Type="http://schemas.openxmlformats.org/officeDocument/2006/relationships/customXml" Target="../ink/ink3735.xml"/><Relationship Id="rId19" Type="http://schemas.openxmlformats.org/officeDocument/2006/relationships/image" Target="../media/image273.png"/><Relationship Id="rId31" Type="http://schemas.openxmlformats.org/officeDocument/2006/relationships/image" Target="../media/image278.png"/><Relationship Id="rId4" Type="http://schemas.openxmlformats.org/officeDocument/2006/relationships/customXml" Target="../ink/ink3732.xml"/><Relationship Id="rId9" Type="http://schemas.openxmlformats.org/officeDocument/2006/relationships/image" Target="../media/image268.png"/><Relationship Id="rId14" Type="http://schemas.openxmlformats.org/officeDocument/2006/relationships/customXml" Target="../ink/ink3737.xml"/><Relationship Id="rId22" Type="http://schemas.openxmlformats.org/officeDocument/2006/relationships/customXml" Target="../ink/ink3741.xml"/><Relationship Id="rId27" Type="http://schemas.openxmlformats.org/officeDocument/2006/relationships/image" Target="../media/image276.png"/><Relationship Id="rId30" Type="http://schemas.openxmlformats.org/officeDocument/2006/relationships/customXml" Target="../ink/ink3745.xml"/><Relationship Id="rId35" Type="http://schemas.openxmlformats.org/officeDocument/2006/relationships/image" Target="../media/image280.png"/><Relationship Id="rId43" Type="http://schemas.openxmlformats.org/officeDocument/2006/relationships/image" Target="../media/image284.png"/><Relationship Id="rId8" Type="http://schemas.openxmlformats.org/officeDocument/2006/relationships/customXml" Target="../ink/ink3734.xml"/><Relationship Id="rId3" Type="http://schemas.openxmlformats.org/officeDocument/2006/relationships/image" Target="../media/image265.png"/><Relationship Id="rId12" Type="http://schemas.openxmlformats.org/officeDocument/2006/relationships/customXml" Target="../ink/ink3736.xml"/><Relationship Id="rId17" Type="http://schemas.openxmlformats.org/officeDocument/2006/relationships/image" Target="../media/image272.png"/><Relationship Id="rId25" Type="http://schemas.openxmlformats.org/officeDocument/2006/relationships/image" Target="../media/image275.png"/><Relationship Id="rId33" Type="http://schemas.openxmlformats.org/officeDocument/2006/relationships/image" Target="../media/image279.png"/><Relationship Id="rId38" Type="http://schemas.openxmlformats.org/officeDocument/2006/relationships/customXml" Target="../ink/ink3749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0.png"/><Relationship Id="rId18" Type="http://schemas.openxmlformats.org/officeDocument/2006/relationships/customXml" Target="../ink/ink3760.xml"/><Relationship Id="rId26" Type="http://schemas.openxmlformats.org/officeDocument/2006/relationships/customXml" Target="../ink/ink3764.xml"/><Relationship Id="rId39" Type="http://schemas.openxmlformats.org/officeDocument/2006/relationships/image" Target="../media/image282.png"/><Relationship Id="rId21" Type="http://schemas.openxmlformats.org/officeDocument/2006/relationships/image" Target="../media/image274.png"/><Relationship Id="rId34" Type="http://schemas.openxmlformats.org/officeDocument/2006/relationships/customXml" Target="../ink/ink3768.xml"/><Relationship Id="rId42" Type="http://schemas.openxmlformats.org/officeDocument/2006/relationships/customXml" Target="../ink/ink3772.xml"/><Relationship Id="rId47" Type="http://schemas.openxmlformats.org/officeDocument/2006/relationships/image" Target="../media/image286.png"/><Relationship Id="rId50" Type="http://schemas.openxmlformats.org/officeDocument/2006/relationships/customXml" Target="../ink/ink3776.xml"/><Relationship Id="rId55" Type="http://schemas.openxmlformats.org/officeDocument/2006/relationships/image" Target="../media/image290.png"/><Relationship Id="rId7" Type="http://schemas.openxmlformats.org/officeDocument/2006/relationships/image" Target="../media/image267.png"/><Relationship Id="rId2" Type="http://schemas.openxmlformats.org/officeDocument/2006/relationships/customXml" Target="../ink/ink3752.xml"/><Relationship Id="rId16" Type="http://schemas.openxmlformats.org/officeDocument/2006/relationships/customXml" Target="../ink/ink3759.xml"/><Relationship Id="rId29" Type="http://schemas.openxmlformats.org/officeDocument/2006/relationships/image" Target="../media/image277.png"/><Relationship Id="rId11" Type="http://schemas.openxmlformats.org/officeDocument/2006/relationships/image" Target="../media/image269.png"/><Relationship Id="rId24" Type="http://schemas.openxmlformats.org/officeDocument/2006/relationships/customXml" Target="../ink/ink3763.xml"/><Relationship Id="rId32" Type="http://schemas.openxmlformats.org/officeDocument/2006/relationships/customXml" Target="../ink/ink3767.xml"/><Relationship Id="rId37" Type="http://schemas.openxmlformats.org/officeDocument/2006/relationships/image" Target="../media/image281.png"/><Relationship Id="rId40" Type="http://schemas.openxmlformats.org/officeDocument/2006/relationships/customXml" Target="../ink/ink3771.xml"/><Relationship Id="rId45" Type="http://schemas.openxmlformats.org/officeDocument/2006/relationships/image" Target="../media/image285.png"/><Relationship Id="rId53" Type="http://schemas.openxmlformats.org/officeDocument/2006/relationships/image" Target="../media/image289.png"/><Relationship Id="rId58" Type="http://schemas.openxmlformats.org/officeDocument/2006/relationships/customXml" Target="../ink/ink3780.xml"/><Relationship Id="rId5" Type="http://schemas.openxmlformats.org/officeDocument/2006/relationships/image" Target="../media/image266.png"/><Relationship Id="rId19" Type="http://schemas.openxmlformats.org/officeDocument/2006/relationships/image" Target="../media/image273.png"/><Relationship Id="rId4" Type="http://schemas.openxmlformats.org/officeDocument/2006/relationships/customXml" Target="../ink/ink3753.xml"/><Relationship Id="rId9" Type="http://schemas.openxmlformats.org/officeDocument/2006/relationships/image" Target="../media/image268.png"/><Relationship Id="rId14" Type="http://schemas.openxmlformats.org/officeDocument/2006/relationships/customXml" Target="../ink/ink3758.xml"/><Relationship Id="rId22" Type="http://schemas.openxmlformats.org/officeDocument/2006/relationships/customXml" Target="../ink/ink3762.xml"/><Relationship Id="rId27" Type="http://schemas.openxmlformats.org/officeDocument/2006/relationships/image" Target="../media/image276.png"/><Relationship Id="rId30" Type="http://schemas.openxmlformats.org/officeDocument/2006/relationships/customXml" Target="../ink/ink3766.xml"/><Relationship Id="rId35" Type="http://schemas.openxmlformats.org/officeDocument/2006/relationships/image" Target="../media/image280.png"/><Relationship Id="rId43" Type="http://schemas.openxmlformats.org/officeDocument/2006/relationships/image" Target="../media/image284.png"/><Relationship Id="rId48" Type="http://schemas.openxmlformats.org/officeDocument/2006/relationships/customXml" Target="../ink/ink3775.xml"/><Relationship Id="rId56" Type="http://schemas.openxmlformats.org/officeDocument/2006/relationships/customXml" Target="../ink/ink3779.xml"/><Relationship Id="rId8" Type="http://schemas.openxmlformats.org/officeDocument/2006/relationships/customXml" Target="../ink/ink3755.xml"/><Relationship Id="rId51" Type="http://schemas.openxmlformats.org/officeDocument/2006/relationships/image" Target="../media/image288.png"/><Relationship Id="rId3" Type="http://schemas.openxmlformats.org/officeDocument/2006/relationships/image" Target="../media/image265.png"/><Relationship Id="rId12" Type="http://schemas.openxmlformats.org/officeDocument/2006/relationships/customXml" Target="../ink/ink3757.xml"/><Relationship Id="rId17" Type="http://schemas.openxmlformats.org/officeDocument/2006/relationships/image" Target="../media/image272.png"/><Relationship Id="rId25" Type="http://schemas.openxmlformats.org/officeDocument/2006/relationships/image" Target="../media/image275.png"/><Relationship Id="rId33" Type="http://schemas.openxmlformats.org/officeDocument/2006/relationships/image" Target="../media/image279.png"/><Relationship Id="rId38" Type="http://schemas.openxmlformats.org/officeDocument/2006/relationships/customXml" Target="../ink/ink3770.xml"/><Relationship Id="rId46" Type="http://schemas.openxmlformats.org/officeDocument/2006/relationships/customXml" Target="../ink/ink3774.xml"/><Relationship Id="rId59" Type="http://schemas.openxmlformats.org/officeDocument/2006/relationships/image" Target="../media/image292.png"/><Relationship Id="rId20" Type="http://schemas.openxmlformats.org/officeDocument/2006/relationships/customXml" Target="../ink/ink3761.xml"/><Relationship Id="rId41" Type="http://schemas.openxmlformats.org/officeDocument/2006/relationships/image" Target="../media/image283.png"/><Relationship Id="rId54" Type="http://schemas.openxmlformats.org/officeDocument/2006/relationships/customXml" Target="../ink/ink37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4.xml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765.xml"/><Relationship Id="rId36" Type="http://schemas.openxmlformats.org/officeDocument/2006/relationships/customXml" Target="../ink/ink3769.xml"/><Relationship Id="rId49" Type="http://schemas.openxmlformats.org/officeDocument/2006/relationships/image" Target="../media/image287.png"/><Relationship Id="rId57" Type="http://schemas.openxmlformats.org/officeDocument/2006/relationships/image" Target="../media/image291.png"/><Relationship Id="rId10" Type="http://schemas.openxmlformats.org/officeDocument/2006/relationships/customXml" Target="../ink/ink3756.xml"/><Relationship Id="rId31" Type="http://schemas.openxmlformats.org/officeDocument/2006/relationships/image" Target="../media/image278.png"/><Relationship Id="rId44" Type="http://schemas.openxmlformats.org/officeDocument/2006/relationships/customXml" Target="../ink/ink3773.xml"/><Relationship Id="rId52" Type="http://schemas.openxmlformats.org/officeDocument/2006/relationships/customXml" Target="../ink/ink3777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93.xml"/><Relationship Id="rId21" Type="http://schemas.openxmlformats.org/officeDocument/2006/relationships/image" Target="../media/image274.png"/><Relationship Id="rId42" Type="http://schemas.openxmlformats.org/officeDocument/2006/relationships/customXml" Target="../ink/ink3801.xml"/><Relationship Id="rId47" Type="http://schemas.openxmlformats.org/officeDocument/2006/relationships/image" Target="../media/image286.png"/><Relationship Id="rId63" Type="http://schemas.openxmlformats.org/officeDocument/2006/relationships/image" Target="../media/image294.png"/><Relationship Id="rId68" Type="http://schemas.openxmlformats.org/officeDocument/2006/relationships/customXml" Target="../ink/ink3814.xml"/><Relationship Id="rId7" Type="http://schemas.openxmlformats.org/officeDocument/2006/relationships/image" Target="../media/image267.png"/><Relationship Id="rId2" Type="http://schemas.openxmlformats.org/officeDocument/2006/relationships/customXml" Target="../ink/ink3781.xml"/><Relationship Id="rId16" Type="http://schemas.openxmlformats.org/officeDocument/2006/relationships/customXml" Target="../ink/ink3788.xml"/><Relationship Id="rId29" Type="http://schemas.openxmlformats.org/officeDocument/2006/relationships/image" Target="../media/image277.png"/><Relationship Id="rId11" Type="http://schemas.openxmlformats.org/officeDocument/2006/relationships/image" Target="../media/image269.png"/><Relationship Id="rId24" Type="http://schemas.openxmlformats.org/officeDocument/2006/relationships/customXml" Target="../ink/ink3792.xml"/><Relationship Id="rId32" Type="http://schemas.openxmlformats.org/officeDocument/2006/relationships/customXml" Target="../ink/ink3796.xml"/><Relationship Id="rId37" Type="http://schemas.openxmlformats.org/officeDocument/2006/relationships/image" Target="../media/image281.png"/><Relationship Id="rId40" Type="http://schemas.openxmlformats.org/officeDocument/2006/relationships/customXml" Target="../ink/ink3800.xml"/><Relationship Id="rId45" Type="http://schemas.openxmlformats.org/officeDocument/2006/relationships/image" Target="../media/image285.png"/><Relationship Id="rId53" Type="http://schemas.openxmlformats.org/officeDocument/2006/relationships/image" Target="../media/image289.png"/><Relationship Id="rId58" Type="http://schemas.openxmlformats.org/officeDocument/2006/relationships/customXml" Target="../ink/ink3809.xml"/><Relationship Id="rId66" Type="http://schemas.openxmlformats.org/officeDocument/2006/relationships/customXml" Target="../ink/ink3813.xml"/><Relationship Id="rId5" Type="http://schemas.openxmlformats.org/officeDocument/2006/relationships/image" Target="../media/image266.png"/><Relationship Id="rId61" Type="http://schemas.openxmlformats.org/officeDocument/2006/relationships/image" Target="../media/image293.png"/><Relationship Id="rId19" Type="http://schemas.openxmlformats.org/officeDocument/2006/relationships/image" Target="../media/image273.png"/><Relationship Id="rId14" Type="http://schemas.openxmlformats.org/officeDocument/2006/relationships/customXml" Target="../ink/ink3787.xml"/><Relationship Id="rId22" Type="http://schemas.openxmlformats.org/officeDocument/2006/relationships/customXml" Target="../ink/ink3791.xml"/><Relationship Id="rId27" Type="http://schemas.openxmlformats.org/officeDocument/2006/relationships/image" Target="../media/image276.png"/><Relationship Id="rId30" Type="http://schemas.openxmlformats.org/officeDocument/2006/relationships/customXml" Target="../ink/ink3795.xml"/><Relationship Id="rId35" Type="http://schemas.openxmlformats.org/officeDocument/2006/relationships/image" Target="../media/image280.png"/><Relationship Id="rId43" Type="http://schemas.openxmlformats.org/officeDocument/2006/relationships/image" Target="../media/image284.png"/><Relationship Id="rId48" Type="http://schemas.openxmlformats.org/officeDocument/2006/relationships/customXml" Target="../ink/ink3804.xml"/><Relationship Id="rId56" Type="http://schemas.openxmlformats.org/officeDocument/2006/relationships/customXml" Target="../ink/ink3808.xml"/><Relationship Id="rId64" Type="http://schemas.openxmlformats.org/officeDocument/2006/relationships/customXml" Target="../ink/ink3812.xml"/><Relationship Id="rId69" Type="http://schemas.openxmlformats.org/officeDocument/2006/relationships/image" Target="../media/image297.png"/><Relationship Id="rId8" Type="http://schemas.openxmlformats.org/officeDocument/2006/relationships/customXml" Target="../ink/ink3784.xml"/><Relationship Id="rId51" Type="http://schemas.openxmlformats.org/officeDocument/2006/relationships/image" Target="../media/image288.png"/><Relationship Id="rId3" Type="http://schemas.openxmlformats.org/officeDocument/2006/relationships/image" Target="../media/image265.png"/><Relationship Id="rId12" Type="http://schemas.openxmlformats.org/officeDocument/2006/relationships/customXml" Target="../ink/ink3786.xml"/><Relationship Id="rId17" Type="http://schemas.openxmlformats.org/officeDocument/2006/relationships/image" Target="../media/image272.png"/><Relationship Id="rId25" Type="http://schemas.openxmlformats.org/officeDocument/2006/relationships/image" Target="../media/image275.png"/><Relationship Id="rId33" Type="http://schemas.openxmlformats.org/officeDocument/2006/relationships/image" Target="../media/image279.png"/><Relationship Id="rId38" Type="http://schemas.openxmlformats.org/officeDocument/2006/relationships/customXml" Target="../ink/ink3799.xml"/><Relationship Id="rId46" Type="http://schemas.openxmlformats.org/officeDocument/2006/relationships/customXml" Target="../ink/ink3803.xml"/><Relationship Id="rId59" Type="http://schemas.openxmlformats.org/officeDocument/2006/relationships/image" Target="../media/image292.png"/><Relationship Id="rId67" Type="http://schemas.openxmlformats.org/officeDocument/2006/relationships/image" Target="../media/image296.png"/><Relationship Id="rId20" Type="http://schemas.openxmlformats.org/officeDocument/2006/relationships/customXml" Target="../ink/ink3790.xml"/><Relationship Id="rId41" Type="http://schemas.openxmlformats.org/officeDocument/2006/relationships/image" Target="../media/image283.png"/><Relationship Id="rId54" Type="http://schemas.openxmlformats.org/officeDocument/2006/relationships/customXml" Target="../ink/ink3807.xml"/><Relationship Id="rId62" Type="http://schemas.openxmlformats.org/officeDocument/2006/relationships/customXml" Target="../ink/ink38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3.xml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794.xml"/><Relationship Id="rId36" Type="http://schemas.openxmlformats.org/officeDocument/2006/relationships/customXml" Target="../ink/ink3798.xml"/><Relationship Id="rId49" Type="http://schemas.openxmlformats.org/officeDocument/2006/relationships/image" Target="../media/image287.png"/><Relationship Id="rId57" Type="http://schemas.openxmlformats.org/officeDocument/2006/relationships/image" Target="../media/image291.png"/><Relationship Id="rId10" Type="http://schemas.openxmlformats.org/officeDocument/2006/relationships/customXml" Target="../ink/ink3785.xml"/><Relationship Id="rId31" Type="http://schemas.openxmlformats.org/officeDocument/2006/relationships/image" Target="../media/image278.png"/><Relationship Id="rId44" Type="http://schemas.openxmlformats.org/officeDocument/2006/relationships/customXml" Target="../ink/ink3802.xml"/><Relationship Id="rId52" Type="http://schemas.openxmlformats.org/officeDocument/2006/relationships/customXml" Target="../ink/ink3806.xml"/><Relationship Id="rId60" Type="http://schemas.openxmlformats.org/officeDocument/2006/relationships/customXml" Target="../ink/ink3810.xml"/><Relationship Id="rId65" Type="http://schemas.openxmlformats.org/officeDocument/2006/relationships/image" Target="../media/image295.png"/><Relationship Id="rId4" Type="http://schemas.openxmlformats.org/officeDocument/2006/relationships/customXml" Target="../ink/ink3782.xml"/><Relationship Id="rId9" Type="http://schemas.openxmlformats.org/officeDocument/2006/relationships/image" Target="../media/image268.png"/><Relationship Id="rId13" Type="http://schemas.openxmlformats.org/officeDocument/2006/relationships/image" Target="../media/image270.png"/><Relationship Id="rId18" Type="http://schemas.openxmlformats.org/officeDocument/2006/relationships/customXml" Target="../ink/ink3789.xml"/><Relationship Id="rId39" Type="http://schemas.openxmlformats.org/officeDocument/2006/relationships/image" Target="../media/image282.png"/><Relationship Id="rId34" Type="http://schemas.openxmlformats.org/officeDocument/2006/relationships/customXml" Target="../ink/ink3797.xml"/><Relationship Id="rId50" Type="http://schemas.openxmlformats.org/officeDocument/2006/relationships/customXml" Target="../ink/ink3805.xml"/><Relationship Id="rId55" Type="http://schemas.openxmlformats.org/officeDocument/2006/relationships/image" Target="../media/image290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7.xml"/><Relationship Id="rId21" Type="http://schemas.openxmlformats.org/officeDocument/2006/relationships/image" Target="../media/image274.png"/><Relationship Id="rId42" Type="http://schemas.openxmlformats.org/officeDocument/2006/relationships/customXml" Target="../ink/ink3835.xml"/><Relationship Id="rId47" Type="http://schemas.openxmlformats.org/officeDocument/2006/relationships/image" Target="../media/image286.png"/><Relationship Id="rId63" Type="http://schemas.openxmlformats.org/officeDocument/2006/relationships/image" Target="../media/image294.png"/><Relationship Id="rId68" Type="http://schemas.openxmlformats.org/officeDocument/2006/relationships/customXml" Target="../ink/ink3848.xml"/><Relationship Id="rId16" Type="http://schemas.openxmlformats.org/officeDocument/2006/relationships/customXml" Target="../ink/ink3822.xml"/><Relationship Id="rId11" Type="http://schemas.openxmlformats.org/officeDocument/2006/relationships/image" Target="../media/image269.png"/><Relationship Id="rId32" Type="http://schemas.openxmlformats.org/officeDocument/2006/relationships/customXml" Target="../ink/ink3830.xml"/><Relationship Id="rId37" Type="http://schemas.openxmlformats.org/officeDocument/2006/relationships/image" Target="../media/image281.png"/><Relationship Id="rId53" Type="http://schemas.openxmlformats.org/officeDocument/2006/relationships/image" Target="../media/image289.png"/><Relationship Id="rId58" Type="http://schemas.openxmlformats.org/officeDocument/2006/relationships/customXml" Target="../ink/ink3843.xml"/><Relationship Id="rId74" Type="http://schemas.openxmlformats.org/officeDocument/2006/relationships/customXml" Target="../ink/ink3851.xml"/><Relationship Id="rId79" Type="http://schemas.openxmlformats.org/officeDocument/2006/relationships/image" Target="../media/image302.png"/><Relationship Id="rId5" Type="http://schemas.openxmlformats.org/officeDocument/2006/relationships/image" Target="../media/image266.png"/><Relationship Id="rId61" Type="http://schemas.openxmlformats.org/officeDocument/2006/relationships/image" Target="../media/image293.png"/><Relationship Id="rId19" Type="http://schemas.openxmlformats.org/officeDocument/2006/relationships/image" Target="../media/image273.png"/><Relationship Id="rId14" Type="http://schemas.openxmlformats.org/officeDocument/2006/relationships/customXml" Target="../ink/ink3821.xml"/><Relationship Id="rId22" Type="http://schemas.openxmlformats.org/officeDocument/2006/relationships/customXml" Target="../ink/ink3825.xml"/><Relationship Id="rId27" Type="http://schemas.openxmlformats.org/officeDocument/2006/relationships/image" Target="../media/image276.png"/><Relationship Id="rId30" Type="http://schemas.openxmlformats.org/officeDocument/2006/relationships/customXml" Target="../ink/ink3829.xml"/><Relationship Id="rId35" Type="http://schemas.openxmlformats.org/officeDocument/2006/relationships/image" Target="../media/image280.png"/><Relationship Id="rId43" Type="http://schemas.openxmlformats.org/officeDocument/2006/relationships/image" Target="../media/image284.png"/><Relationship Id="rId48" Type="http://schemas.openxmlformats.org/officeDocument/2006/relationships/customXml" Target="../ink/ink3838.xml"/><Relationship Id="rId56" Type="http://schemas.openxmlformats.org/officeDocument/2006/relationships/customXml" Target="../ink/ink3842.xml"/><Relationship Id="rId64" Type="http://schemas.openxmlformats.org/officeDocument/2006/relationships/customXml" Target="../ink/ink3846.xml"/><Relationship Id="rId69" Type="http://schemas.openxmlformats.org/officeDocument/2006/relationships/image" Target="../media/image297.png"/><Relationship Id="rId77" Type="http://schemas.openxmlformats.org/officeDocument/2006/relationships/image" Target="../media/image301.png"/><Relationship Id="rId8" Type="http://schemas.openxmlformats.org/officeDocument/2006/relationships/customXml" Target="../ink/ink3818.xml"/><Relationship Id="rId51" Type="http://schemas.openxmlformats.org/officeDocument/2006/relationships/image" Target="../media/image288.png"/><Relationship Id="rId72" Type="http://schemas.openxmlformats.org/officeDocument/2006/relationships/customXml" Target="../ink/ink3850.xml"/><Relationship Id="rId80" Type="http://schemas.openxmlformats.org/officeDocument/2006/relationships/customXml" Target="../ink/ink3854.xml"/><Relationship Id="rId3" Type="http://schemas.openxmlformats.org/officeDocument/2006/relationships/image" Target="../media/image265.png"/><Relationship Id="rId12" Type="http://schemas.openxmlformats.org/officeDocument/2006/relationships/customXml" Target="../ink/ink3820.xml"/><Relationship Id="rId17" Type="http://schemas.openxmlformats.org/officeDocument/2006/relationships/image" Target="../media/image272.png"/><Relationship Id="rId25" Type="http://schemas.openxmlformats.org/officeDocument/2006/relationships/image" Target="../media/image275.png"/><Relationship Id="rId33" Type="http://schemas.openxmlformats.org/officeDocument/2006/relationships/image" Target="../media/image279.png"/><Relationship Id="rId38" Type="http://schemas.openxmlformats.org/officeDocument/2006/relationships/customXml" Target="../ink/ink3833.xml"/><Relationship Id="rId46" Type="http://schemas.openxmlformats.org/officeDocument/2006/relationships/customXml" Target="../ink/ink3837.xml"/><Relationship Id="rId59" Type="http://schemas.openxmlformats.org/officeDocument/2006/relationships/image" Target="../media/image292.png"/><Relationship Id="rId67" Type="http://schemas.openxmlformats.org/officeDocument/2006/relationships/image" Target="../media/image296.png"/><Relationship Id="rId20" Type="http://schemas.openxmlformats.org/officeDocument/2006/relationships/customXml" Target="../ink/ink3824.xml"/><Relationship Id="rId41" Type="http://schemas.openxmlformats.org/officeDocument/2006/relationships/image" Target="../media/image283.png"/><Relationship Id="rId54" Type="http://schemas.openxmlformats.org/officeDocument/2006/relationships/customXml" Target="../ink/ink3841.xml"/><Relationship Id="rId62" Type="http://schemas.openxmlformats.org/officeDocument/2006/relationships/customXml" Target="../ink/ink3845.xml"/><Relationship Id="rId70" Type="http://schemas.openxmlformats.org/officeDocument/2006/relationships/customXml" Target="../ink/ink3849.xml"/><Relationship Id="rId75" Type="http://schemas.openxmlformats.org/officeDocument/2006/relationships/image" Target="../media/image3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7.xml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828.xml"/><Relationship Id="rId36" Type="http://schemas.openxmlformats.org/officeDocument/2006/relationships/customXml" Target="../ink/ink3832.xml"/><Relationship Id="rId49" Type="http://schemas.openxmlformats.org/officeDocument/2006/relationships/image" Target="../media/image287.png"/><Relationship Id="rId57" Type="http://schemas.openxmlformats.org/officeDocument/2006/relationships/image" Target="../media/image291.png"/><Relationship Id="rId10" Type="http://schemas.openxmlformats.org/officeDocument/2006/relationships/customXml" Target="../ink/ink3819.xml"/><Relationship Id="rId31" Type="http://schemas.openxmlformats.org/officeDocument/2006/relationships/image" Target="../media/image278.png"/><Relationship Id="rId44" Type="http://schemas.openxmlformats.org/officeDocument/2006/relationships/customXml" Target="../ink/ink3836.xml"/><Relationship Id="rId52" Type="http://schemas.openxmlformats.org/officeDocument/2006/relationships/customXml" Target="../ink/ink3840.xml"/><Relationship Id="rId60" Type="http://schemas.openxmlformats.org/officeDocument/2006/relationships/customXml" Target="../ink/ink3844.xml"/><Relationship Id="rId65" Type="http://schemas.openxmlformats.org/officeDocument/2006/relationships/image" Target="../media/image295.png"/><Relationship Id="rId73" Type="http://schemas.openxmlformats.org/officeDocument/2006/relationships/image" Target="../media/image299.png"/><Relationship Id="rId78" Type="http://schemas.openxmlformats.org/officeDocument/2006/relationships/customXml" Target="../ink/ink3853.xml"/><Relationship Id="rId81" Type="http://schemas.openxmlformats.org/officeDocument/2006/relationships/image" Target="../media/image303.png"/><Relationship Id="rId4" Type="http://schemas.openxmlformats.org/officeDocument/2006/relationships/customXml" Target="../ink/ink3816.xml"/><Relationship Id="rId9" Type="http://schemas.openxmlformats.org/officeDocument/2006/relationships/image" Target="../media/image268.png"/><Relationship Id="rId13" Type="http://schemas.openxmlformats.org/officeDocument/2006/relationships/image" Target="../media/image270.png"/><Relationship Id="rId18" Type="http://schemas.openxmlformats.org/officeDocument/2006/relationships/customXml" Target="../ink/ink3823.xml"/><Relationship Id="rId39" Type="http://schemas.openxmlformats.org/officeDocument/2006/relationships/image" Target="../media/image282.png"/><Relationship Id="rId34" Type="http://schemas.openxmlformats.org/officeDocument/2006/relationships/customXml" Target="../ink/ink3831.xml"/><Relationship Id="rId50" Type="http://schemas.openxmlformats.org/officeDocument/2006/relationships/customXml" Target="../ink/ink3839.xml"/><Relationship Id="rId55" Type="http://schemas.openxmlformats.org/officeDocument/2006/relationships/image" Target="../media/image290.png"/><Relationship Id="rId76" Type="http://schemas.openxmlformats.org/officeDocument/2006/relationships/customXml" Target="../ink/ink3852.xml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2" Type="http://schemas.openxmlformats.org/officeDocument/2006/relationships/customXml" Target="../ink/ink3815.xml"/><Relationship Id="rId29" Type="http://schemas.openxmlformats.org/officeDocument/2006/relationships/image" Target="../media/image277.png"/><Relationship Id="rId24" Type="http://schemas.openxmlformats.org/officeDocument/2006/relationships/customXml" Target="../ink/ink3826.xml"/><Relationship Id="rId40" Type="http://schemas.openxmlformats.org/officeDocument/2006/relationships/customXml" Target="../ink/ink3834.xml"/><Relationship Id="rId45" Type="http://schemas.openxmlformats.org/officeDocument/2006/relationships/image" Target="../media/image285.png"/><Relationship Id="rId66" Type="http://schemas.openxmlformats.org/officeDocument/2006/relationships/customXml" Target="../ink/ink3847.xm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67.xml"/><Relationship Id="rId21" Type="http://schemas.openxmlformats.org/officeDocument/2006/relationships/image" Target="../media/image274.png"/><Relationship Id="rId42" Type="http://schemas.openxmlformats.org/officeDocument/2006/relationships/customXml" Target="../ink/ink3875.xml"/><Relationship Id="rId47" Type="http://schemas.openxmlformats.org/officeDocument/2006/relationships/image" Target="../media/image286.png"/><Relationship Id="rId63" Type="http://schemas.openxmlformats.org/officeDocument/2006/relationships/image" Target="../media/image294.png"/><Relationship Id="rId68" Type="http://schemas.openxmlformats.org/officeDocument/2006/relationships/customXml" Target="../ink/ink3888.xml"/><Relationship Id="rId84" Type="http://schemas.openxmlformats.org/officeDocument/2006/relationships/customXml" Target="../ink/ink3896.xml"/><Relationship Id="rId89" Type="http://schemas.openxmlformats.org/officeDocument/2006/relationships/image" Target="../media/image307.png"/><Relationship Id="rId16" Type="http://schemas.openxmlformats.org/officeDocument/2006/relationships/customXml" Target="../ink/ink3862.xml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3870.xml"/><Relationship Id="rId37" Type="http://schemas.openxmlformats.org/officeDocument/2006/relationships/image" Target="../media/image281.png"/><Relationship Id="rId53" Type="http://schemas.openxmlformats.org/officeDocument/2006/relationships/image" Target="../media/image289.png"/><Relationship Id="rId58" Type="http://schemas.openxmlformats.org/officeDocument/2006/relationships/customXml" Target="../ink/ink3883.xml"/><Relationship Id="rId74" Type="http://schemas.openxmlformats.org/officeDocument/2006/relationships/customXml" Target="../ink/ink3891.xml"/><Relationship Id="rId79" Type="http://schemas.openxmlformats.org/officeDocument/2006/relationships/image" Target="../media/image302.png"/><Relationship Id="rId102" Type="http://schemas.openxmlformats.org/officeDocument/2006/relationships/customXml" Target="../ink/ink3905.xml"/><Relationship Id="rId5" Type="http://schemas.openxmlformats.org/officeDocument/2006/relationships/image" Target="../media/image266.png"/><Relationship Id="rId90" Type="http://schemas.openxmlformats.org/officeDocument/2006/relationships/customXml" Target="../ink/ink3899.xml"/><Relationship Id="rId95" Type="http://schemas.openxmlformats.org/officeDocument/2006/relationships/image" Target="../media/image310.png"/><Relationship Id="rId22" Type="http://schemas.openxmlformats.org/officeDocument/2006/relationships/customXml" Target="../ink/ink3865.xml"/><Relationship Id="rId27" Type="http://schemas.openxmlformats.org/officeDocument/2006/relationships/image" Target="../media/image276.png"/><Relationship Id="rId43" Type="http://schemas.openxmlformats.org/officeDocument/2006/relationships/image" Target="../media/image284.png"/><Relationship Id="rId48" Type="http://schemas.openxmlformats.org/officeDocument/2006/relationships/customXml" Target="../ink/ink3878.xml"/><Relationship Id="rId64" Type="http://schemas.openxmlformats.org/officeDocument/2006/relationships/customXml" Target="../ink/ink3886.xml"/><Relationship Id="rId69" Type="http://schemas.openxmlformats.org/officeDocument/2006/relationships/image" Target="../media/image297.png"/><Relationship Id="rId80" Type="http://schemas.openxmlformats.org/officeDocument/2006/relationships/customXml" Target="../ink/ink3894.xml"/><Relationship Id="rId85" Type="http://schemas.openxmlformats.org/officeDocument/2006/relationships/image" Target="../media/image305.png"/><Relationship Id="rId12" Type="http://schemas.openxmlformats.org/officeDocument/2006/relationships/customXml" Target="../ink/ink3860.xml"/><Relationship Id="rId17" Type="http://schemas.openxmlformats.org/officeDocument/2006/relationships/image" Target="../media/image272.png"/><Relationship Id="rId33" Type="http://schemas.openxmlformats.org/officeDocument/2006/relationships/image" Target="../media/image279.png"/><Relationship Id="rId38" Type="http://schemas.openxmlformats.org/officeDocument/2006/relationships/customXml" Target="../ink/ink3873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08" Type="http://schemas.openxmlformats.org/officeDocument/2006/relationships/customXml" Target="../ink/ink3908.xml"/><Relationship Id="rId54" Type="http://schemas.openxmlformats.org/officeDocument/2006/relationships/customXml" Target="../ink/ink3881.xml"/><Relationship Id="rId70" Type="http://schemas.openxmlformats.org/officeDocument/2006/relationships/customXml" Target="../ink/ink3889.xml"/><Relationship Id="rId75" Type="http://schemas.openxmlformats.org/officeDocument/2006/relationships/image" Target="../media/image300.png"/><Relationship Id="rId91" Type="http://schemas.openxmlformats.org/officeDocument/2006/relationships/image" Target="../media/image308.png"/><Relationship Id="rId96" Type="http://schemas.openxmlformats.org/officeDocument/2006/relationships/customXml" Target="../ink/ink39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7.xml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868.xml"/><Relationship Id="rId36" Type="http://schemas.openxmlformats.org/officeDocument/2006/relationships/customXml" Target="../ink/ink3872.xml"/><Relationship Id="rId49" Type="http://schemas.openxmlformats.org/officeDocument/2006/relationships/image" Target="../media/image287.png"/><Relationship Id="rId57" Type="http://schemas.openxmlformats.org/officeDocument/2006/relationships/image" Target="../media/image291.png"/><Relationship Id="rId106" Type="http://schemas.openxmlformats.org/officeDocument/2006/relationships/customXml" Target="../ink/ink3907.xml"/><Relationship Id="rId10" Type="http://schemas.openxmlformats.org/officeDocument/2006/relationships/customXml" Target="../ink/ink3859.xml"/><Relationship Id="rId31" Type="http://schemas.openxmlformats.org/officeDocument/2006/relationships/image" Target="../media/image278.png"/><Relationship Id="rId44" Type="http://schemas.openxmlformats.org/officeDocument/2006/relationships/customXml" Target="../ink/ink3876.xml"/><Relationship Id="rId52" Type="http://schemas.openxmlformats.org/officeDocument/2006/relationships/customXml" Target="../ink/ink3880.xml"/><Relationship Id="rId60" Type="http://schemas.openxmlformats.org/officeDocument/2006/relationships/customXml" Target="../ink/ink3884.xml"/><Relationship Id="rId65" Type="http://schemas.openxmlformats.org/officeDocument/2006/relationships/image" Target="../media/image295.png"/><Relationship Id="rId73" Type="http://schemas.openxmlformats.org/officeDocument/2006/relationships/image" Target="../media/image299.png"/><Relationship Id="rId78" Type="http://schemas.openxmlformats.org/officeDocument/2006/relationships/customXml" Target="../ink/ink3893.xml"/><Relationship Id="rId81" Type="http://schemas.openxmlformats.org/officeDocument/2006/relationships/image" Target="../media/image303.png"/><Relationship Id="rId86" Type="http://schemas.openxmlformats.org/officeDocument/2006/relationships/customXml" Target="../ink/ink3897.xml"/><Relationship Id="rId94" Type="http://schemas.openxmlformats.org/officeDocument/2006/relationships/customXml" Target="../ink/ink3901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4" Type="http://schemas.openxmlformats.org/officeDocument/2006/relationships/customXml" Target="../ink/ink3856.xml"/><Relationship Id="rId9" Type="http://schemas.openxmlformats.org/officeDocument/2006/relationships/image" Target="../media/image268.png"/><Relationship Id="rId13" Type="http://schemas.openxmlformats.org/officeDocument/2006/relationships/image" Target="../media/image270.png"/><Relationship Id="rId18" Type="http://schemas.openxmlformats.org/officeDocument/2006/relationships/customXml" Target="../ink/ink3863.xml"/><Relationship Id="rId39" Type="http://schemas.openxmlformats.org/officeDocument/2006/relationships/image" Target="../media/image282.png"/><Relationship Id="rId109" Type="http://schemas.openxmlformats.org/officeDocument/2006/relationships/image" Target="../media/image317.png"/><Relationship Id="rId34" Type="http://schemas.openxmlformats.org/officeDocument/2006/relationships/customXml" Target="../ink/ink3871.xml"/><Relationship Id="rId50" Type="http://schemas.openxmlformats.org/officeDocument/2006/relationships/customXml" Target="../ink/ink3879.xml"/><Relationship Id="rId55" Type="http://schemas.openxmlformats.org/officeDocument/2006/relationships/image" Target="../media/image290.png"/><Relationship Id="rId76" Type="http://schemas.openxmlformats.org/officeDocument/2006/relationships/customXml" Target="../ink/ink3892.xml"/><Relationship Id="rId97" Type="http://schemas.openxmlformats.org/officeDocument/2006/relationships/image" Target="../media/image311.png"/><Relationship Id="rId104" Type="http://schemas.openxmlformats.org/officeDocument/2006/relationships/customXml" Target="../ink/ink3906.xml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92" Type="http://schemas.openxmlformats.org/officeDocument/2006/relationships/customXml" Target="../ink/ink3900.xml"/><Relationship Id="rId2" Type="http://schemas.openxmlformats.org/officeDocument/2006/relationships/customXml" Target="../ink/ink3855.xml"/><Relationship Id="rId29" Type="http://schemas.openxmlformats.org/officeDocument/2006/relationships/image" Target="../media/image277.png"/><Relationship Id="rId24" Type="http://schemas.openxmlformats.org/officeDocument/2006/relationships/customXml" Target="../ink/ink3866.xml"/><Relationship Id="rId40" Type="http://schemas.openxmlformats.org/officeDocument/2006/relationships/customXml" Target="../ink/ink3874.xml"/><Relationship Id="rId45" Type="http://schemas.openxmlformats.org/officeDocument/2006/relationships/image" Target="../media/image285.png"/><Relationship Id="rId66" Type="http://schemas.openxmlformats.org/officeDocument/2006/relationships/customXml" Target="../ink/ink3887.xml"/><Relationship Id="rId87" Type="http://schemas.openxmlformats.org/officeDocument/2006/relationships/image" Target="../media/image306.png"/><Relationship Id="rId110" Type="http://schemas.openxmlformats.org/officeDocument/2006/relationships/customXml" Target="../ink/ink3909.xml"/><Relationship Id="rId61" Type="http://schemas.openxmlformats.org/officeDocument/2006/relationships/image" Target="../media/image293.png"/><Relationship Id="rId82" Type="http://schemas.openxmlformats.org/officeDocument/2006/relationships/customXml" Target="../ink/ink3895.xml"/><Relationship Id="rId19" Type="http://schemas.openxmlformats.org/officeDocument/2006/relationships/image" Target="../media/image273.png"/><Relationship Id="rId14" Type="http://schemas.openxmlformats.org/officeDocument/2006/relationships/customXml" Target="../ink/ink3861.xml"/><Relationship Id="rId30" Type="http://schemas.openxmlformats.org/officeDocument/2006/relationships/customXml" Target="../ink/ink3869.xml"/><Relationship Id="rId35" Type="http://schemas.openxmlformats.org/officeDocument/2006/relationships/image" Target="../media/image280.png"/><Relationship Id="rId56" Type="http://schemas.openxmlformats.org/officeDocument/2006/relationships/customXml" Target="../ink/ink3882.xml"/><Relationship Id="rId77" Type="http://schemas.openxmlformats.org/officeDocument/2006/relationships/image" Target="../media/image301.png"/><Relationship Id="rId100" Type="http://schemas.openxmlformats.org/officeDocument/2006/relationships/customXml" Target="../ink/ink3904.xml"/><Relationship Id="rId105" Type="http://schemas.openxmlformats.org/officeDocument/2006/relationships/image" Target="../media/image315.png"/><Relationship Id="rId8" Type="http://schemas.openxmlformats.org/officeDocument/2006/relationships/customXml" Target="../ink/ink3858.xml"/><Relationship Id="rId51" Type="http://schemas.openxmlformats.org/officeDocument/2006/relationships/image" Target="../media/image288.png"/><Relationship Id="rId72" Type="http://schemas.openxmlformats.org/officeDocument/2006/relationships/customXml" Target="../ink/ink3890.xml"/><Relationship Id="rId93" Type="http://schemas.openxmlformats.org/officeDocument/2006/relationships/image" Target="../media/image309.png"/><Relationship Id="rId98" Type="http://schemas.openxmlformats.org/officeDocument/2006/relationships/customXml" Target="../ink/ink3903.xml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3877.xml"/><Relationship Id="rId67" Type="http://schemas.openxmlformats.org/officeDocument/2006/relationships/image" Target="../media/image296.png"/><Relationship Id="rId20" Type="http://schemas.openxmlformats.org/officeDocument/2006/relationships/customXml" Target="../ink/ink3864.xml"/><Relationship Id="rId41" Type="http://schemas.openxmlformats.org/officeDocument/2006/relationships/image" Target="../media/image283.png"/><Relationship Id="rId62" Type="http://schemas.openxmlformats.org/officeDocument/2006/relationships/customXml" Target="../ink/ink3885.xml"/><Relationship Id="rId83" Type="http://schemas.openxmlformats.org/officeDocument/2006/relationships/image" Target="../media/image304.png"/><Relationship Id="rId88" Type="http://schemas.openxmlformats.org/officeDocument/2006/relationships/customXml" Target="../ink/ink3898.xml"/><Relationship Id="rId111" Type="http://schemas.openxmlformats.org/officeDocument/2006/relationships/image" Target="../media/image318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22.xml"/><Relationship Id="rId21" Type="http://schemas.openxmlformats.org/officeDocument/2006/relationships/image" Target="../media/image274.png"/><Relationship Id="rId42" Type="http://schemas.openxmlformats.org/officeDocument/2006/relationships/customXml" Target="../ink/ink3930.xml"/><Relationship Id="rId47" Type="http://schemas.openxmlformats.org/officeDocument/2006/relationships/image" Target="../media/image286.png"/><Relationship Id="rId63" Type="http://schemas.openxmlformats.org/officeDocument/2006/relationships/image" Target="../media/image294.png"/><Relationship Id="rId68" Type="http://schemas.openxmlformats.org/officeDocument/2006/relationships/customXml" Target="../ink/ink3943.xml"/><Relationship Id="rId84" Type="http://schemas.openxmlformats.org/officeDocument/2006/relationships/customXml" Target="../ink/ink3951.xml"/><Relationship Id="rId89" Type="http://schemas.openxmlformats.org/officeDocument/2006/relationships/image" Target="../media/image307.png"/><Relationship Id="rId112" Type="http://schemas.openxmlformats.org/officeDocument/2006/relationships/customXml" Target="../ink/ink3965.xml"/><Relationship Id="rId16" Type="http://schemas.openxmlformats.org/officeDocument/2006/relationships/customXml" Target="../ink/ink3917.xml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3925.xml"/><Relationship Id="rId37" Type="http://schemas.openxmlformats.org/officeDocument/2006/relationships/image" Target="../media/image281.png"/><Relationship Id="rId53" Type="http://schemas.openxmlformats.org/officeDocument/2006/relationships/image" Target="../media/image289.png"/><Relationship Id="rId58" Type="http://schemas.openxmlformats.org/officeDocument/2006/relationships/customXml" Target="../ink/ink3938.xml"/><Relationship Id="rId74" Type="http://schemas.openxmlformats.org/officeDocument/2006/relationships/customXml" Target="../ink/ink3946.xml"/><Relationship Id="rId79" Type="http://schemas.openxmlformats.org/officeDocument/2006/relationships/image" Target="../media/image302.png"/><Relationship Id="rId102" Type="http://schemas.openxmlformats.org/officeDocument/2006/relationships/customXml" Target="../ink/ink3960.xml"/><Relationship Id="rId5" Type="http://schemas.openxmlformats.org/officeDocument/2006/relationships/image" Target="../media/image266.png"/><Relationship Id="rId90" Type="http://schemas.openxmlformats.org/officeDocument/2006/relationships/customXml" Target="../ink/ink3954.xml"/><Relationship Id="rId95" Type="http://schemas.openxmlformats.org/officeDocument/2006/relationships/image" Target="../media/image310.png"/><Relationship Id="rId22" Type="http://schemas.openxmlformats.org/officeDocument/2006/relationships/customXml" Target="../ink/ink3920.xml"/><Relationship Id="rId27" Type="http://schemas.openxmlformats.org/officeDocument/2006/relationships/image" Target="../media/image276.png"/><Relationship Id="rId43" Type="http://schemas.openxmlformats.org/officeDocument/2006/relationships/image" Target="../media/image284.png"/><Relationship Id="rId48" Type="http://schemas.openxmlformats.org/officeDocument/2006/relationships/customXml" Target="../ink/ink3933.xml"/><Relationship Id="rId64" Type="http://schemas.openxmlformats.org/officeDocument/2006/relationships/customXml" Target="../ink/ink3941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80" Type="http://schemas.openxmlformats.org/officeDocument/2006/relationships/customXml" Target="../ink/ink3949.xml"/><Relationship Id="rId85" Type="http://schemas.openxmlformats.org/officeDocument/2006/relationships/image" Target="../media/image305.png"/><Relationship Id="rId12" Type="http://schemas.openxmlformats.org/officeDocument/2006/relationships/customXml" Target="../ink/ink3915.xml"/><Relationship Id="rId17" Type="http://schemas.openxmlformats.org/officeDocument/2006/relationships/image" Target="../media/image272.png"/><Relationship Id="rId33" Type="http://schemas.openxmlformats.org/officeDocument/2006/relationships/image" Target="../media/image279.png"/><Relationship Id="rId38" Type="http://schemas.openxmlformats.org/officeDocument/2006/relationships/customXml" Target="../ink/ink3928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08" Type="http://schemas.openxmlformats.org/officeDocument/2006/relationships/customXml" Target="../ink/ink3963.xml"/><Relationship Id="rId54" Type="http://schemas.openxmlformats.org/officeDocument/2006/relationships/customXml" Target="../ink/ink3936.xml"/><Relationship Id="rId70" Type="http://schemas.openxmlformats.org/officeDocument/2006/relationships/customXml" Target="../ink/ink3944.xml"/><Relationship Id="rId75" Type="http://schemas.openxmlformats.org/officeDocument/2006/relationships/image" Target="../media/image300.png"/><Relationship Id="rId91" Type="http://schemas.openxmlformats.org/officeDocument/2006/relationships/image" Target="../media/image308.png"/><Relationship Id="rId96" Type="http://schemas.openxmlformats.org/officeDocument/2006/relationships/customXml" Target="../ink/ink39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2.xml"/><Relationship Id="rId15" Type="http://schemas.openxmlformats.org/officeDocument/2006/relationships/image" Target="../media/image271.png"/><Relationship Id="rId23" Type="http://schemas.openxmlformats.org/officeDocument/2006/relationships/image" Target="../media/image242.png"/><Relationship Id="rId28" Type="http://schemas.openxmlformats.org/officeDocument/2006/relationships/customXml" Target="../ink/ink3923.xml"/><Relationship Id="rId36" Type="http://schemas.openxmlformats.org/officeDocument/2006/relationships/customXml" Target="../ink/ink3927.xml"/><Relationship Id="rId49" Type="http://schemas.openxmlformats.org/officeDocument/2006/relationships/image" Target="../media/image287.png"/><Relationship Id="rId57" Type="http://schemas.openxmlformats.org/officeDocument/2006/relationships/image" Target="../media/image291.png"/><Relationship Id="rId106" Type="http://schemas.openxmlformats.org/officeDocument/2006/relationships/customXml" Target="../ink/ink3962.xml"/><Relationship Id="rId10" Type="http://schemas.openxmlformats.org/officeDocument/2006/relationships/customXml" Target="../ink/ink3914.xml"/><Relationship Id="rId31" Type="http://schemas.openxmlformats.org/officeDocument/2006/relationships/image" Target="../media/image278.png"/><Relationship Id="rId44" Type="http://schemas.openxmlformats.org/officeDocument/2006/relationships/customXml" Target="../ink/ink3931.xml"/><Relationship Id="rId52" Type="http://schemas.openxmlformats.org/officeDocument/2006/relationships/customXml" Target="../ink/ink3935.xml"/><Relationship Id="rId60" Type="http://schemas.openxmlformats.org/officeDocument/2006/relationships/customXml" Target="../ink/ink3939.xml"/><Relationship Id="rId65" Type="http://schemas.openxmlformats.org/officeDocument/2006/relationships/image" Target="../media/image295.png"/><Relationship Id="rId73" Type="http://schemas.openxmlformats.org/officeDocument/2006/relationships/image" Target="../media/image299.png"/><Relationship Id="rId78" Type="http://schemas.openxmlformats.org/officeDocument/2006/relationships/customXml" Target="../ink/ink3948.xml"/><Relationship Id="rId81" Type="http://schemas.openxmlformats.org/officeDocument/2006/relationships/image" Target="../media/image303.png"/><Relationship Id="rId86" Type="http://schemas.openxmlformats.org/officeDocument/2006/relationships/customXml" Target="../ink/ink3952.xml"/><Relationship Id="rId94" Type="http://schemas.openxmlformats.org/officeDocument/2006/relationships/customXml" Target="../ink/ink3956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4" Type="http://schemas.openxmlformats.org/officeDocument/2006/relationships/customXml" Target="../ink/ink3911.xml"/><Relationship Id="rId9" Type="http://schemas.openxmlformats.org/officeDocument/2006/relationships/image" Target="../media/image268.png"/><Relationship Id="rId13" Type="http://schemas.openxmlformats.org/officeDocument/2006/relationships/image" Target="../media/image270.png"/><Relationship Id="rId18" Type="http://schemas.openxmlformats.org/officeDocument/2006/relationships/customXml" Target="../ink/ink3918.xml"/><Relationship Id="rId39" Type="http://schemas.openxmlformats.org/officeDocument/2006/relationships/image" Target="../media/image282.png"/><Relationship Id="rId109" Type="http://schemas.openxmlformats.org/officeDocument/2006/relationships/image" Target="../media/image317.png"/><Relationship Id="rId34" Type="http://schemas.openxmlformats.org/officeDocument/2006/relationships/customXml" Target="../ink/ink3926.xml"/><Relationship Id="rId50" Type="http://schemas.openxmlformats.org/officeDocument/2006/relationships/customXml" Target="../ink/ink3934.xml"/><Relationship Id="rId55" Type="http://schemas.openxmlformats.org/officeDocument/2006/relationships/image" Target="../media/image290.png"/><Relationship Id="rId76" Type="http://schemas.openxmlformats.org/officeDocument/2006/relationships/customXml" Target="../ink/ink3947.xml"/><Relationship Id="rId97" Type="http://schemas.openxmlformats.org/officeDocument/2006/relationships/image" Target="../media/image311.png"/><Relationship Id="rId104" Type="http://schemas.openxmlformats.org/officeDocument/2006/relationships/customXml" Target="../ink/ink3961.xml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92" Type="http://schemas.openxmlformats.org/officeDocument/2006/relationships/customXml" Target="../ink/ink3955.xml"/><Relationship Id="rId2" Type="http://schemas.openxmlformats.org/officeDocument/2006/relationships/customXml" Target="../ink/ink3910.xml"/><Relationship Id="rId29" Type="http://schemas.openxmlformats.org/officeDocument/2006/relationships/image" Target="../media/image277.png"/><Relationship Id="rId24" Type="http://schemas.openxmlformats.org/officeDocument/2006/relationships/customXml" Target="../ink/ink3921.xml"/><Relationship Id="rId40" Type="http://schemas.openxmlformats.org/officeDocument/2006/relationships/customXml" Target="../ink/ink3929.xml"/><Relationship Id="rId45" Type="http://schemas.openxmlformats.org/officeDocument/2006/relationships/image" Target="../media/image285.png"/><Relationship Id="rId66" Type="http://schemas.openxmlformats.org/officeDocument/2006/relationships/customXml" Target="../ink/ink3942.xml"/><Relationship Id="rId87" Type="http://schemas.openxmlformats.org/officeDocument/2006/relationships/image" Target="../media/image306.png"/><Relationship Id="rId110" Type="http://schemas.openxmlformats.org/officeDocument/2006/relationships/customXml" Target="../ink/ink3964.xml"/><Relationship Id="rId61" Type="http://schemas.openxmlformats.org/officeDocument/2006/relationships/image" Target="../media/image293.png"/><Relationship Id="rId82" Type="http://schemas.openxmlformats.org/officeDocument/2006/relationships/customXml" Target="../ink/ink3950.xml"/><Relationship Id="rId19" Type="http://schemas.openxmlformats.org/officeDocument/2006/relationships/image" Target="../media/image273.png"/><Relationship Id="rId14" Type="http://schemas.openxmlformats.org/officeDocument/2006/relationships/customXml" Target="../ink/ink3916.xml"/><Relationship Id="rId30" Type="http://schemas.openxmlformats.org/officeDocument/2006/relationships/customXml" Target="../ink/ink3924.xml"/><Relationship Id="rId35" Type="http://schemas.openxmlformats.org/officeDocument/2006/relationships/image" Target="../media/image280.png"/><Relationship Id="rId56" Type="http://schemas.openxmlformats.org/officeDocument/2006/relationships/customXml" Target="../ink/ink3937.xml"/><Relationship Id="rId77" Type="http://schemas.openxmlformats.org/officeDocument/2006/relationships/image" Target="../media/image301.png"/><Relationship Id="rId100" Type="http://schemas.openxmlformats.org/officeDocument/2006/relationships/customXml" Target="../ink/ink3959.xml"/><Relationship Id="rId105" Type="http://schemas.openxmlformats.org/officeDocument/2006/relationships/image" Target="../media/image315.png"/><Relationship Id="rId8" Type="http://schemas.openxmlformats.org/officeDocument/2006/relationships/customXml" Target="../ink/ink3913.xml"/><Relationship Id="rId51" Type="http://schemas.openxmlformats.org/officeDocument/2006/relationships/image" Target="../media/image288.png"/><Relationship Id="rId72" Type="http://schemas.openxmlformats.org/officeDocument/2006/relationships/customXml" Target="../ink/ink3945.xml"/><Relationship Id="rId93" Type="http://schemas.openxmlformats.org/officeDocument/2006/relationships/image" Target="../media/image309.png"/><Relationship Id="rId98" Type="http://schemas.openxmlformats.org/officeDocument/2006/relationships/customXml" Target="../ink/ink3958.xml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3932.xml"/><Relationship Id="rId67" Type="http://schemas.openxmlformats.org/officeDocument/2006/relationships/image" Target="../media/image296.png"/><Relationship Id="rId20" Type="http://schemas.openxmlformats.org/officeDocument/2006/relationships/customXml" Target="../ink/ink3919.xml"/><Relationship Id="rId41" Type="http://schemas.openxmlformats.org/officeDocument/2006/relationships/image" Target="../media/image283.png"/><Relationship Id="rId62" Type="http://schemas.openxmlformats.org/officeDocument/2006/relationships/customXml" Target="../ink/ink3940.xml"/><Relationship Id="rId83" Type="http://schemas.openxmlformats.org/officeDocument/2006/relationships/image" Target="../media/image304.png"/><Relationship Id="rId88" Type="http://schemas.openxmlformats.org/officeDocument/2006/relationships/customXml" Target="../ink/ink3953.xml"/><Relationship Id="rId111" Type="http://schemas.openxmlformats.org/officeDocument/2006/relationships/image" Target="../media/image318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6.png"/><Relationship Id="rId18" Type="http://schemas.openxmlformats.org/officeDocument/2006/relationships/customXml" Target="../ink/ink62.xml"/><Relationship Id="rId26" Type="http://schemas.openxmlformats.org/officeDocument/2006/relationships/image" Target="../media/image901.png"/><Relationship Id="rId39" Type="http://schemas.openxmlformats.org/officeDocument/2006/relationships/customXml" Target="../ink/ink73.xml"/><Relationship Id="rId21" Type="http://schemas.openxmlformats.org/officeDocument/2006/relationships/image" Target="../media/image899.png"/><Relationship Id="rId34" Type="http://schemas.openxmlformats.org/officeDocument/2006/relationships/image" Target="../media/image905.png"/><Relationship Id="rId42" Type="http://schemas.openxmlformats.org/officeDocument/2006/relationships/image" Target="../media/image909.png"/><Relationship Id="rId7" Type="http://schemas.openxmlformats.org/officeDocument/2006/relationships/image" Target="../media/image893.png"/><Relationship Id="rId2" Type="http://schemas.openxmlformats.org/officeDocument/2006/relationships/customXml" Target="../ink/ink54.xml"/><Relationship Id="rId16" Type="http://schemas.openxmlformats.org/officeDocument/2006/relationships/customXml" Target="../ink/ink61.xml"/><Relationship Id="rId20" Type="http://schemas.openxmlformats.org/officeDocument/2006/relationships/customXml" Target="../ink/ink63.xml"/><Relationship Id="rId29" Type="http://schemas.openxmlformats.org/officeDocument/2006/relationships/customXml" Target="../ink/ink68.xml"/><Relationship Id="rId41" Type="http://schemas.openxmlformats.org/officeDocument/2006/relationships/customXml" Target="../ink/ink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.xml"/><Relationship Id="rId11" Type="http://schemas.openxmlformats.org/officeDocument/2006/relationships/image" Target="../media/image895.png"/><Relationship Id="rId24" Type="http://schemas.openxmlformats.org/officeDocument/2006/relationships/image" Target="../media/image900.png"/><Relationship Id="rId32" Type="http://schemas.openxmlformats.org/officeDocument/2006/relationships/image" Target="../media/image904.png"/><Relationship Id="rId37" Type="http://schemas.openxmlformats.org/officeDocument/2006/relationships/customXml" Target="../ink/ink72.xml"/><Relationship Id="rId40" Type="http://schemas.openxmlformats.org/officeDocument/2006/relationships/image" Target="../media/image908.png"/><Relationship Id="rId5" Type="http://schemas.openxmlformats.org/officeDocument/2006/relationships/image" Target="../media/image892.png"/><Relationship Id="rId15" Type="http://schemas.openxmlformats.org/officeDocument/2006/relationships/image" Target="../media/image512.png"/><Relationship Id="rId23" Type="http://schemas.openxmlformats.org/officeDocument/2006/relationships/customXml" Target="../ink/ink65.xml"/><Relationship Id="rId28" Type="http://schemas.openxmlformats.org/officeDocument/2006/relationships/image" Target="../media/image902.png"/><Relationship Id="rId36" Type="http://schemas.openxmlformats.org/officeDocument/2006/relationships/image" Target="../media/image906.png"/><Relationship Id="rId10" Type="http://schemas.openxmlformats.org/officeDocument/2006/relationships/customXml" Target="../ink/ink58.xml"/><Relationship Id="rId19" Type="http://schemas.openxmlformats.org/officeDocument/2006/relationships/image" Target="../media/image898.png"/><Relationship Id="rId31" Type="http://schemas.openxmlformats.org/officeDocument/2006/relationships/customXml" Target="../ink/ink69.xml"/><Relationship Id="rId44" Type="http://schemas.openxmlformats.org/officeDocument/2006/relationships/image" Target="../media/image910.png"/><Relationship Id="rId4" Type="http://schemas.openxmlformats.org/officeDocument/2006/relationships/customXml" Target="../ink/ink55.xml"/><Relationship Id="rId9" Type="http://schemas.openxmlformats.org/officeDocument/2006/relationships/image" Target="../media/image894.png"/><Relationship Id="rId14" Type="http://schemas.openxmlformats.org/officeDocument/2006/relationships/customXml" Target="../ink/ink60.xml"/><Relationship Id="rId22" Type="http://schemas.openxmlformats.org/officeDocument/2006/relationships/customXml" Target="../ink/ink64.xml"/><Relationship Id="rId27" Type="http://schemas.openxmlformats.org/officeDocument/2006/relationships/customXml" Target="../ink/ink67.xml"/><Relationship Id="rId30" Type="http://schemas.openxmlformats.org/officeDocument/2006/relationships/image" Target="../media/image903.png"/><Relationship Id="rId35" Type="http://schemas.openxmlformats.org/officeDocument/2006/relationships/customXml" Target="../ink/ink71.xml"/><Relationship Id="rId43" Type="http://schemas.openxmlformats.org/officeDocument/2006/relationships/customXml" Target="../ink/ink75.xml"/><Relationship Id="rId8" Type="http://schemas.openxmlformats.org/officeDocument/2006/relationships/customXml" Target="../ink/ink57.xml"/><Relationship Id="rId3" Type="http://schemas.openxmlformats.org/officeDocument/2006/relationships/image" Target="../media/image891.png"/><Relationship Id="rId12" Type="http://schemas.openxmlformats.org/officeDocument/2006/relationships/customXml" Target="../ink/ink59.xml"/><Relationship Id="rId17" Type="http://schemas.openxmlformats.org/officeDocument/2006/relationships/image" Target="../media/image897.png"/><Relationship Id="rId25" Type="http://schemas.openxmlformats.org/officeDocument/2006/relationships/customXml" Target="../ink/ink66.xml"/><Relationship Id="rId33" Type="http://schemas.openxmlformats.org/officeDocument/2006/relationships/customXml" Target="../ink/ink70.xml"/><Relationship Id="rId38" Type="http://schemas.openxmlformats.org/officeDocument/2006/relationships/image" Target="../media/image907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1.png"/><Relationship Id="rId21" Type="http://schemas.openxmlformats.org/officeDocument/2006/relationships/image" Target="../media/image274.png"/><Relationship Id="rId42" Type="http://schemas.openxmlformats.org/officeDocument/2006/relationships/customXml" Target="../ink/ink3986.xml"/><Relationship Id="rId47" Type="http://schemas.openxmlformats.org/officeDocument/2006/relationships/image" Target="../media/image286.png"/><Relationship Id="rId63" Type="http://schemas.openxmlformats.org/officeDocument/2006/relationships/image" Target="../media/image294.png"/><Relationship Id="rId68" Type="http://schemas.openxmlformats.org/officeDocument/2006/relationships/customXml" Target="../ink/ink3999.xml"/><Relationship Id="rId84" Type="http://schemas.openxmlformats.org/officeDocument/2006/relationships/customXml" Target="../ink/ink4007.xml"/><Relationship Id="rId89" Type="http://schemas.openxmlformats.org/officeDocument/2006/relationships/image" Target="../media/image307.png"/><Relationship Id="rId112" Type="http://schemas.openxmlformats.org/officeDocument/2006/relationships/customXml" Target="../ink/ink4021.xml"/><Relationship Id="rId16" Type="http://schemas.openxmlformats.org/officeDocument/2006/relationships/customXml" Target="../ink/ink3973.xml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3981.xml"/><Relationship Id="rId37" Type="http://schemas.openxmlformats.org/officeDocument/2006/relationships/image" Target="../media/image281.png"/><Relationship Id="rId53" Type="http://schemas.openxmlformats.org/officeDocument/2006/relationships/image" Target="../media/image289.png"/><Relationship Id="rId58" Type="http://schemas.openxmlformats.org/officeDocument/2006/relationships/customXml" Target="../ink/ink3994.xml"/><Relationship Id="rId74" Type="http://schemas.openxmlformats.org/officeDocument/2006/relationships/customXml" Target="../ink/ink4002.xml"/><Relationship Id="rId79" Type="http://schemas.openxmlformats.org/officeDocument/2006/relationships/image" Target="../media/image302.png"/><Relationship Id="rId102" Type="http://schemas.openxmlformats.org/officeDocument/2006/relationships/customXml" Target="../ink/ink4016.xml"/><Relationship Id="rId123" Type="http://schemas.openxmlformats.org/officeDocument/2006/relationships/image" Target="../media/image324.png"/><Relationship Id="rId128" Type="http://schemas.openxmlformats.org/officeDocument/2006/relationships/customXml" Target="../ink/ink4029.xml"/><Relationship Id="rId5" Type="http://schemas.openxmlformats.org/officeDocument/2006/relationships/image" Target="../media/image266.png"/><Relationship Id="rId90" Type="http://schemas.openxmlformats.org/officeDocument/2006/relationships/customXml" Target="../ink/ink4010.xml"/><Relationship Id="rId95" Type="http://schemas.openxmlformats.org/officeDocument/2006/relationships/image" Target="../media/image310.png"/><Relationship Id="rId22" Type="http://schemas.openxmlformats.org/officeDocument/2006/relationships/customXml" Target="../ink/ink3976.xml"/><Relationship Id="rId27" Type="http://schemas.openxmlformats.org/officeDocument/2006/relationships/image" Target="../media/image276.png"/><Relationship Id="rId43" Type="http://schemas.openxmlformats.org/officeDocument/2006/relationships/image" Target="../media/image284.png"/><Relationship Id="rId48" Type="http://schemas.openxmlformats.org/officeDocument/2006/relationships/customXml" Target="../ink/ink3989.xml"/><Relationship Id="rId64" Type="http://schemas.openxmlformats.org/officeDocument/2006/relationships/customXml" Target="../ink/ink3997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118" Type="http://schemas.openxmlformats.org/officeDocument/2006/relationships/customXml" Target="../ink/ink4024.xml"/><Relationship Id="rId80" Type="http://schemas.openxmlformats.org/officeDocument/2006/relationships/customXml" Target="../ink/ink4005.xml"/><Relationship Id="rId85" Type="http://schemas.openxmlformats.org/officeDocument/2006/relationships/image" Target="../media/image305.png"/><Relationship Id="rId12" Type="http://schemas.openxmlformats.org/officeDocument/2006/relationships/customXml" Target="../ink/ink3971.xml"/><Relationship Id="rId17" Type="http://schemas.openxmlformats.org/officeDocument/2006/relationships/image" Target="../media/image272.png"/><Relationship Id="rId33" Type="http://schemas.openxmlformats.org/officeDocument/2006/relationships/image" Target="../media/image279.png"/><Relationship Id="rId38" Type="http://schemas.openxmlformats.org/officeDocument/2006/relationships/customXml" Target="../ink/ink3984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08" Type="http://schemas.openxmlformats.org/officeDocument/2006/relationships/customXml" Target="../ink/ink4019.xml"/><Relationship Id="rId124" Type="http://schemas.openxmlformats.org/officeDocument/2006/relationships/customXml" Target="../ink/ink4027.xml"/><Relationship Id="rId129" Type="http://schemas.openxmlformats.org/officeDocument/2006/relationships/image" Target="../media/image327.png"/><Relationship Id="rId54" Type="http://schemas.openxmlformats.org/officeDocument/2006/relationships/customXml" Target="../ink/ink3992.xml"/><Relationship Id="rId70" Type="http://schemas.openxmlformats.org/officeDocument/2006/relationships/customXml" Target="../ink/ink4000.xml"/><Relationship Id="rId75" Type="http://schemas.openxmlformats.org/officeDocument/2006/relationships/image" Target="../media/image300.png"/><Relationship Id="rId91" Type="http://schemas.openxmlformats.org/officeDocument/2006/relationships/image" Target="../media/image308.png"/><Relationship Id="rId96" Type="http://schemas.openxmlformats.org/officeDocument/2006/relationships/customXml" Target="../ink/ink4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8.xml"/><Relationship Id="rId23" Type="http://schemas.openxmlformats.org/officeDocument/2006/relationships/image" Target="../media/image242.png"/><Relationship Id="rId28" Type="http://schemas.openxmlformats.org/officeDocument/2006/relationships/customXml" Target="../ink/ink3979.xml"/><Relationship Id="rId49" Type="http://schemas.openxmlformats.org/officeDocument/2006/relationships/image" Target="../media/image287.png"/><Relationship Id="rId114" Type="http://schemas.openxmlformats.org/officeDocument/2006/relationships/customXml" Target="../ink/ink4022.xml"/><Relationship Id="rId119" Type="http://schemas.openxmlformats.org/officeDocument/2006/relationships/image" Target="../media/image322.png"/><Relationship Id="rId44" Type="http://schemas.openxmlformats.org/officeDocument/2006/relationships/customXml" Target="../ink/ink3987.xml"/><Relationship Id="rId60" Type="http://schemas.openxmlformats.org/officeDocument/2006/relationships/customXml" Target="../ink/ink3995.xml"/><Relationship Id="rId65" Type="http://schemas.openxmlformats.org/officeDocument/2006/relationships/image" Target="../media/image295.png"/><Relationship Id="rId81" Type="http://schemas.openxmlformats.org/officeDocument/2006/relationships/image" Target="../media/image303.png"/><Relationship Id="rId86" Type="http://schemas.openxmlformats.org/officeDocument/2006/relationships/customXml" Target="../ink/ink4008.xml"/><Relationship Id="rId130" Type="http://schemas.openxmlformats.org/officeDocument/2006/relationships/customXml" Target="../ink/ink4030.xml"/><Relationship Id="rId13" Type="http://schemas.openxmlformats.org/officeDocument/2006/relationships/image" Target="../media/image270.png"/><Relationship Id="rId18" Type="http://schemas.openxmlformats.org/officeDocument/2006/relationships/customXml" Target="../ink/ink3974.xml"/><Relationship Id="rId39" Type="http://schemas.openxmlformats.org/officeDocument/2006/relationships/image" Target="../media/image282.png"/><Relationship Id="rId109" Type="http://schemas.openxmlformats.org/officeDocument/2006/relationships/image" Target="../media/image317.png"/><Relationship Id="rId34" Type="http://schemas.openxmlformats.org/officeDocument/2006/relationships/customXml" Target="../ink/ink3982.xml"/><Relationship Id="rId50" Type="http://schemas.openxmlformats.org/officeDocument/2006/relationships/customXml" Target="../ink/ink3990.xml"/><Relationship Id="rId55" Type="http://schemas.openxmlformats.org/officeDocument/2006/relationships/image" Target="../media/image290.png"/><Relationship Id="rId76" Type="http://schemas.openxmlformats.org/officeDocument/2006/relationships/customXml" Target="../ink/ink4003.xml"/><Relationship Id="rId97" Type="http://schemas.openxmlformats.org/officeDocument/2006/relationships/image" Target="../media/image311.png"/><Relationship Id="rId104" Type="http://schemas.openxmlformats.org/officeDocument/2006/relationships/customXml" Target="../ink/ink4017.xml"/><Relationship Id="rId120" Type="http://schemas.openxmlformats.org/officeDocument/2006/relationships/customXml" Target="../ink/ink4025.xml"/><Relationship Id="rId125" Type="http://schemas.openxmlformats.org/officeDocument/2006/relationships/image" Target="../media/image325.png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92" Type="http://schemas.openxmlformats.org/officeDocument/2006/relationships/customXml" Target="../ink/ink4011.xml"/><Relationship Id="rId2" Type="http://schemas.openxmlformats.org/officeDocument/2006/relationships/customXml" Target="../ink/ink3966.xml"/><Relationship Id="rId29" Type="http://schemas.openxmlformats.org/officeDocument/2006/relationships/image" Target="../media/image277.png"/><Relationship Id="rId24" Type="http://schemas.openxmlformats.org/officeDocument/2006/relationships/customXml" Target="../ink/ink3977.xml"/><Relationship Id="rId40" Type="http://schemas.openxmlformats.org/officeDocument/2006/relationships/customXml" Target="../ink/ink3985.xml"/><Relationship Id="rId45" Type="http://schemas.openxmlformats.org/officeDocument/2006/relationships/image" Target="../media/image285.png"/><Relationship Id="rId66" Type="http://schemas.openxmlformats.org/officeDocument/2006/relationships/customXml" Target="../ink/ink3998.xml"/><Relationship Id="rId87" Type="http://schemas.openxmlformats.org/officeDocument/2006/relationships/image" Target="../media/image306.png"/><Relationship Id="rId110" Type="http://schemas.openxmlformats.org/officeDocument/2006/relationships/customXml" Target="../ink/ink4020.xml"/><Relationship Id="rId115" Type="http://schemas.openxmlformats.org/officeDocument/2006/relationships/image" Target="../media/image320.png"/><Relationship Id="rId131" Type="http://schemas.openxmlformats.org/officeDocument/2006/relationships/image" Target="../media/image328.png"/><Relationship Id="rId61" Type="http://schemas.openxmlformats.org/officeDocument/2006/relationships/image" Target="../media/image293.png"/><Relationship Id="rId82" Type="http://schemas.openxmlformats.org/officeDocument/2006/relationships/customXml" Target="../ink/ink4006.xml"/><Relationship Id="rId19" Type="http://schemas.openxmlformats.org/officeDocument/2006/relationships/image" Target="../media/image273.png"/><Relationship Id="rId14" Type="http://schemas.openxmlformats.org/officeDocument/2006/relationships/customXml" Target="../ink/ink3972.xml"/><Relationship Id="rId30" Type="http://schemas.openxmlformats.org/officeDocument/2006/relationships/customXml" Target="../ink/ink3980.xml"/><Relationship Id="rId35" Type="http://schemas.openxmlformats.org/officeDocument/2006/relationships/image" Target="../media/image280.png"/><Relationship Id="rId56" Type="http://schemas.openxmlformats.org/officeDocument/2006/relationships/customXml" Target="../ink/ink3993.xml"/><Relationship Id="rId77" Type="http://schemas.openxmlformats.org/officeDocument/2006/relationships/image" Target="../media/image301.png"/><Relationship Id="rId100" Type="http://schemas.openxmlformats.org/officeDocument/2006/relationships/customXml" Target="../ink/ink4015.xml"/><Relationship Id="rId105" Type="http://schemas.openxmlformats.org/officeDocument/2006/relationships/image" Target="../media/image315.png"/><Relationship Id="rId126" Type="http://schemas.openxmlformats.org/officeDocument/2006/relationships/customXml" Target="../ink/ink4028.xml"/><Relationship Id="rId8" Type="http://schemas.openxmlformats.org/officeDocument/2006/relationships/customXml" Target="../ink/ink3969.xml"/><Relationship Id="rId51" Type="http://schemas.openxmlformats.org/officeDocument/2006/relationships/image" Target="../media/image288.png"/><Relationship Id="rId72" Type="http://schemas.openxmlformats.org/officeDocument/2006/relationships/customXml" Target="../ink/ink4001.xml"/><Relationship Id="rId93" Type="http://schemas.openxmlformats.org/officeDocument/2006/relationships/image" Target="../media/image309.png"/><Relationship Id="rId98" Type="http://schemas.openxmlformats.org/officeDocument/2006/relationships/customXml" Target="../ink/ink4014.xml"/><Relationship Id="rId121" Type="http://schemas.openxmlformats.org/officeDocument/2006/relationships/image" Target="../media/image323.png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3988.xml"/><Relationship Id="rId67" Type="http://schemas.openxmlformats.org/officeDocument/2006/relationships/image" Target="../media/image296.png"/><Relationship Id="rId116" Type="http://schemas.openxmlformats.org/officeDocument/2006/relationships/customXml" Target="../ink/ink4023.xml"/><Relationship Id="rId20" Type="http://schemas.openxmlformats.org/officeDocument/2006/relationships/customXml" Target="../ink/ink3975.xml"/><Relationship Id="rId41" Type="http://schemas.openxmlformats.org/officeDocument/2006/relationships/image" Target="../media/image283.png"/><Relationship Id="rId62" Type="http://schemas.openxmlformats.org/officeDocument/2006/relationships/customXml" Target="../ink/ink3996.xml"/><Relationship Id="rId83" Type="http://schemas.openxmlformats.org/officeDocument/2006/relationships/image" Target="../media/image304.png"/><Relationship Id="rId88" Type="http://schemas.openxmlformats.org/officeDocument/2006/relationships/customXml" Target="../ink/ink4009.xml"/><Relationship Id="rId111" Type="http://schemas.openxmlformats.org/officeDocument/2006/relationships/image" Target="../media/image318.png"/><Relationship Id="rId15" Type="http://schemas.openxmlformats.org/officeDocument/2006/relationships/image" Target="../media/image271.png"/><Relationship Id="rId36" Type="http://schemas.openxmlformats.org/officeDocument/2006/relationships/customXml" Target="../ink/ink3983.xml"/><Relationship Id="rId57" Type="http://schemas.openxmlformats.org/officeDocument/2006/relationships/image" Target="../media/image291.png"/><Relationship Id="rId106" Type="http://schemas.openxmlformats.org/officeDocument/2006/relationships/customXml" Target="../ink/ink4018.xml"/><Relationship Id="rId127" Type="http://schemas.openxmlformats.org/officeDocument/2006/relationships/image" Target="../media/image326.png"/><Relationship Id="rId10" Type="http://schemas.openxmlformats.org/officeDocument/2006/relationships/customXml" Target="../ink/ink3970.xml"/><Relationship Id="rId31" Type="http://schemas.openxmlformats.org/officeDocument/2006/relationships/image" Target="../media/image278.png"/><Relationship Id="rId52" Type="http://schemas.openxmlformats.org/officeDocument/2006/relationships/customXml" Target="../ink/ink3991.xml"/><Relationship Id="rId73" Type="http://schemas.openxmlformats.org/officeDocument/2006/relationships/image" Target="../media/image299.png"/><Relationship Id="rId78" Type="http://schemas.openxmlformats.org/officeDocument/2006/relationships/customXml" Target="../ink/ink4004.xml"/><Relationship Id="rId94" Type="http://schemas.openxmlformats.org/officeDocument/2006/relationships/customXml" Target="../ink/ink4012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122" Type="http://schemas.openxmlformats.org/officeDocument/2006/relationships/customXml" Target="../ink/ink4026.xml"/><Relationship Id="rId4" Type="http://schemas.openxmlformats.org/officeDocument/2006/relationships/customXml" Target="../ink/ink3967.xml"/><Relationship Id="rId9" Type="http://schemas.openxmlformats.org/officeDocument/2006/relationships/image" Target="../media/image268.png"/><Relationship Id="rId26" Type="http://schemas.openxmlformats.org/officeDocument/2006/relationships/customXml" Target="../ink/ink3978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1.png"/><Relationship Id="rId21" Type="http://schemas.openxmlformats.org/officeDocument/2006/relationships/image" Target="../media/image274.png"/><Relationship Id="rId42" Type="http://schemas.openxmlformats.org/officeDocument/2006/relationships/customXml" Target="../ink/ink4051.xml"/><Relationship Id="rId63" Type="http://schemas.openxmlformats.org/officeDocument/2006/relationships/image" Target="../media/image294.png"/><Relationship Id="rId84" Type="http://schemas.openxmlformats.org/officeDocument/2006/relationships/customXml" Target="../ink/ink4072.xml"/><Relationship Id="rId138" Type="http://schemas.openxmlformats.org/officeDocument/2006/relationships/customXml" Target="../ink/ink4099.xml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4046.xml"/><Relationship Id="rId53" Type="http://schemas.openxmlformats.org/officeDocument/2006/relationships/image" Target="../media/image289.png"/><Relationship Id="rId74" Type="http://schemas.openxmlformats.org/officeDocument/2006/relationships/customXml" Target="../ink/ink4067.xml"/><Relationship Id="rId128" Type="http://schemas.openxmlformats.org/officeDocument/2006/relationships/customXml" Target="../ink/ink4094.xml"/><Relationship Id="rId149" Type="http://schemas.openxmlformats.org/officeDocument/2006/relationships/image" Target="../media/image337.png"/><Relationship Id="rId5" Type="http://schemas.openxmlformats.org/officeDocument/2006/relationships/image" Target="../media/image266.png"/><Relationship Id="rId95" Type="http://schemas.openxmlformats.org/officeDocument/2006/relationships/image" Target="../media/image310.png"/><Relationship Id="rId22" Type="http://schemas.openxmlformats.org/officeDocument/2006/relationships/customXml" Target="../ink/ink4041.xml"/><Relationship Id="rId27" Type="http://schemas.openxmlformats.org/officeDocument/2006/relationships/image" Target="../media/image276.png"/><Relationship Id="rId43" Type="http://schemas.openxmlformats.org/officeDocument/2006/relationships/image" Target="../media/image284.png"/><Relationship Id="rId48" Type="http://schemas.openxmlformats.org/officeDocument/2006/relationships/customXml" Target="../ink/ink4054.xml"/><Relationship Id="rId64" Type="http://schemas.openxmlformats.org/officeDocument/2006/relationships/customXml" Target="../ink/ink4062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118" Type="http://schemas.openxmlformats.org/officeDocument/2006/relationships/customXml" Target="../ink/ink4089.xml"/><Relationship Id="rId134" Type="http://schemas.openxmlformats.org/officeDocument/2006/relationships/customXml" Target="../ink/ink4097.xml"/><Relationship Id="rId139" Type="http://schemas.openxmlformats.org/officeDocument/2006/relationships/image" Target="../media/image332.png"/><Relationship Id="rId80" Type="http://schemas.openxmlformats.org/officeDocument/2006/relationships/customXml" Target="../ink/ink4070.xml"/><Relationship Id="rId85" Type="http://schemas.openxmlformats.org/officeDocument/2006/relationships/image" Target="../media/image305.png"/><Relationship Id="rId150" Type="http://schemas.openxmlformats.org/officeDocument/2006/relationships/customXml" Target="../ink/ink4105.xml"/><Relationship Id="rId155" Type="http://schemas.openxmlformats.org/officeDocument/2006/relationships/image" Target="../media/image340.png"/><Relationship Id="rId12" Type="http://schemas.openxmlformats.org/officeDocument/2006/relationships/customXml" Target="../ink/ink4036.xml"/><Relationship Id="rId17" Type="http://schemas.openxmlformats.org/officeDocument/2006/relationships/image" Target="../media/image272.png"/><Relationship Id="rId33" Type="http://schemas.openxmlformats.org/officeDocument/2006/relationships/image" Target="../media/image279.png"/><Relationship Id="rId38" Type="http://schemas.openxmlformats.org/officeDocument/2006/relationships/customXml" Target="../ink/ink4049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08" Type="http://schemas.openxmlformats.org/officeDocument/2006/relationships/customXml" Target="../ink/ink4084.xml"/><Relationship Id="rId124" Type="http://schemas.openxmlformats.org/officeDocument/2006/relationships/customXml" Target="../ink/ink4092.xml"/><Relationship Id="rId129" Type="http://schemas.openxmlformats.org/officeDocument/2006/relationships/image" Target="../media/image327.png"/><Relationship Id="rId54" Type="http://schemas.openxmlformats.org/officeDocument/2006/relationships/customXml" Target="../ink/ink4057.xml"/><Relationship Id="rId70" Type="http://schemas.openxmlformats.org/officeDocument/2006/relationships/customXml" Target="../ink/ink4065.xml"/><Relationship Id="rId75" Type="http://schemas.openxmlformats.org/officeDocument/2006/relationships/image" Target="../media/image300.png"/><Relationship Id="rId91" Type="http://schemas.openxmlformats.org/officeDocument/2006/relationships/image" Target="../media/image308.png"/><Relationship Id="rId96" Type="http://schemas.openxmlformats.org/officeDocument/2006/relationships/customXml" Target="../ink/ink4078.xml"/><Relationship Id="rId140" Type="http://schemas.openxmlformats.org/officeDocument/2006/relationships/customXml" Target="../ink/ink4100.xml"/><Relationship Id="rId145" Type="http://schemas.openxmlformats.org/officeDocument/2006/relationships/image" Target="../media/image3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3.xml"/><Relationship Id="rId23" Type="http://schemas.openxmlformats.org/officeDocument/2006/relationships/image" Target="../media/image242.png"/><Relationship Id="rId28" Type="http://schemas.openxmlformats.org/officeDocument/2006/relationships/customXml" Target="../ink/ink4044.xml"/><Relationship Id="rId49" Type="http://schemas.openxmlformats.org/officeDocument/2006/relationships/image" Target="../media/image287.png"/><Relationship Id="rId114" Type="http://schemas.openxmlformats.org/officeDocument/2006/relationships/customXml" Target="../ink/ink4087.xml"/><Relationship Id="rId119" Type="http://schemas.openxmlformats.org/officeDocument/2006/relationships/image" Target="../media/image322.png"/><Relationship Id="rId44" Type="http://schemas.openxmlformats.org/officeDocument/2006/relationships/customXml" Target="../ink/ink4052.xml"/><Relationship Id="rId60" Type="http://schemas.openxmlformats.org/officeDocument/2006/relationships/customXml" Target="../ink/ink4060.xml"/><Relationship Id="rId65" Type="http://schemas.openxmlformats.org/officeDocument/2006/relationships/image" Target="../media/image295.png"/><Relationship Id="rId81" Type="http://schemas.openxmlformats.org/officeDocument/2006/relationships/image" Target="../media/image303.png"/><Relationship Id="rId86" Type="http://schemas.openxmlformats.org/officeDocument/2006/relationships/customXml" Target="../ink/ink4073.xml"/><Relationship Id="rId130" Type="http://schemas.openxmlformats.org/officeDocument/2006/relationships/customXml" Target="../ink/ink4095.xml"/><Relationship Id="rId135" Type="http://schemas.openxmlformats.org/officeDocument/2006/relationships/image" Target="../media/image330.png"/><Relationship Id="rId151" Type="http://schemas.openxmlformats.org/officeDocument/2006/relationships/image" Target="../media/image338.png"/><Relationship Id="rId13" Type="http://schemas.openxmlformats.org/officeDocument/2006/relationships/image" Target="../media/image270.png"/><Relationship Id="rId18" Type="http://schemas.openxmlformats.org/officeDocument/2006/relationships/customXml" Target="../ink/ink4039.xml"/><Relationship Id="rId39" Type="http://schemas.openxmlformats.org/officeDocument/2006/relationships/image" Target="../media/image282.png"/><Relationship Id="rId109" Type="http://schemas.openxmlformats.org/officeDocument/2006/relationships/image" Target="../media/image317.png"/><Relationship Id="rId34" Type="http://schemas.openxmlformats.org/officeDocument/2006/relationships/customXml" Target="../ink/ink4047.xml"/><Relationship Id="rId50" Type="http://schemas.openxmlformats.org/officeDocument/2006/relationships/customXml" Target="../ink/ink4055.xml"/><Relationship Id="rId55" Type="http://schemas.openxmlformats.org/officeDocument/2006/relationships/image" Target="../media/image290.png"/><Relationship Id="rId76" Type="http://schemas.openxmlformats.org/officeDocument/2006/relationships/customXml" Target="../ink/ink4068.xml"/><Relationship Id="rId97" Type="http://schemas.openxmlformats.org/officeDocument/2006/relationships/image" Target="../media/image311.png"/><Relationship Id="rId104" Type="http://schemas.openxmlformats.org/officeDocument/2006/relationships/customXml" Target="../ink/ink4082.xml"/><Relationship Id="rId120" Type="http://schemas.openxmlformats.org/officeDocument/2006/relationships/customXml" Target="../ink/ink4090.xml"/><Relationship Id="rId125" Type="http://schemas.openxmlformats.org/officeDocument/2006/relationships/image" Target="../media/image325.png"/><Relationship Id="rId141" Type="http://schemas.openxmlformats.org/officeDocument/2006/relationships/image" Target="../media/image333.png"/><Relationship Id="rId146" Type="http://schemas.openxmlformats.org/officeDocument/2006/relationships/customXml" Target="../ink/ink4103.xml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92" Type="http://schemas.openxmlformats.org/officeDocument/2006/relationships/customXml" Target="../ink/ink4076.xml"/><Relationship Id="rId2" Type="http://schemas.openxmlformats.org/officeDocument/2006/relationships/customXml" Target="../ink/ink4031.xml"/><Relationship Id="rId29" Type="http://schemas.openxmlformats.org/officeDocument/2006/relationships/image" Target="../media/image277.png"/><Relationship Id="rId24" Type="http://schemas.openxmlformats.org/officeDocument/2006/relationships/customXml" Target="../ink/ink4042.xml"/><Relationship Id="rId40" Type="http://schemas.openxmlformats.org/officeDocument/2006/relationships/customXml" Target="../ink/ink4050.xml"/><Relationship Id="rId45" Type="http://schemas.openxmlformats.org/officeDocument/2006/relationships/image" Target="../media/image285.png"/><Relationship Id="rId66" Type="http://schemas.openxmlformats.org/officeDocument/2006/relationships/customXml" Target="../ink/ink4063.xml"/><Relationship Id="rId87" Type="http://schemas.openxmlformats.org/officeDocument/2006/relationships/image" Target="../media/image306.png"/><Relationship Id="rId110" Type="http://schemas.openxmlformats.org/officeDocument/2006/relationships/customXml" Target="../ink/ink4085.xml"/><Relationship Id="rId115" Type="http://schemas.openxmlformats.org/officeDocument/2006/relationships/image" Target="../media/image320.png"/><Relationship Id="rId131" Type="http://schemas.openxmlformats.org/officeDocument/2006/relationships/image" Target="../media/image328.png"/><Relationship Id="rId136" Type="http://schemas.openxmlformats.org/officeDocument/2006/relationships/customXml" Target="../ink/ink4098.xml"/><Relationship Id="rId61" Type="http://schemas.openxmlformats.org/officeDocument/2006/relationships/image" Target="../media/image293.png"/><Relationship Id="rId82" Type="http://schemas.openxmlformats.org/officeDocument/2006/relationships/customXml" Target="../ink/ink4071.xml"/><Relationship Id="rId152" Type="http://schemas.openxmlformats.org/officeDocument/2006/relationships/customXml" Target="../ink/ink4106.xml"/><Relationship Id="rId19" Type="http://schemas.openxmlformats.org/officeDocument/2006/relationships/image" Target="../media/image273.png"/><Relationship Id="rId14" Type="http://schemas.openxmlformats.org/officeDocument/2006/relationships/customXml" Target="../ink/ink4037.xml"/><Relationship Id="rId30" Type="http://schemas.openxmlformats.org/officeDocument/2006/relationships/customXml" Target="../ink/ink4045.xml"/><Relationship Id="rId35" Type="http://schemas.openxmlformats.org/officeDocument/2006/relationships/image" Target="../media/image280.png"/><Relationship Id="rId56" Type="http://schemas.openxmlformats.org/officeDocument/2006/relationships/customXml" Target="../ink/ink4058.xml"/><Relationship Id="rId77" Type="http://schemas.openxmlformats.org/officeDocument/2006/relationships/image" Target="../media/image301.png"/><Relationship Id="rId100" Type="http://schemas.openxmlformats.org/officeDocument/2006/relationships/customXml" Target="../ink/ink4080.xml"/><Relationship Id="rId105" Type="http://schemas.openxmlformats.org/officeDocument/2006/relationships/image" Target="../media/image315.png"/><Relationship Id="rId126" Type="http://schemas.openxmlformats.org/officeDocument/2006/relationships/customXml" Target="../ink/ink4093.xml"/><Relationship Id="rId147" Type="http://schemas.openxmlformats.org/officeDocument/2006/relationships/image" Target="../media/image336.png"/><Relationship Id="rId8" Type="http://schemas.openxmlformats.org/officeDocument/2006/relationships/customXml" Target="../ink/ink4034.xml"/><Relationship Id="rId51" Type="http://schemas.openxmlformats.org/officeDocument/2006/relationships/image" Target="../media/image288.png"/><Relationship Id="rId72" Type="http://schemas.openxmlformats.org/officeDocument/2006/relationships/customXml" Target="../ink/ink4066.xml"/><Relationship Id="rId93" Type="http://schemas.openxmlformats.org/officeDocument/2006/relationships/image" Target="../media/image309.png"/><Relationship Id="rId98" Type="http://schemas.openxmlformats.org/officeDocument/2006/relationships/customXml" Target="../ink/ink4079.xml"/><Relationship Id="rId121" Type="http://schemas.openxmlformats.org/officeDocument/2006/relationships/image" Target="../media/image323.png"/><Relationship Id="rId142" Type="http://schemas.openxmlformats.org/officeDocument/2006/relationships/customXml" Target="../ink/ink4101.xml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4053.xml"/><Relationship Id="rId67" Type="http://schemas.openxmlformats.org/officeDocument/2006/relationships/image" Target="../media/image296.png"/><Relationship Id="rId116" Type="http://schemas.openxmlformats.org/officeDocument/2006/relationships/customXml" Target="../ink/ink4088.xml"/><Relationship Id="rId137" Type="http://schemas.openxmlformats.org/officeDocument/2006/relationships/image" Target="../media/image331.png"/><Relationship Id="rId20" Type="http://schemas.openxmlformats.org/officeDocument/2006/relationships/customXml" Target="../ink/ink4040.xml"/><Relationship Id="rId41" Type="http://schemas.openxmlformats.org/officeDocument/2006/relationships/image" Target="../media/image283.png"/><Relationship Id="rId62" Type="http://schemas.openxmlformats.org/officeDocument/2006/relationships/customXml" Target="../ink/ink4061.xml"/><Relationship Id="rId83" Type="http://schemas.openxmlformats.org/officeDocument/2006/relationships/image" Target="../media/image304.png"/><Relationship Id="rId88" Type="http://schemas.openxmlformats.org/officeDocument/2006/relationships/customXml" Target="../ink/ink4074.xml"/><Relationship Id="rId111" Type="http://schemas.openxmlformats.org/officeDocument/2006/relationships/image" Target="../media/image318.png"/><Relationship Id="rId132" Type="http://schemas.openxmlformats.org/officeDocument/2006/relationships/customXml" Target="../ink/ink4096.xml"/><Relationship Id="rId153" Type="http://schemas.openxmlformats.org/officeDocument/2006/relationships/image" Target="../media/image339.png"/><Relationship Id="rId15" Type="http://schemas.openxmlformats.org/officeDocument/2006/relationships/image" Target="../media/image271.png"/><Relationship Id="rId36" Type="http://schemas.openxmlformats.org/officeDocument/2006/relationships/customXml" Target="../ink/ink4048.xml"/><Relationship Id="rId57" Type="http://schemas.openxmlformats.org/officeDocument/2006/relationships/image" Target="../media/image291.png"/><Relationship Id="rId106" Type="http://schemas.openxmlformats.org/officeDocument/2006/relationships/customXml" Target="../ink/ink4083.xml"/><Relationship Id="rId127" Type="http://schemas.openxmlformats.org/officeDocument/2006/relationships/image" Target="../media/image326.png"/><Relationship Id="rId10" Type="http://schemas.openxmlformats.org/officeDocument/2006/relationships/customXml" Target="../ink/ink4035.xml"/><Relationship Id="rId31" Type="http://schemas.openxmlformats.org/officeDocument/2006/relationships/image" Target="../media/image278.png"/><Relationship Id="rId52" Type="http://schemas.openxmlformats.org/officeDocument/2006/relationships/customXml" Target="../ink/ink4056.xml"/><Relationship Id="rId73" Type="http://schemas.openxmlformats.org/officeDocument/2006/relationships/image" Target="../media/image299.png"/><Relationship Id="rId78" Type="http://schemas.openxmlformats.org/officeDocument/2006/relationships/customXml" Target="../ink/ink4069.xml"/><Relationship Id="rId94" Type="http://schemas.openxmlformats.org/officeDocument/2006/relationships/customXml" Target="../ink/ink4077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122" Type="http://schemas.openxmlformats.org/officeDocument/2006/relationships/customXml" Target="../ink/ink4091.xml"/><Relationship Id="rId143" Type="http://schemas.openxmlformats.org/officeDocument/2006/relationships/image" Target="../media/image334.png"/><Relationship Id="rId148" Type="http://schemas.openxmlformats.org/officeDocument/2006/relationships/customXml" Target="../ink/ink4104.xml"/><Relationship Id="rId4" Type="http://schemas.openxmlformats.org/officeDocument/2006/relationships/customXml" Target="../ink/ink4032.xml"/><Relationship Id="rId9" Type="http://schemas.openxmlformats.org/officeDocument/2006/relationships/image" Target="../media/image268.png"/><Relationship Id="rId26" Type="http://schemas.openxmlformats.org/officeDocument/2006/relationships/customXml" Target="../ink/ink4043.xml"/><Relationship Id="rId47" Type="http://schemas.openxmlformats.org/officeDocument/2006/relationships/image" Target="../media/image286.png"/><Relationship Id="rId68" Type="http://schemas.openxmlformats.org/officeDocument/2006/relationships/customXml" Target="../ink/ink4064.xml"/><Relationship Id="rId89" Type="http://schemas.openxmlformats.org/officeDocument/2006/relationships/image" Target="../media/image307.png"/><Relationship Id="rId112" Type="http://schemas.openxmlformats.org/officeDocument/2006/relationships/customXml" Target="../ink/ink4086.xml"/><Relationship Id="rId133" Type="http://schemas.openxmlformats.org/officeDocument/2006/relationships/image" Target="../media/image329.png"/><Relationship Id="rId154" Type="http://schemas.openxmlformats.org/officeDocument/2006/relationships/customXml" Target="../ink/ink4107.xml"/><Relationship Id="rId16" Type="http://schemas.openxmlformats.org/officeDocument/2006/relationships/customXml" Target="../ink/ink4038.xml"/><Relationship Id="rId37" Type="http://schemas.openxmlformats.org/officeDocument/2006/relationships/image" Target="../media/image281.png"/><Relationship Id="rId58" Type="http://schemas.openxmlformats.org/officeDocument/2006/relationships/customXml" Target="../ink/ink4059.xml"/><Relationship Id="rId79" Type="http://schemas.openxmlformats.org/officeDocument/2006/relationships/image" Target="../media/image302.png"/><Relationship Id="rId102" Type="http://schemas.openxmlformats.org/officeDocument/2006/relationships/customXml" Target="../ink/ink4081.xml"/><Relationship Id="rId123" Type="http://schemas.openxmlformats.org/officeDocument/2006/relationships/image" Target="../media/image324.png"/><Relationship Id="rId144" Type="http://schemas.openxmlformats.org/officeDocument/2006/relationships/customXml" Target="../ink/ink4102.xml"/><Relationship Id="rId90" Type="http://schemas.openxmlformats.org/officeDocument/2006/relationships/customXml" Target="../ink/ink4075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1.png"/><Relationship Id="rId21" Type="http://schemas.openxmlformats.org/officeDocument/2006/relationships/image" Target="../media/image274.png"/><Relationship Id="rId42" Type="http://schemas.openxmlformats.org/officeDocument/2006/relationships/customXml" Target="../ink/ink4128.xml"/><Relationship Id="rId63" Type="http://schemas.openxmlformats.org/officeDocument/2006/relationships/image" Target="../media/image294.png"/><Relationship Id="rId84" Type="http://schemas.openxmlformats.org/officeDocument/2006/relationships/customXml" Target="../ink/ink4149.xml"/><Relationship Id="rId138" Type="http://schemas.openxmlformats.org/officeDocument/2006/relationships/customXml" Target="../ink/ink4176.xml"/><Relationship Id="rId159" Type="http://schemas.openxmlformats.org/officeDocument/2006/relationships/image" Target="../media/image342.png"/><Relationship Id="rId170" Type="http://schemas.openxmlformats.org/officeDocument/2006/relationships/customXml" Target="../ink/ink4192.xml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4123.xml"/><Relationship Id="rId53" Type="http://schemas.openxmlformats.org/officeDocument/2006/relationships/image" Target="../media/image289.png"/><Relationship Id="rId74" Type="http://schemas.openxmlformats.org/officeDocument/2006/relationships/customXml" Target="../ink/ink4144.xml"/><Relationship Id="rId128" Type="http://schemas.openxmlformats.org/officeDocument/2006/relationships/customXml" Target="../ink/ink4171.xml"/><Relationship Id="rId149" Type="http://schemas.openxmlformats.org/officeDocument/2006/relationships/image" Target="../media/image337.png"/><Relationship Id="rId5" Type="http://schemas.openxmlformats.org/officeDocument/2006/relationships/image" Target="../media/image266.png"/><Relationship Id="rId95" Type="http://schemas.openxmlformats.org/officeDocument/2006/relationships/image" Target="../media/image310.png"/><Relationship Id="rId160" Type="http://schemas.openxmlformats.org/officeDocument/2006/relationships/customXml" Target="../ink/ink4187.xml"/><Relationship Id="rId181" Type="http://schemas.openxmlformats.org/officeDocument/2006/relationships/image" Target="../media/image353.png"/><Relationship Id="rId22" Type="http://schemas.openxmlformats.org/officeDocument/2006/relationships/customXml" Target="../ink/ink4118.xml"/><Relationship Id="rId43" Type="http://schemas.openxmlformats.org/officeDocument/2006/relationships/image" Target="../media/image284.png"/><Relationship Id="rId64" Type="http://schemas.openxmlformats.org/officeDocument/2006/relationships/customXml" Target="../ink/ink4139.xml"/><Relationship Id="rId118" Type="http://schemas.openxmlformats.org/officeDocument/2006/relationships/customXml" Target="../ink/ink4166.xml"/><Relationship Id="rId139" Type="http://schemas.openxmlformats.org/officeDocument/2006/relationships/image" Target="../media/image332.png"/><Relationship Id="rId85" Type="http://schemas.openxmlformats.org/officeDocument/2006/relationships/image" Target="../media/image305.png"/><Relationship Id="rId150" Type="http://schemas.openxmlformats.org/officeDocument/2006/relationships/customXml" Target="../ink/ink4182.xml"/><Relationship Id="rId171" Type="http://schemas.openxmlformats.org/officeDocument/2006/relationships/image" Target="../media/image348.png"/><Relationship Id="rId12" Type="http://schemas.openxmlformats.org/officeDocument/2006/relationships/customXml" Target="../ink/ink4113.xml"/><Relationship Id="rId33" Type="http://schemas.openxmlformats.org/officeDocument/2006/relationships/image" Target="../media/image279.png"/><Relationship Id="rId108" Type="http://schemas.openxmlformats.org/officeDocument/2006/relationships/customXml" Target="../ink/ink4161.xml"/><Relationship Id="rId129" Type="http://schemas.openxmlformats.org/officeDocument/2006/relationships/image" Target="../media/image327.png"/><Relationship Id="rId54" Type="http://schemas.openxmlformats.org/officeDocument/2006/relationships/customXml" Target="../ink/ink4134.xml"/><Relationship Id="rId75" Type="http://schemas.openxmlformats.org/officeDocument/2006/relationships/image" Target="../media/image300.png"/><Relationship Id="rId96" Type="http://schemas.openxmlformats.org/officeDocument/2006/relationships/customXml" Target="../ink/ink4155.xml"/><Relationship Id="rId140" Type="http://schemas.openxmlformats.org/officeDocument/2006/relationships/customXml" Target="../ink/ink4177.xml"/><Relationship Id="rId161" Type="http://schemas.openxmlformats.org/officeDocument/2006/relationships/image" Target="../media/image343.png"/><Relationship Id="rId6" Type="http://schemas.openxmlformats.org/officeDocument/2006/relationships/customXml" Target="../ink/ink4110.xml"/><Relationship Id="rId23" Type="http://schemas.openxmlformats.org/officeDocument/2006/relationships/image" Target="../media/image242.png"/><Relationship Id="rId119" Type="http://schemas.openxmlformats.org/officeDocument/2006/relationships/image" Target="../media/image322.png"/><Relationship Id="rId44" Type="http://schemas.openxmlformats.org/officeDocument/2006/relationships/customXml" Target="../ink/ink4129.xml"/><Relationship Id="rId60" Type="http://schemas.openxmlformats.org/officeDocument/2006/relationships/customXml" Target="../ink/ink4137.xml"/><Relationship Id="rId65" Type="http://schemas.openxmlformats.org/officeDocument/2006/relationships/image" Target="../media/image295.png"/><Relationship Id="rId81" Type="http://schemas.openxmlformats.org/officeDocument/2006/relationships/image" Target="../media/image303.png"/><Relationship Id="rId86" Type="http://schemas.openxmlformats.org/officeDocument/2006/relationships/customXml" Target="../ink/ink4150.xml"/><Relationship Id="rId130" Type="http://schemas.openxmlformats.org/officeDocument/2006/relationships/customXml" Target="../ink/ink4172.xml"/><Relationship Id="rId135" Type="http://schemas.openxmlformats.org/officeDocument/2006/relationships/image" Target="../media/image330.png"/><Relationship Id="rId151" Type="http://schemas.openxmlformats.org/officeDocument/2006/relationships/image" Target="../media/image338.png"/><Relationship Id="rId156" Type="http://schemas.openxmlformats.org/officeDocument/2006/relationships/customXml" Target="../ink/ink4185.xml"/><Relationship Id="rId177" Type="http://schemas.openxmlformats.org/officeDocument/2006/relationships/image" Target="../media/image351.png"/><Relationship Id="rId172" Type="http://schemas.openxmlformats.org/officeDocument/2006/relationships/customXml" Target="../ink/ink4193.xml"/><Relationship Id="rId13" Type="http://schemas.openxmlformats.org/officeDocument/2006/relationships/image" Target="../media/image270.png"/><Relationship Id="rId18" Type="http://schemas.openxmlformats.org/officeDocument/2006/relationships/customXml" Target="../ink/ink4116.xml"/><Relationship Id="rId39" Type="http://schemas.openxmlformats.org/officeDocument/2006/relationships/image" Target="../media/image282.png"/><Relationship Id="rId109" Type="http://schemas.openxmlformats.org/officeDocument/2006/relationships/image" Target="../media/image317.png"/><Relationship Id="rId34" Type="http://schemas.openxmlformats.org/officeDocument/2006/relationships/customXml" Target="../ink/ink4124.xml"/><Relationship Id="rId50" Type="http://schemas.openxmlformats.org/officeDocument/2006/relationships/customXml" Target="../ink/ink4132.xml"/><Relationship Id="rId55" Type="http://schemas.openxmlformats.org/officeDocument/2006/relationships/image" Target="../media/image290.png"/><Relationship Id="rId76" Type="http://schemas.openxmlformats.org/officeDocument/2006/relationships/customXml" Target="../ink/ink4145.xml"/><Relationship Id="rId97" Type="http://schemas.openxmlformats.org/officeDocument/2006/relationships/image" Target="../media/image311.png"/><Relationship Id="rId104" Type="http://schemas.openxmlformats.org/officeDocument/2006/relationships/customXml" Target="../ink/ink4159.xml"/><Relationship Id="rId120" Type="http://schemas.openxmlformats.org/officeDocument/2006/relationships/customXml" Target="../ink/ink4167.xml"/><Relationship Id="rId125" Type="http://schemas.openxmlformats.org/officeDocument/2006/relationships/image" Target="../media/image325.png"/><Relationship Id="rId141" Type="http://schemas.openxmlformats.org/officeDocument/2006/relationships/image" Target="../media/image333.png"/><Relationship Id="rId146" Type="http://schemas.openxmlformats.org/officeDocument/2006/relationships/customXml" Target="../ink/ink4180.xml"/><Relationship Id="rId167" Type="http://schemas.openxmlformats.org/officeDocument/2006/relationships/image" Target="../media/image346.png"/><Relationship Id="rId7" Type="http://schemas.openxmlformats.org/officeDocument/2006/relationships/image" Target="../media/image267.png"/><Relationship Id="rId71" Type="http://schemas.openxmlformats.org/officeDocument/2006/relationships/image" Target="../media/image298.png"/><Relationship Id="rId92" Type="http://schemas.openxmlformats.org/officeDocument/2006/relationships/customXml" Target="../ink/ink4153.xml"/><Relationship Id="rId162" Type="http://schemas.openxmlformats.org/officeDocument/2006/relationships/customXml" Target="../ink/ink4188.xml"/><Relationship Id="rId2" Type="http://schemas.openxmlformats.org/officeDocument/2006/relationships/customXml" Target="../ink/ink4108.xml"/><Relationship Id="rId29" Type="http://schemas.openxmlformats.org/officeDocument/2006/relationships/image" Target="../media/image277.png"/><Relationship Id="rId24" Type="http://schemas.openxmlformats.org/officeDocument/2006/relationships/customXml" Target="../ink/ink4119.xml"/><Relationship Id="rId40" Type="http://schemas.openxmlformats.org/officeDocument/2006/relationships/customXml" Target="../ink/ink4127.xml"/><Relationship Id="rId45" Type="http://schemas.openxmlformats.org/officeDocument/2006/relationships/image" Target="../media/image285.png"/><Relationship Id="rId66" Type="http://schemas.openxmlformats.org/officeDocument/2006/relationships/customXml" Target="../ink/ink4140.xml"/><Relationship Id="rId87" Type="http://schemas.openxmlformats.org/officeDocument/2006/relationships/image" Target="../media/image306.png"/><Relationship Id="rId110" Type="http://schemas.openxmlformats.org/officeDocument/2006/relationships/customXml" Target="../ink/ink4162.xml"/><Relationship Id="rId115" Type="http://schemas.openxmlformats.org/officeDocument/2006/relationships/image" Target="../media/image320.png"/><Relationship Id="rId131" Type="http://schemas.openxmlformats.org/officeDocument/2006/relationships/image" Target="../media/image328.png"/><Relationship Id="rId136" Type="http://schemas.openxmlformats.org/officeDocument/2006/relationships/customXml" Target="../ink/ink4175.xml"/><Relationship Id="rId157" Type="http://schemas.openxmlformats.org/officeDocument/2006/relationships/image" Target="../media/image341.png"/><Relationship Id="rId178" Type="http://schemas.openxmlformats.org/officeDocument/2006/relationships/customXml" Target="../ink/ink4196.xml"/><Relationship Id="rId61" Type="http://schemas.openxmlformats.org/officeDocument/2006/relationships/image" Target="../media/image293.png"/><Relationship Id="rId82" Type="http://schemas.openxmlformats.org/officeDocument/2006/relationships/customXml" Target="../ink/ink4148.xml"/><Relationship Id="rId152" Type="http://schemas.openxmlformats.org/officeDocument/2006/relationships/customXml" Target="../ink/ink4183.xml"/><Relationship Id="rId173" Type="http://schemas.openxmlformats.org/officeDocument/2006/relationships/image" Target="../media/image349.png"/><Relationship Id="rId19" Type="http://schemas.openxmlformats.org/officeDocument/2006/relationships/image" Target="../media/image273.png"/><Relationship Id="rId14" Type="http://schemas.openxmlformats.org/officeDocument/2006/relationships/customXml" Target="../ink/ink4114.xml"/><Relationship Id="rId30" Type="http://schemas.openxmlformats.org/officeDocument/2006/relationships/customXml" Target="../ink/ink4122.xml"/><Relationship Id="rId35" Type="http://schemas.openxmlformats.org/officeDocument/2006/relationships/image" Target="../media/image280.png"/><Relationship Id="rId56" Type="http://schemas.openxmlformats.org/officeDocument/2006/relationships/customXml" Target="../ink/ink4135.xml"/><Relationship Id="rId77" Type="http://schemas.openxmlformats.org/officeDocument/2006/relationships/image" Target="../media/image301.png"/><Relationship Id="rId100" Type="http://schemas.openxmlformats.org/officeDocument/2006/relationships/customXml" Target="../ink/ink4157.xml"/><Relationship Id="rId105" Type="http://schemas.openxmlformats.org/officeDocument/2006/relationships/image" Target="../media/image315.png"/><Relationship Id="rId126" Type="http://schemas.openxmlformats.org/officeDocument/2006/relationships/customXml" Target="../ink/ink4170.xml"/><Relationship Id="rId147" Type="http://schemas.openxmlformats.org/officeDocument/2006/relationships/image" Target="../media/image336.png"/><Relationship Id="rId168" Type="http://schemas.openxmlformats.org/officeDocument/2006/relationships/customXml" Target="../ink/ink4191.xml"/><Relationship Id="rId8" Type="http://schemas.openxmlformats.org/officeDocument/2006/relationships/customXml" Target="../ink/ink4111.xml"/><Relationship Id="rId51" Type="http://schemas.openxmlformats.org/officeDocument/2006/relationships/image" Target="../media/image288.png"/><Relationship Id="rId72" Type="http://schemas.openxmlformats.org/officeDocument/2006/relationships/customXml" Target="../ink/ink4143.xml"/><Relationship Id="rId93" Type="http://schemas.openxmlformats.org/officeDocument/2006/relationships/image" Target="../media/image309.png"/><Relationship Id="rId98" Type="http://schemas.openxmlformats.org/officeDocument/2006/relationships/customXml" Target="../ink/ink4156.xml"/><Relationship Id="rId121" Type="http://schemas.openxmlformats.org/officeDocument/2006/relationships/image" Target="../media/image323.png"/><Relationship Id="rId142" Type="http://schemas.openxmlformats.org/officeDocument/2006/relationships/customXml" Target="../ink/ink4178.xml"/><Relationship Id="rId163" Type="http://schemas.openxmlformats.org/officeDocument/2006/relationships/image" Target="../media/image344.png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4130.xml"/><Relationship Id="rId67" Type="http://schemas.openxmlformats.org/officeDocument/2006/relationships/image" Target="../media/image296.png"/><Relationship Id="rId116" Type="http://schemas.openxmlformats.org/officeDocument/2006/relationships/customXml" Target="../ink/ink4165.xml"/><Relationship Id="rId137" Type="http://schemas.openxmlformats.org/officeDocument/2006/relationships/image" Target="../media/image331.png"/><Relationship Id="rId158" Type="http://schemas.openxmlformats.org/officeDocument/2006/relationships/customXml" Target="../ink/ink4186.xml"/><Relationship Id="rId20" Type="http://schemas.openxmlformats.org/officeDocument/2006/relationships/customXml" Target="../ink/ink4117.xml"/><Relationship Id="rId41" Type="http://schemas.openxmlformats.org/officeDocument/2006/relationships/image" Target="../media/image283.png"/><Relationship Id="rId62" Type="http://schemas.openxmlformats.org/officeDocument/2006/relationships/customXml" Target="../ink/ink4138.xml"/><Relationship Id="rId83" Type="http://schemas.openxmlformats.org/officeDocument/2006/relationships/image" Target="../media/image304.png"/><Relationship Id="rId88" Type="http://schemas.openxmlformats.org/officeDocument/2006/relationships/customXml" Target="../ink/ink4151.xml"/><Relationship Id="rId111" Type="http://schemas.openxmlformats.org/officeDocument/2006/relationships/image" Target="../media/image318.png"/><Relationship Id="rId132" Type="http://schemas.openxmlformats.org/officeDocument/2006/relationships/customXml" Target="../ink/ink4173.xml"/><Relationship Id="rId153" Type="http://schemas.openxmlformats.org/officeDocument/2006/relationships/image" Target="../media/image339.png"/><Relationship Id="rId174" Type="http://schemas.openxmlformats.org/officeDocument/2006/relationships/customXml" Target="../ink/ink4194.xml"/><Relationship Id="rId179" Type="http://schemas.openxmlformats.org/officeDocument/2006/relationships/image" Target="../media/image352.png"/><Relationship Id="rId15" Type="http://schemas.openxmlformats.org/officeDocument/2006/relationships/image" Target="../media/image271.png"/><Relationship Id="rId36" Type="http://schemas.openxmlformats.org/officeDocument/2006/relationships/customXml" Target="../ink/ink4125.xml"/><Relationship Id="rId57" Type="http://schemas.openxmlformats.org/officeDocument/2006/relationships/image" Target="../media/image291.png"/><Relationship Id="rId106" Type="http://schemas.openxmlformats.org/officeDocument/2006/relationships/customXml" Target="../ink/ink4160.xml"/><Relationship Id="rId127" Type="http://schemas.openxmlformats.org/officeDocument/2006/relationships/image" Target="../media/image326.png"/><Relationship Id="rId10" Type="http://schemas.openxmlformats.org/officeDocument/2006/relationships/customXml" Target="../ink/ink4112.xml"/><Relationship Id="rId31" Type="http://schemas.openxmlformats.org/officeDocument/2006/relationships/image" Target="../media/image278.png"/><Relationship Id="rId52" Type="http://schemas.openxmlformats.org/officeDocument/2006/relationships/customXml" Target="../ink/ink4133.xml"/><Relationship Id="rId73" Type="http://schemas.openxmlformats.org/officeDocument/2006/relationships/image" Target="../media/image299.png"/><Relationship Id="rId78" Type="http://schemas.openxmlformats.org/officeDocument/2006/relationships/customXml" Target="../ink/ink4146.xml"/><Relationship Id="rId94" Type="http://schemas.openxmlformats.org/officeDocument/2006/relationships/customXml" Target="../ink/ink4154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122" Type="http://schemas.openxmlformats.org/officeDocument/2006/relationships/customXml" Target="../ink/ink4168.xml"/><Relationship Id="rId143" Type="http://schemas.openxmlformats.org/officeDocument/2006/relationships/image" Target="../media/image334.png"/><Relationship Id="rId148" Type="http://schemas.openxmlformats.org/officeDocument/2006/relationships/customXml" Target="../ink/ink4181.xml"/><Relationship Id="rId164" Type="http://schemas.openxmlformats.org/officeDocument/2006/relationships/customXml" Target="../ink/ink4189.xml"/><Relationship Id="rId169" Type="http://schemas.openxmlformats.org/officeDocument/2006/relationships/image" Target="../media/image347.png"/><Relationship Id="rId4" Type="http://schemas.openxmlformats.org/officeDocument/2006/relationships/customXml" Target="../ink/ink4109.xml"/><Relationship Id="rId9" Type="http://schemas.openxmlformats.org/officeDocument/2006/relationships/image" Target="../media/image268.png"/><Relationship Id="rId180" Type="http://schemas.openxmlformats.org/officeDocument/2006/relationships/customXml" Target="../ink/ink4197.xml"/><Relationship Id="rId26" Type="http://schemas.openxmlformats.org/officeDocument/2006/relationships/customXml" Target="../ink/ink4120.xml"/><Relationship Id="rId47" Type="http://schemas.openxmlformats.org/officeDocument/2006/relationships/image" Target="../media/image286.png"/><Relationship Id="rId68" Type="http://schemas.openxmlformats.org/officeDocument/2006/relationships/customXml" Target="../ink/ink4141.xml"/><Relationship Id="rId89" Type="http://schemas.openxmlformats.org/officeDocument/2006/relationships/image" Target="../media/image307.png"/><Relationship Id="rId112" Type="http://schemas.openxmlformats.org/officeDocument/2006/relationships/customXml" Target="../ink/ink4163.xml"/><Relationship Id="rId133" Type="http://schemas.openxmlformats.org/officeDocument/2006/relationships/image" Target="../media/image329.png"/><Relationship Id="rId154" Type="http://schemas.openxmlformats.org/officeDocument/2006/relationships/customXml" Target="../ink/ink4184.xml"/><Relationship Id="rId175" Type="http://schemas.openxmlformats.org/officeDocument/2006/relationships/image" Target="../media/image350.png"/><Relationship Id="rId16" Type="http://schemas.openxmlformats.org/officeDocument/2006/relationships/customXml" Target="../ink/ink4115.xml"/><Relationship Id="rId37" Type="http://schemas.openxmlformats.org/officeDocument/2006/relationships/image" Target="../media/image281.png"/><Relationship Id="rId58" Type="http://schemas.openxmlformats.org/officeDocument/2006/relationships/customXml" Target="../ink/ink4136.xml"/><Relationship Id="rId79" Type="http://schemas.openxmlformats.org/officeDocument/2006/relationships/image" Target="../media/image302.png"/><Relationship Id="rId102" Type="http://schemas.openxmlformats.org/officeDocument/2006/relationships/customXml" Target="../ink/ink4158.xml"/><Relationship Id="rId123" Type="http://schemas.openxmlformats.org/officeDocument/2006/relationships/image" Target="../media/image324.png"/><Relationship Id="rId144" Type="http://schemas.openxmlformats.org/officeDocument/2006/relationships/customXml" Target="../ink/ink4179.xml"/><Relationship Id="rId90" Type="http://schemas.openxmlformats.org/officeDocument/2006/relationships/customXml" Target="../ink/ink4152.xml"/><Relationship Id="rId165" Type="http://schemas.openxmlformats.org/officeDocument/2006/relationships/image" Target="../media/image345.png"/><Relationship Id="rId27" Type="http://schemas.openxmlformats.org/officeDocument/2006/relationships/image" Target="../media/image276.png"/><Relationship Id="rId48" Type="http://schemas.openxmlformats.org/officeDocument/2006/relationships/customXml" Target="../ink/ink4131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134" Type="http://schemas.openxmlformats.org/officeDocument/2006/relationships/customXml" Target="../ink/ink4174.xml"/><Relationship Id="rId80" Type="http://schemas.openxmlformats.org/officeDocument/2006/relationships/customXml" Target="../ink/ink4147.xml"/><Relationship Id="rId155" Type="http://schemas.openxmlformats.org/officeDocument/2006/relationships/image" Target="../media/image340.png"/><Relationship Id="rId176" Type="http://schemas.openxmlformats.org/officeDocument/2006/relationships/customXml" Target="../ink/ink4195.xml"/><Relationship Id="rId17" Type="http://schemas.openxmlformats.org/officeDocument/2006/relationships/image" Target="../media/image272.png"/><Relationship Id="rId38" Type="http://schemas.openxmlformats.org/officeDocument/2006/relationships/customXml" Target="../ink/ink4126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24" Type="http://schemas.openxmlformats.org/officeDocument/2006/relationships/customXml" Target="../ink/ink4169.xml"/><Relationship Id="rId70" Type="http://schemas.openxmlformats.org/officeDocument/2006/relationships/customXml" Target="../ink/ink4142.xml"/><Relationship Id="rId91" Type="http://schemas.openxmlformats.org/officeDocument/2006/relationships/image" Target="../media/image308.png"/><Relationship Id="rId145" Type="http://schemas.openxmlformats.org/officeDocument/2006/relationships/image" Target="../media/image335.png"/><Relationship Id="rId166" Type="http://schemas.openxmlformats.org/officeDocument/2006/relationships/customXml" Target="../ink/ink419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21.xml"/><Relationship Id="rId49" Type="http://schemas.openxmlformats.org/officeDocument/2006/relationships/image" Target="../media/image287.png"/><Relationship Id="rId114" Type="http://schemas.openxmlformats.org/officeDocument/2006/relationships/customXml" Target="../ink/ink4164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1.png"/><Relationship Id="rId21" Type="http://schemas.openxmlformats.org/officeDocument/2006/relationships/image" Target="../media/image274.png"/><Relationship Id="rId42" Type="http://schemas.openxmlformats.org/officeDocument/2006/relationships/customXml" Target="../ink/ink4218.xml"/><Relationship Id="rId63" Type="http://schemas.openxmlformats.org/officeDocument/2006/relationships/image" Target="../media/image294.png"/><Relationship Id="rId84" Type="http://schemas.openxmlformats.org/officeDocument/2006/relationships/customXml" Target="../ink/ink4239.xml"/><Relationship Id="rId138" Type="http://schemas.openxmlformats.org/officeDocument/2006/relationships/customXml" Target="../ink/ink4266.xml"/><Relationship Id="rId159" Type="http://schemas.openxmlformats.org/officeDocument/2006/relationships/image" Target="../media/image342.png"/><Relationship Id="rId170" Type="http://schemas.openxmlformats.org/officeDocument/2006/relationships/customXml" Target="../ink/ink4282.xml"/><Relationship Id="rId191" Type="http://schemas.openxmlformats.org/officeDocument/2006/relationships/image" Target="../media/image358.png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4213.xml"/><Relationship Id="rId53" Type="http://schemas.openxmlformats.org/officeDocument/2006/relationships/image" Target="../media/image289.png"/><Relationship Id="rId74" Type="http://schemas.openxmlformats.org/officeDocument/2006/relationships/customXml" Target="../ink/ink4234.xml"/><Relationship Id="rId128" Type="http://schemas.openxmlformats.org/officeDocument/2006/relationships/customXml" Target="../ink/ink4261.xml"/><Relationship Id="rId149" Type="http://schemas.openxmlformats.org/officeDocument/2006/relationships/image" Target="../media/image337.png"/><Relationship Id="rId5" Type="http://schemas.openxmlformats.org/officeDocument/2006/relationships/image" Target="../media/image266.png"/><Relationship Id="rId95" Type="http://schemas.openxmlformats.org/officeDocument/2006/relationships/image" Target="../media/image310.png"/><Relationship Id="rId160" Type="http://schemas.openxmlformats.org/officeDocument/2006/relationships/customXml" Target="../ink/ink4277.xml"/><Relationship Id="rId181" Type="http://schemas.openxmlformats.org/officeDocument/2006/relationships/image" Target="../media/image353.png"/><Relationship Id="rId22" Type="http://schemas.openxmlformats.org/officeDocument/2006/relationships/customXml" Target="../ink/ink4208.xml"/><Relationship Id="rId43" Type="http://schemas.openxmlformats.org/officeDocument/2006/relationships/image" Target="../media/image284.png"/><Relationship Id="rId64" Type="http://schemas.openxmlformats.org/officeDocument/2006/relationships/customXml" Target="../ink/ink4229.xml"/><Relationship Id="rId118" Type="http://schemas.openxmlformats.org/officeDocument/2006/relationships/customXml" Target="../ink/ink4256.xml"/><Relationship Id="rId139" Type="http://schemas.openxmlformats.org/officeDocument/2006/relationships/image" Target="../media/image332.png"/><Relationship Id="rId85" Type="http://schemas.openxmlformats.org/officeDocument/2006/relationships/image" Target="../media/image305.png"/><Relationship Id="rId150" Type="http://schemas.openxmlformats.org/officeDocument/2006/relationships/customXml" Target="../ink/ink4272.xml"/><Relationship Id="rId171" Type="http://schemas.openxmlformats.org/officeDocument/2006/relationships/image" Target="../media/image348.png"/><Relationship Id="rId192" Type="http://schemas.openxmlformats.org/officeDocument/2006/relationships/customXml" Target="../ink/ink4293.xml"/><Relationship Id="rId12" Type="http://schemas.openxmlformats.org/officeDocument/2006/relationships/customXml" Target="../ink/ink4203.xml"/><Relationship Id="rId33" Type="http://schemas.openxmlformats.org/officeDocument/2006/relationships/image" Target="../media/image279.png"/><Relationship Id="rId108" Type="http://schemas.openxmlformats.org/officeDocument/2006/relationships/customXml" Target="../ink/ink4251.xml"/><Relationship Id="rId129" Type="http://schemas.openxmlformats.org/officeDocument/2006/relationships/image" Target="../media/image327.png"/><Relationship Id="rId54" Type="http://schemas.openxmlformats.org/officeDocument/2006/relationships/customXml" Target="../ink/ink4224.xml"/><Relationship Id="rId75" Type="http://schemas.openxmlformats.org/officeDocument/2006/relationships/image" Target="../media/image300.png"/><Relationship Id="rId96" Type="http://schemas.openxmlformats.org/officeDocument/2006/relationships/customXml" Target="../ink/ink4245.xml"/><Relationship Id="rId140" Type="http://schemas.openxmlformats.org/officeDocument/2006/relationships/customXml" Target="../ink/ink4267.xml"/><Relationship Id="rId161" Type="http://schemas.openxmlformats.org/officeDocument/2006/relationships/image" Target="../media/image343.png"/><Relationship Id="rId182" Type="http://schemas.openxmlformats.org/officeDocument/2006/relationships/customXml" Target="../ink/ink4288.xml"/><Relationship Id="rId6" Type="http://schemas.openxmlformats.org/officeDocument/2006/relationships/customXml" Target="../ink/ink4200.xml"/><Relationship Id="rId23" Type="http://schemas.openxmlformats.org/officeDocument/2006/relationships/image" Target="../media/image242.png"/><Relationship Id="rId119" Type="http://schemas.openxmlformats.org/officeDocument/2006/relationships/image" Target="../media/image322.png"/><Relationship Id="rId44" Type="http://schemas.openxmlformats.org/officeDocument/2006/relationships/customXml" Target="../ink/ink4219.xml"/><Relationship Id="rId65" Type="http://schemas.openxmlformats.org/officeDocument/2006/relationships/image" Target="../media/image295.png"/><Relationship Id="rId86" Type="http://schemas.openxmlformats.org/officeDocument/2006/relationships/customXml" Target="../ink/ink4240.xml"/><Relationship Id="rId130" Type="http://schemas.openxmlformats.org/officeDocument/2006/relationships/customXml" Target="../ink/ink4262.xml"/><Relationship Id="rId151" Type="http://schemas.openxmlformats.org/officeDocument/2006/relationships/image" Target="../media/image338.png"/><Relationship Id="rId172" Type="http://schemas.openxmlformats.org/officeDocument/2006/relationships/customXml" Target="../ink/ink4283.xml"/><Relationship Id="rId193" Type="http://schemas.openxmlformats.org/officeDocument/2006/relationships/image" Target="../media/image359.png"/><Relationship Id="rId13" Type="http://schemas.openxmlformats.org/officeDocument/2006/relationships/image" Target="../media/image270.png"/><Relationship Id="rId109" Type="http://schemas.openxmlformats.org/officeDocument/2006/relationships/image" Target="../media/image317.png"/><Relationship Id="rId34" Type="http://schemas.openxmlformats.org/officeDocument/2006/relationships/customXml" Target="../ink/ink4214.xml"/><Relationship Id="rId55" Type="http://schemas.openxmlformats.org/officeDocument/2006/relationships/image" Target="../media/image290.png"/><Relationship Id="rId76" Type="http://schemas.openxmlformats.org/officeDocument/2006/relationships/customXml" Target="../ink/ink4235.xml"/><Relationship Id="rId97" Type="http://schemas.openxmlformats.org/officeDocument/2006/relationships/image" Target="../media/image311.png"/><Relationship Id="rId120" Type="http://schemas.openxmlformats.org/officeDocument/2006/relationships/customXml" Target="../ink/ink4257.xml"/><Relationship Id="rId141" Type="http://schemas.openxmlformats.org/officeDocument/2006/relationships/image" Target="../media/image333.png"/><Relationship Id="rId7" Type="http://schemas.openxmlformats.org/officeDocument/2006/relationships/image" Target="../media/image267.png"/><Relationship Id="rId162" Type="http://schemas.openxmlformats.org/officeDocument/2006/relationships/customXml" Target="../ink/ink4278.xml"/><Relationship Id="rId183" Type="http://schemas.openxmlformats.org/officeDocument/2006/relationships/image" Target="../media/image354.png"/><Relationship Id="rId2" Type="http://schemas.openxmlformats.org/officeDocument/2006/relationships/customXml" Target="../ink/ink4198.xml"/><Relationship Id="rId29" Type="http://schemas.openxmlformats.org/officeDocument/2006/relationships/image" Target="../media/image277.png"/><Relationship Id="rId24" Type="http://schemas.openxmlformats.org/officeDocument/2006/relationships/customXml" Target="../ink/ink4209.xml"/><Relationship Id="rId40" Type="http://schemas.openxmlformats.org/officeDocument/2006/relationships/customXml" Target="../ink/ink4217.xml"/><Relationship Id="rId45" Type="http://schemas.openxmlformats.org/officeDocument/2006/relationships/image" Target="../media/image285.png"/><Relationship Id="rId66" Type="http://schemas.openxmlformats.org/officeDocument/2006/relationships/customXml" Target="../ink/ink4230.xml"/><Relationship Id="rId87" Type="http://schemas.openxmlformats.org/officeDocument/2006/relationships/image" Target="../media/image306.png"/><Relationship Id="rId110" Type="http://schemas.openxmlformats.org/officeDocument/2006/relationships/customXml" Target="../ink/ink4252.xml"/><Relationship Id="rId115" Type="http://schemas.openxmlformats.org/officeDocument/2006/relationships/image" Target="../media/image320.png"/><Relationship Id="rId131" Type="http://schemas.openxmlformats.org/officeDocument/2006/relationships/image" Target="../media/image328.png"/><Relationship Id="rId136" Type="http://schemas.openxmlformats.org/officeDocument/2006/relationships/customXml" Target="../ink/ink4265.xml"/><Relationship Id="rId157" Type="http://schemas.openxmlformats.org/officeDocument/2006/relationships/image" Target="../media/image341.png"/><Relationship Id="rId178" Type="http://schemas.openxmlformats.org/officeDocument/2006/relationships/customXml" Target="../ink/ink4286.xml"/><Relationship Id="rId61" Type="http://schemas.openxmlformats.org/officeDocument/2006/relationships/image" Target="../media/image293.png"/><Relationship Id="rId82" Type="http://schemas.openxmlformats.org/officeDocument/2006/relationships/customXml" Target="../ink/ink4238.xml"/><Relationship Id="rId152" Type="http://schemas.openxmlformats.org/officeDocument/2006/relationships/customXml" Target="../ink/ink4273.xml"/><Relationship Id="rId173" Type="http://schemas.openxmlformats.org/officeDocument/2006/relationships/image" Target="../media/image349.png"/><Relationship Id="rId194" Type="http://schemas.openxmlformats.org/officeDocument/2006/relationships/customXml" Target="../ink/ink4294.xml"/><Relationship Id="rId199" Type="http://schemas.openxmlformats.org/officeDocument/2006/relationships/image" Target="../media/image362.png"/><Relationship Id="rId19" Type="http://schemas.openxmlformats.org/officeDocument/2006/relationships/image" Target="../media/image273.png"/><Relationship Id="rId14" Type="http://schemas.openxmlformats.org/officeDocument/2006/relationships/customXml" Target="../ink/ink4204.xml"/><Relationship Id="rId30" Type="http://schemas.openxmlformats.org/officeDocument/2006/relationships/customXml" Target="../ink/ink4212.xml"/><Relationship Id="rId35" Type="http://schemas.openxmlformats.org/officeDocument/2006/relationships/image" Target="../media/image280.png"/><Relationship Id="rId56" Type="http://schemas.openxmlformats.org/officeDocument/2006/relationships/customXml" Target="../ink/ink4225.xml"/><Relationship Id="rId77" Type="http://schemas.openxmlformats.org/officeDocument/2006/relationships/image" Target="../media/image301.png"/><Relationship Id="rId100" Type="http://schemas.openxmlformats.org/officeDocument/2006/relationships/customXml" Target="../ink/ink4247.xml"/><Relationship Id="rId105" Type="http://schemas.openxmlformats.org/officeDocument/2006/relationships/image" Target="../media/image315.png"/><Relationship Id="rId126" Type="http://schemas.openxmlformats.org/officeDocument/2006/relationships/customXml" Target="../ink/ink4260.xml"/><Relationship Id="rId147" Type="http://schemas.openxmlformats.org/officeDocument/2006/relationships/image" Target="../media/image336.png"/><Relationship Id="rId168" Type="http://schemas.openxmlformats.org/officeDocument/2006/relationships/customXml" Target="../ink/ink4281.xml"/><Relationship Id="rId8" Type="http://schemas.openxmlformats.org/officeDocument/2006/relationships/customXml" Target="../ink/ink4201.xml"/><Relationship Id="rId51" Type="http://schemas.openxmlformats.org/officeDocument/2006/relationships/image" Target="../media/image288.png"/><Relationship Id="rId72" Type="http://schemas.openxmlformats.org/officeDocument/2006/relationships/customXml" Target="../ink/ink4233.xml"/><Relationship Id="rId93" Type="http://schemas.openxmlformats.org/officeDocument/2006/relationships/image" Target="../media/image309.png"/><Relationship Id="rId98" Type="http://schemas.openxmlformats.org/officeDocument/2006/relationships/customXml" Target="../ink/ink4246.xml"/><Relationship Id="rId121" Type="http://schemas.openxmlformats.org/officeDocument/2006/relationships/image" Target="../media/image323.png"/><Relationship Id="rId142" Type="http://schemas.openxmlformats.org/officeDocument/2006/relationships/customXml" Target="../ink/ink4268.xml"/><Relationship Id="rId163" Type="http://schemas.openxmlformats.org/officeDocument/2006/relationships/image" Target="../media/image344.png"/><Relationship Id="rId184" Type="http://schemas.openxmlformats.org/officeDocument/2006/relationships/customXml" Target="../ink/ink4289.xml"/><Relationship Id="rId189" Type="http://schemas.openxmlformats.org/officeDocument/2006/relationships/image" Target="../media/image357.png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4220.xml"/><Relationship Id="rId67" Type="http://schemas.openxmlformats.org/officeDocument/2006/relationships/image" Target="../media/image296.png"/><Relationship Id="rId116" Type="http://schemas.openxmlformats.org/officeDocument/2006/relationships/customXml" Target="../ink/ink4255.xml"/><Relationship Id="rId137" Type="http://schemas.openxmlformats.org/officeDocument/2006/relationships/image" Target="../media/image331.png"/><Relationship Id="rId158" Type="http://schemas.openxmlformats.org/officeDocument/2006/relationships/customXml" Target="../ink/ink4276.xml"/><Relationship Id="rId20" Type="http://schemas.openxmlformats.org/officeDocument/2006/relationships/customXml" Target="../ink/ink4207.xml"/><Relationship Id="rId41" Type="http://schemas.openxmlformats.org/officeDocument/2006/relationships/image" Target="../media/image283.png"/><Relationship Id="rId62" Type="http://schemas.openxmlformats.org/officeDocument/2006/relationships/customXml" Target="../ink/ink4228.xml"/><Relationship Id="rId83" Type="http://schemas.openxmlformats.org/officeDocument/2006/relationships/image" Target="../media/image304.png"/><Relationship Id="rId88" Type="http://schemas.openxmlformats.org/officeDocument/2006/relationships/customXml" Target="../ink/ink4241.xml"/><Relationship Id="rId111" Type="http://schemas.openxmlformats.org/officeDocument/2006/relationships/image" Target="../media/image318.png"/><Relationship Id="rId132" Type="http://schemas.openxmlformats.org/officeDocument/2006/relationships/customXml" Target="../ink/ink4263.xml"/><Relationship Id="rId153" Type="http://schemas.openxmlformats.org/officeDocument/2006/relationships/image" Target="../media/image339.png"/><Relationship Id="rId174" Type="http://schemas.openxmlformats.org/officeDocument/2006/relationships/customXml" Target="../ink/ink4284.xml"/><Relationship Id="rId179" Type="http://schemas.openxmlformats.org/officeDocument/2006/relationships/image" Target="../media/image352.png"/><Relationship Id="rId195" Type="http://schemas.openxmlformats.org/officeDocument/2006/relationships/image" Target="../media/image360.png"/><Relationship Id="rId190" Type="http://schemas.openxmlformats.org/officeDocument/2006/relationships/customXml" Target="../ink/ink4292.xml"/><Relationship Id="rId15" Type="http://schemas.openxmlformats.org/officeDocument/2006/relationships/image" Target="../media/image271.png"/><Relationship Id="rId36" Type="http://schemas.openxmlformats.org/officeDocument/2006/relationships/customXml" Target="../ink/ink4215.xml"/><Relationship Id="rId57" Type="http://schemas.openxmlformats.org/officeDocument/2006/relationships/image" Target="../media/image291.png"/><Relationship Id="rId106" Type="http://schemas.openxmlformats.org/officeDocument/2006/relationships/customXml" Target="../ink/ink4250.xml"/><Relationship Id="rId127" Type="http://schemas.openxmlformats.org/officeDocument/2006/relationships/image" Target="../media/image326.png"/><Relationship Id="rId10" Type="http://schemas.openxmlformats.org/officeDocument/2006/relationships/customXml" Target="../ink/ink4202.xml"/><Relationship Id="rId31" Type="http://schemas.openxmlformats.org/officeDocument/2006/relationships/image" Target="../media/image278.png"/><Relationship Id="rId52" Type="http://schemas.openxmlformats.org/officeDocument/2006/relationships/customXml" Target="../ink/ink4223.xml"/><Relationship Id="rId73" Type="http://schemas.openxmlformats.org/officeDocument/2006/relationships/image" Target="../media/image299.png"/><Relationship Id="rId78" Type="http://schemas.openxmlformats.org/officeDocument/2006/relationships/customXml" Target="../ink/ink4236.xml"/><Relationship Id="rId94" Type="http://schemas.openxmlformats.org/officeDocument/2006/relationships/customXml" Target="../ink/ink4244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122" Type="http://schemas.openxmlformats.org/officeDocument/2006/relationships/customXml" Target="../ink/ink4258.xml"/><Relationship Id="rId143" Type="http://schemas.openxmlformats.org/officeDocument/2006/relationships/image" Target="../media/image334.png"/><Relationship Id="rId148" Type="http://schemas.openxmlformats.org/officeDocument/2006/relationships/customXml" Target="../ink/ink4271.xml"/><Relationship Id="rId164" Type="http://schemas.openxmlformats.org/officeDocument/2006/relationships/customXml" Target="../ink/ink4279.xml"/><Relationship Id="rId169" Type="http://schemas.openxmlformats.org/officeDocument/2006/relationships/image" Target="../media/image347.png"/><Relationship Id="rId185" Type="http://schemas.openxmlformats.org/officeDocument/2006/relationships/image" Target="../media/image355.png"/><Relationship Id="rId4" Type="http://schemas.openxmlformats.org/officeDocument/2006/relationships/customXml" Target="../ink/ink4199.xml"/><Relationship Id="rId9" Type="http://schemas.openxmlformats.org/officeDocument/2006/relationships/image" Target="../media/image268.png"/><Relationship Id="rId180" Type="http://schemas.openxmlformats.org/officeDocument/2006/relationships/customXml" Target="../ink/ink4287.xml"/><Relationship Id="rId26" Type="http://schemas.openxmlformats.org/officeDocument/2006/relationships/customXml" Target="../ink/ink4210.xml"/><Relationship Id="rId47" Type="http://schemas.openxmlformats.org/officeDocument/2006/relationships/image" Target="../media/image286.png"/><Relationship Id="rId68" Type="http://schemas.openxmlformats.org/officeDocument/2006/relationships/customXml" Target="../ink/ink4231.xml"/><Relationship Id="rId89" Type="http://schemas.openxmlformats.org/officeDocument/2006/relationships/image" Target="../media/image307.png"/><Relationship Id="rId112" Type="http://schemas.openxmlformats.org/officeDocument/2006/relationships/customXml" Target="../ink/ink4253.xml"/><Relationship Id="rId133" Type="http://schemas.openxmlformats.org/officeDocument/2006/relationships/image" Target="../media/image329.png"/><Relationship Id="rId154" Type="http://schemas.openxmlformats.org/officeDocument/2006/relationships/customXml" Target="../ink/ink4274.xml"/><Relationship Id="rId175" Type="http://schemas.openxmlformats.org/officeDocument/2006/relationships/image" Target="../media/image350.png"/><Relationship Id="rId196" Type="http://schemas.openxmlformats.org/officeDocument/2006/relationships/customXml" Target="../ink/ink4295.xml"/><Relationship Id="rId200" Type="http://schemas.openxmlformats.org/officeDocument/2006/relationships/customXml" Target="../ink/ink4297.xml"/><Relationship Id="rId16" Type="http://schemas.openxmlformats.org/officeDocument/2006/relationships/customXml" Target="../ink/ink4205.xml"/><Relationship Id="rId37" Type="http://schemas.openxmlformats.org/officeDocument/2006/relationships/image" Target="../media/image281.png"/><Relationship Id="rId58" Type="http://schemas.openxmlformats.org/officeDocument/2006/relationships/customXml" Target="../ink/ink4226.xml"/><Relationship Id="rId79" Type="http://schemas.openxmlformats.org/officeDocument/2006/relationships/image" Target="../media/image302.png"/><Relationship Id="rId102" Type="http://schemas.openxmlformats.org/officeDocument/2006/relationships/customXml" Target="../ink/ink4248.xml"/><Relationship Id="rId123" Type="http://schemas.openxmlformats.org/officeDocument/2006/relationships/image" Target="../media/image324.png"/><Relationship Id="rId144" Type="http://schemas.openxmlformats.org/officeDocument/2006/relationships/customXml" Target="../ink/ink4269.xml"/><Relationship Id="rId90" Type="http://schemas.openxmlformats.org/officeDocument/2006/relationships/customXml" Target="../ink/ink4242.xml"/><Relationship Id="rId165" Type="http://schemas.openxmlformats.org/officeDocument/2006/relationships/image" Target="../media/image345.png"/><Relationship Id="rId186" Type="http://schemas.openxmlformats.org/officeDocument/2006/relationships/customXml" Target="../ink/ink4290.xml"/><Relationship Id="rId27" Type="http://schemas.openxmlformats.org/officeDocument/2006/relationships/image" Target="../media/image276.png"/><Relationship Id="rId48" Type="http://schemas.openxmlformats.org/officeDocument/2006/relationships/customXml" Target="../ink/ink4221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134" Type="http://schemas.openxmlformats.org/officeDocument/2006/relationships/customXml" Target="../ink/ink4264.xml"/><Relationship Id="rId80" Type="http://schemas.openxmlformats.org/officeDocument/2006/relationships/customXml" Target="../ink/ink4237.xml"/><Relationship Id="rId155" Type="http://schemas.openxmlformats.org/officeDocument/2006/relationships/image" Target="../media/image340.png"/><Relationship Id="rId176" Type="http://schemas.openxmlformats.org/officeDocument/2006/relationships/customXml" Target="../ink/ink4285.xml"/><Relationship Id="rId197" Type="http://schemas.openxmlformats.org/officeDocument/2006/relationships/image" Target="../media/image361.png"/><Relationship Id="rId201" Type="http://schemas.openxmlformats.org/officeDocument/2006/relationships/image" Target="../media/image363.png"/><Relationship Id="rId17" Type="http://schemas.openxmlformats.org/officeDocument/2006/relationships/image" Target="../media/image272.png"/><Relationship Id="rId38" Type="http://schemas.openxmlformats.org/officeDocument/2006/relationships/customXml" Target="../ink/ink4216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24" Type="http://schemas.openxmlformats.org/officeDocument/2006/relationships/customXml" Target="../ink/ink4259.xml"/><Relationship Id="rId70" Type="http://schemas.openxmlformats.org/officeDocument/2006/relationships/customXml" Target="../ink/ink4232.xml"/><Relationship Id="rId91" Type="http://schemas.openxmlformats.org/officeDocument/2006/relationships/image" Target="../media/image308.png"/><Relationship Id="rId145" Type="http://schemas.openxmlformats.org/officeDocument/2006/relationships/image" Target="../media/image335.png"/><Relationship Id="rId166" Type="http://schemas.openxmlformats.org/officeDocument/2006/relationships/customXml" Target="../ink/ink4280.xml"/><Relationship Id="rId187" Type="http://schemas.openxmlformats.org/officeDocument/2006/relationships/image" Target="../media/image35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11.xml"/><Relationship Id="rId49" Type="http://schemas.openxmlformats.org/officeDocument/2006/relationships/image" Target="../media/image287.png"/><Relationship Id="rId114" Type="http://schemas.openxmlformats.org/officeDocument/2006/relationships/customXml" Target="../ink/ink4254.xml"/><Relationship Id="rId60" Type="http://schemas.openxmlformats.org/officeDocument/2006/relationships/customXml" Target="../ink/ink4227.xml"/><Relationship Id="rId81" Type="http://schemas.openxmlformats.org/officeDocument/2006/relationships/image" Target="../media/image303.png"/><Relationship Id="rId135" Type="http://schemas.openxmlformats.org/officeDocument/2006/relationships/image" Target="../media/image330.png"/><Relationship Id="rId156" Type="http://schemas.openxmlformats.org/officeDocument/2006/relationships/customXml" Target="../ink/ink4275.xml"/><Relationship Id="rId177" Type="http://schemas.openxmlformats.org/officeDocument/2006/relationships/image" Target="../media/image351.png"/><Relationship Id="rId198" Type="http://schemas.openxmlformats.org/officeDocument/2006/relationships/customXml" Target="../ink/ink4296.xml"/><Relationship Id="rId18" Type="http://schemas.openxmlformats.org/officeDocument/2006/relationships/customXml" Target="../ink/ink4206.xml"/><Relationship Id="rId39" Type="http://schemas.openxmlformats.org/officeDocument/2006/relationships/image" Target="../media/image282.png"/><Relationship Id="rId50" Type="http://schemas.openxmlformats.org/officeDocument/2006/relationships/customXml" Target="../ink/ink4222.xml"/><Relationship Id="rId104" Type="http://schemas.openxmlformats.org/officeDocument/2006/relationships/customXml" Target="../ink/ink4249.xml"/><Relationship Id="rId125" Type="http://schemas.openxmlformats.org/officeDocument/2006/relationships/image" Target="../media/image325.png"/><Relationship Id="rId146" Type="http://schemas.openxmlformats.org/officeDocument/2006/relationships/customXml" Target="../ink/ink4270.xml"/><Relationship Id="rId167" Type="http://schemas.openxmlformats.org/officeDocument/2006/relationships/image" Target="../media/image346.png"/><Relationship Id="rId188" Type="http://schemas.openxmlformats.org/officeDocument/2006/relationships/customXml" Target="../ink/ink4291.xml"/><Relationship Id="rId71" Type="http://schemas.openxmlformats.org/officeDocument/2006/relationships/image" Target="../media/image298.png"/><Relationship Id="rId92" Type="http://schemas.openxmlformats.org/officeDocument/2006/relationships/customXml" Target="../ink/ink4243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1.png"/><Relationship Id="rId21" Type="http://schemas.openxmlformats.org/officeDocument/2006/relationships/image" Target="../media/image274.png"/><Relationship Id="rId42" Type="http://schemas.openxmlformats.org/officeDocument/2006/relationships/customXml" Target="../ink/ink4318.xml"/><Relationship Id="rId63" Type="http://schemas.openxmlformats.org/officeDocument/2006/relationships/image" Target="../media/image294.png"/><Relationship Id="rId84" Type="http://schemas.openxmlformats.org/officeDocument/2006/relationships/customXml" Target="../ink/ink4339.xml"/><Relationship Id="rId138" Type="http://schemas.openxmlformats.org/officeDocument/2006/relationships/customXml" Target="../ink/ink4366.xml"/><Relationship Id="rId159" Type="http://schemas.openxmlformats.org/officeDocument/2006/relationships/image" Target="../media/image342.png"/><Relationship Id="rId170" Type="http://schemas.openxmlformats.org/officeDocument/2006/relationships/customXml" Target="../ink/ink4382.xml"/><Relationship Id="rId191" Type="http://schemas.openxmlformats.org/officeDocument/2006/relationships/image" Target="../media/image358.png"/><Relationship Id="rId205" Type="http://schemas.openxmlformats.org/officeDocument/2006/relationships/image" Target="../media/image366.png"/><Relationship Id="rId107" Type="http://schemas.openxmlformats.org/officeDocument/2006/relationships/image" Target="../media/image316.png"/><Relationship Id="rId11" Type="http://schemas.openxmlformats.org/officeDocument/2006/relationships/image" Target="../media/image269.png"/><Relationship Id="rId32" Type="http://schemas.openxmlformats.org/officeDocument/2006/relationships/customXml" Target="../ink/ink4313.xml"/><Relationship Id="rId53" Type="http://schemas.openxmlformats.org/officeDocument/2006/relationships/image" Target="../media/image289.png"/><Relationship Id="rId74" Type="http://schemas.openxmlformats.org/officeDocument/2006/relationships/customXml" Target="../ink/ink4334.xml"/><Relationship Id="rId128" Type="http://schemas.openxmlformats.org/officeDocument/2006/relationships/customXml" Target="../ink/ink4361.xml"/><Relationship Id="rId149" Type="http://schemas.openxmlformats.org/officeDocument/2006/relationships/image" Target="../media/image337.png"/><Relationship Id="rId5" Type="http://schemas.openxmlformats.org/officeDocument/2006/relationships/image" Target="../media/image266.png"/><Relationship Id="rId95" Type="http://schemas.openxmlformats.org/officeDocument/2006/relationships/image" Target="../media/image310.png"/><Relationship Id="rId160" Type="http://schemas.openxmlformats.org/officeDocument/2006/relationships/customXml" Target="../ink/ink4377.xml"/><Relationship Id="rId181" Type="http://schemas.openxmlformats.org/officeDocument/2006/relationships/image" Target="../media/image353.png"/><Relationship Id="rId22" Type="http://schemas.openxmlformats.org/officeDocument/2006/relationships/customXml" Target="../ink/ink4308.xml"/><Relationship Id="rId43" Type="http://schemas.openxmlformats.org/officeDocument/2006/relationships/image" Target="../media/image284.png"/><Relationship Id="rId64" Type="http://schemas.openxmlformats.org/officeDocument/2006/relationships/customXml" Target="../ink/ink4329.xml"/><Relationship Id="rId118" Type="http://schemas.openxmlformats.org/officeDocument/2006/relationships/customXml" Target="../ink/ink4356.xml"/><Relationship Id="rId139" Type="http://schemas.openxmlformats.org/officeDocument/2006/relationships/image" Target="../media/image332.png"/><Relationship Id="rId85" Type="http://schemas.openxmlformats.org/officeDocument/2006/relationships/image" Target="../media/image305.png"/><Relationship Id="rId150" Type="http://schemas.openxmlformats.org/officeDocument/2006/relationships/customXml" Target="../ink/ink4372.xml"/><Relationship Id="rId171" Type="http://schemas.openxmlformats.org/officeDocument/2006/relationships/image" Target="../media/image348.png"/><Relationship Id="rId192" Type="http://schemas.openxmlformats.org/officeDocument/2006/relationships/customXml" Target="../ink/ink4393.xml"/><Relationship Id="rId206" Type="http://schemas.openxmlformats.org/officeDocument/2006/relationships/customXml" Target="../ink/ink4400.xml"/><Relationship Id="rId12" Type="http://schemas.openxmlformats.org/officeDocument/2006/relationships/customXml" Target="../ink/ink4303.xml"/><Relationship Id="rId33" Type="http://schemas.openxmlformats.org/officeDocument/2006/relationships/image" Target="../media/image279.png"/><Relationship Id="rId108" Type="http://schemas.openxmlformats.org/officeDocument/2006/relationships/customXml" Target="../ink/ink4351.xml"/><Relationship Id="rId129" Type="http://schemas.openxmlformats.org/officeDocument/2006/relationships/image" Target="../media/image327.png"/><Relationship Id="rId54" Type="http://schemas.openxmlformats.org/officeDocument/2006/relationships/customXml" Target="../ink/ink4324.xml"/><Relationship Id="rId75" Type="http://schemas.openxmlformats.org/officeDocument/2006/relationships/image" Target="../media/image300.png"/><Relationship Id="rId96" Type="http://schemas.openxmlformats.org/officeDocument/2006/relationships/customXml" Target="../ink/ink4345.xml"/><Relationship Id="rId140" Type="http://schemas.openxmlformats.org/officeDocument/2006/relationships/customXml" Target="../ink/ink4367.xml"/><Relationship Id="rId161" Type="http://schemas.openxmlformats.org/officeDocument/2006/relationships/image" Target="../media/image343.png"/><Relationship Id="rId182" Type="http://schemas.openxmlformats.org/officeDocument/2006/relationships/customXml" Target="../ink/ink4388.xml"/><Relationship Id="rId6" Type="http://schemas.openxmlformats.org/officeDocument/2006/relationships/customXml" Target="../ink/ink4300.xml"/><Relationship Id="rId23" Type="http://schemas.openxmlformats.org/officeDocument/2006/relationships/image" Target="../media/image242.png"/><Relationship Id="rId119" Type="http://schemas.openxmlformats.org/officeDocument/2006/relationships/image" Target="../media/image322.png"/><Relationship Id="rId44" Type="http://schemas.openxmlformats.org/officeDocument/2006/relationships/customXml" Target="../ink/ink4319.xml"/><Relationship Id="rId65" Type="http://schemas.openxmlformats.org/officeDocument/2006/relationships/image" Target="../media/image295.png"/><Relationship Id="rId86" Type="http://schemas.openxmlformats.org/officeDocument/2006/relationships/customXml" Target="../ink/ink4340.xml"/><Relationship Id="rId130" Type="http://schemas.openxmlformats.org/officeDocument/2006/relationships/customXml" Target="../ink/ink4362.xml"/><Relationship Id="rId151" Type="http://schemas.openxmlformats.org/officeDocument/2006/relationships/image" Target="../media/image338.png"/><Relationship Id="rId172" Type="http://schemas.openxmlformats.org/officeDocument/2006/relationships/customXml" Target="../ink/ink4383.xml"/><Relationship Id="rId193" Type="http://schemas.openxmlformats.org/officeDocument/2006/relationships/image" Target="../media/image359.png"/><Relationship Id="rId207" Type="http://schemas.openxmlformats.org/officeDocument/2006/relationships/image" Target="../media/image367.png"/><Relationship Id="rId13" Type="http://schemas.openxmlformats.org/officeDocument/2006/relationships/image" Target="../media/image270.png"/><Relationship Id="rId109" Type="http://schemas.openxmlformats.org/officeDocument/2006/relationships/image" Target="../media/image317.png"/><Relationship Id="rId34" Type="http://schemas.openxmlformats.org/officeDocument/2006/relationships/customXml" Target="../ink/ink4314.xml"/><Relationship Id="rId55" Type="http://schemas.openxmlformats.org/officeDocument/2006/relationships/image" Target="../media/image290.png"/><Relationship Id="rId76" Type="http://schemas.openxmlformats.org/officeDocument/2006/relationships/customXml" Target="../ink/ink4335.xml"/><Relationship Id="rId97" Type="http://schemas.openxmlformats.org/officeDocument/2006/relationships/image" Target="../media/image311.png"/><Relationship Id="rId120" Type="http://schemas.openxmlformats.org/officeDocument/2006/relationships/customXml" Target="../ink/ink4357.xml"/><Relationship Id="rId141" Type="http://schemas.openxmlformats.org/officeDocument/2006/relationships/image" Target="../media/image333.png"/><Relationship Id="rId7" Type="http://schemas.openxmlformats.org/officeDocument/2006/relationships/image" Target="../media/image364.png"/><Relationship Id="rId162" Type="http://schemas.openxmlformats.org/officeDocument/2006/relationships/customXml" Target="../ink/ink4378.xml"/><Relationship Id="rId183" Type="http://schemas.openxmlformats.org/officeDocument/2006/relationships/image" Target="../media/image354.png"/><Relationship Id="rId24" Type="http://schemas.openxmlformats.org/officeDocument/2006/relationships/customXml" Target="../ink/ink4309.xml"/><Relationship Id="rId45" Type="http://schemas.openxmlformats.org/officeDocument/2006/relationships/image" Target="../media/image285.png"/><Relationship Id="rId66" Type="http://schemas.openxmlformats.org/officeDocument/2006/relationships/customXml" Target="../ink/ink4330.xml"/><Relationship Id="rId87" Type="http://schemas.openxmlformats.org/officeDocument/2006/relationships/image" Target="../media/image306.png"/><Relationship Id="rId110" Type="http://schemas.openxmlformats.org/officeDocument/2006/relationships/customXml" Target="../ink/ink4352.xml"/><Relationship Id="rId131" Type="http://schemas.openxmlformats.org/officeDocument/2006/relationships/image" Target="../media/image328.png"/><Relationship Id="rId61" Type="http://schemas.openxmlformats.org/officeDocument/2006/relationships/image" Target="../media/image293.png"/><Relationship Id="rId82" Type="http://schemas.openxmlformats.org/officeDocument/2006/relationships/customXml" Target="../ink/ink4338.xml"/><Relationship Id="rId152" Type="http://schemas.openxmlformats.org/officeDocument/2006/relationships/customXml" Target="../ink/ink4373.xml"/><Relationship Id="rId173" Type="http://schemas.openxmlformats.org/officeDocument/2006/relationships/image" Target="../media/image349.png"/><Relationship Id="rId194" Type="http://schemas.openxmlformats.org/officeDocument/2006/relationships/customXml" Target="../ink/ink4394.xml"/><Relationship Id="rId199" Type="http://schemas.openxmlformats.org/officeDocument/2006/relationships/image" Target="../media/image362.png"/><Relationship Id="rId203" Type="http://schemas.openxmlformats.org/officeDocument/2006/relationships/image" Target="../media/image365.png"/><Relationship Id="rId208" Type="http://schemas.openxmlformats.org/officeDocument/2006/relationships/customXml" Target="../ink/ink4401.xml"/><Relationship Id="rId19" Type="http://schemas.openxmlformats.org/officeDocument/2006/relationships/image" Target="../media/image273.png"/><Relationship Id="rId14" Type="http://schemas.openxmlformats.org/officeDocument/2006/relationships/customXml" Target="../ink/ink4304.xml"/><Relationship Id="rId30" Type="http://schemas.openxmlformats.org/officeDocument/2006/relationships/customXml" Target="../ink/ink4312.xml"/><Relationship Id="rId35" Type="http://schemas.openxmlformats.org/officeDocument/2006/relationships/image" Target="../media/image280.png"/><Relationship Id="rId56" Type="http://schemas.openxmlformats.org/officeDocument/2006/relationships/customXml" Target="../ink/ink4325.xml"/><Relationship Id="rId77" Type="http://schemas.openxmlformats.org/officeDocument/2006/relationships/image" Target="../media/image301.png"/><Relationship Id="rId100" Type="http://schemas.openxmlformats.org/officeDocument/2006/relationships/customXml" Target="../ink/ink4347.xml"/><Relationship Id="rId105" Type="http://schemas.openxmlformats.org/officeDocument/2006/relationships/image" Target="../media/image315.png"/><Relationship Id="rId126" Type="http://schemas.openxmlformats.org/officeDocument/2006/relationships/customXml" Target="../ink/ink4360.xml"/><Relationship Id="rId147" Type="http://schemas.openxmlformats.org/officeDocument/2006/relationships/image" Target="../media/image336.png"/><Relationship Id="rId168" Type="http://schemas.openxmlformats.org/officeDocument/2006/relationships/customXml" Target="../ink/ink4381.xml"/><Relationship Id="rId8" Type="http://schemas.openxmlformats.org/officeDocument/2006/relationships/customXml" Target="../ink/ink4301.xml"/><Relationship Id="rId51" Type="http://schemas.openxmlformats.org/officeDocument/2006/relationships/image" Target="../media/image288.png"/><Relationship Id="rId72" Type="http://schemas.openxmlformats.org/officeDocument/2006/relationships/customXml" Target="../ink/ink4333.xml"/><Relationship Id="rId93" Type="http://schemas.openxmlformats.org/officeDocument/2006/relationships/image" Target="../media/image309.png"/><Relationship Id="rId98" Type="http://schemas.openxmlformats.org/officeDocument/2006/relationships/customXml" Target="../ink/ink4346.xml"/><Relationship Id="rId121" Type="http://schemas.openxmlformats.org/officeDocument/2006/relationships/image" Target="../media/image323.png"/><Relationship Id="rId142" Type="http://schemas.openxmlformats.org/officeDocument/2006/relationships/customXml" Target="../ink/ink4368.xml"/><Relationship Id="rId163" Type="http://schemas.openxmlformats.org/officeDocument/2006/relationships/image" Target="../media/image344.png"/><Relationship Id="rId184" Type="http://schemas.openxmlformats.org/officeDocument/2006/relationships/customXml" Target="../ink/ink4389.xml"/><Relationship Id="rId189" Type="http://schemas.openxmlformats.org/officeDocument/2006/relationships/image" Target="../media/image357.png"/><Relationship Id="rId3" Type="http://schemas.openxmlformats.org/officeDocument/2006/relationships/image" Target="../media/image265.png"/><Relationship Id="rId25" Type="http://schemas.openxmlformats.org/officeDocument/2006/relationships/image" Target="../media/image275.png"/><Relationship Id="rId46" Type="http://schemas.openxmlformats.org/officeDocument/2006/relationships/customXml" Target="../ink/ink4320.xml"/><Relationship Id="rId67" Type="http://schemas.openxmlformats.org/officeDocument/2006/relationships/image" Target="../media/image296.png"/><Relationship Id="rId116" Type="http://schemas.openxmlformats.org/officeDocument/2006/relationships/customXml" Target="../ink/ink4355.xml"/><Relationship Id="rId137" Type="http://schemas.openxmlformats.org/officeDocument/2006/relationships/image" Target="../media/image331.png"/><Relationship Id="rId158" Type="http://schemas.openxmlformats.org/officeDocument/2006/relationships/customXml" Target="../ink/ink4376.xml"/><Relationship Id="rId20" Type="http://schemas.openxmlformats.org/officeDocument/2006/relationships/customXml" Target="../ink/ink4307.xml"/><Relationship Id="rId41" Type="http://schemas.openxmlformats.org/officeDocument/2006/relationships/image" Target="../media/image283.png"/><Relationship Id="rId62" Type="http://schemas.openxmlformats.org/officeDocument/2006/relationships/customXml" Target="../ink/ink4328.xml"/><Relationship Id="rId83" Type="http://schemas.openxmlformats.org/officeDocument/2006/relationships/image" Target="../media/image304.png"/><Relationship Id="rId88" Type="http://schemas.openxmlformats.org/officeDocument/2006/relationships/customXml" Target="../ink/ink4341.xml"/><Relationship Id="rId111" Type="http://schemas.openxmlformats.org/officeDocument/2006/relationships/image" Target="../media/image318.png"/><Relationship Id="rId132" Type="http://schemas.openxmlformats.org/officeDocument/2006/relationships/customXml" Target="../ink/ink4363.xml"/><Relationship Id="rId153" Type="http://schemas.openxmlformats.org/officeDocument/2006/relationships/image" Target="../media/image339.png"/><Relationship Id="rId174" Type="http://schemas.openxmlformats.org/officeDocument/2006/relationships/customXml" Target="../ink/ink4384.xml"/><Relationship Id="rId179" Type="http://schemas.openxmlformats.org/officeDocument/2006/relationships/image" Target="../media/image352.png"/><Relationship Id="rId195" Type="http://schemas.openxmlformats.org/officeDocument/2006/relationships/image" Target="../media/image360.png"/><Relationship Id="rId209" Type="http://schemas.openxmlformats.org/officeDocument/2006/relationships/image" Target="../media/image368.png"/><Relationship Id="rId190" Type="http://schemas.openxmlformats.org/officeDocument/2006/relationships/customXml" Target="../ink/ink4392.xml"/><Relationship Id="rId204" Type="http://schemas.openxmlformats.org/officeDocument/2006/relationships/customXml" Target="../ink/ink4399.xml"/><Relationship Id="rId15" Type="http://schemas.openxmlformats.org/officeDocument/2006/relationships/image" Target="../media/image271.png"/><Relationship Id="rId36" Type="http://schemas.openxmlformats.org/officeDocument/2006/relationships/customXml" Target="../ink/ink4315.xml"/><Relationship Id="rId57" Type="http://schemas.openxmlformats.org/officeDocument/2006/relationships/image" Target="../media/image291.png"/><Relationship Id="rId106" Type="http://schemas.openxmlformats.org/officeDocument/2006/relationships/customXml" Target="../ink/ink4350.xml"/><Relationship Id="rId127" Type="http://schemas.openxmlformats.org/officeDocument/2006/relationships/image" Target="../media/image326.png"/><Relationship Id="rId10" Type="http://schemas.openxmlformats.org/officeDocument/2006/relationships/customXml" Target="../ink/ink4302.xml"/><Relationship Id="rId31" Type="http://schemas.openxmlformats.org/officeDocument/2006/relationships/image" Target="../media/image278.png"/><Relationship Id="rId52" Type="http://schemas.openxmlformats.org/officeDocument/2006/relationships/customXml" Target="../ink/ink4323.xml"/><Relationship Id="rId73" Type="http://schemas.openxmlformats.org/officeDocument/2006/relationships/image" Target="../media/image299.png"/><Relationship Id="rId78" Type="http://schemas.openxmlformats.org/officeDocument/2006/relationships/customXml" Target="../ink/ink4336.xml"/><Relationship Id="rId94" Type="http://schemas.openxmlformats.org/officeDocument/2006/relationships/customXml" Target="../ink/ink4344.xml"/><Relationship Id="rId99" Type="http://schemas.openxmlformats.org/officeDocument/2006/relationships/image" Target="../media/image312.png"/><Relationship Id="rId101" Type="http://schemas.openxmlformats.org/officeDocument/2006/relationships/image" Target="../media/image313.png"/><Relationship Id="rId122" Type="http://schemas.openxmlformats.org/officeDocument/2006/relationships/customXml" Target="../ink/ink4358.xml"/><Relationship Id="rId143" Type="http://schemas.openxmlformats.org/officeDocument/2006/relationships/image" Target="../media/image334.png"/><Relationship Id="rId148" Type="http://schemas.openxmlformats.org/officeDocument/2006/relationships/customXml" Target="../ink/ink4371.xml"/><Relationship Id="rId164" Type="http://schemas.openxmlformats.org/officeDocument/2006/relationships/customXml" Target="../ink/ink4379.xml"/><Relationship Id="rId169" Type="http://schemas.openxmlformats.org/officeDocument/2006/relationships/image" Target="../media/image347.png"/><Relationship Id="rId185" Type="http://schemas.openxmlformats.org/officeDocument/2006/relationships/image" Target="../media/image355.png"/><Relationship Id="rId4" Type="http://schemas.openxmlformats.org/officeDocument/2006/relationships/customXml" Target="../ink/ink4299.xml"/><Relationship Id="rId9" Type="http://schemas.openxmlformats.org/officeDocument/2006/relationships/image" Target="../media/image268.png"/><Relationship Id="rId180" Type="http://schemas.openxmlformats.org/officeDocument/2006/relationships/customXml" Target="../ink/ink4387.xml"/><Relationship Id="rId26" Type="http://schemas.openxmlformats.org/officeDocument/2006/relationships/customXml" Target="../ink/ink4310.xml"/><Relationship Id="rId47" Type="http://schemas.openxmlformats.org/officeDocument/2006/relationships/image" Target="../media/image286.png"/><Relationship Id="rId68" Type="http://schemas.openxmlformats.org/officeDocument/2006/relationships/customXml" Target="../ink/ink4331.xml"/><Relationship Id="rId89" Type="http://schemas.openxmlformats.org/officeDocument/2006/relationships/image" Target="../media/image307.png"/><Relationship Id="rId112" Type="http://schemas.openxmlformats.org/officeDocument/2006/relationships/customXml" Target="../ink/ink4353.xml"/><Relationship Id="rId133" Type="http://schemas.openxmlformats.org/officeDocument/2006/relationships/image" Target="../media/image329.png"/><Relationship Id="rId154" Type="http://schemas.openxmlformats.org/officeDocument/2006/relationships/customXml" Target="../ink/ink4374.xml"/><Relationship Id="rId175" Type="http://schemas.openxmlformats.org/officeDocument/2006/relationships/image" Target="../media/image350.png"/><Relationship Id="rId196" Type="http://schemas.openxmlformats.org/officeDocument/2006/relationships/customXml" Target="../ink/ink4395.xml"/><Relationship Id="rId200" Type="http://schemas.openxmlformats.org/officeDocument/2006/relationships/customXml" Target="../ink/ink4397.xml"/><Relationship Id="rId16" Type="http://schemas.openxmlformats.org/officeDocument/2006/relationships/customXml" Target="../ink/ink4305.xml"/><Relationship Id="rId37" Type="http://schemas.openxmlformats.org/officeDocument/2006/relationships/image" Target="../media/image281.png"/><Relationship Id="rId58" Type="http://schemas.openxmlformats.org/officeDocument/2006/relationships/customXml" Target="../ink/ink4326.xml"/><Relationship Id="rId79" Type="http://schemas.openxmlformats.org/officeDocument/2006/relationships/image" Target="../media/image302.png"/><Relationship Id="rId102" Type="http://schemas.openxmlformats.org/officeDocument/2006/relationships/customXml" Target="../ink/ink4348.xml"/><Relationship Id="rId123" Type="http://schemas.openxmlformats.org/officeDocument/2006/relationships/image" Target="../media/image324.png"/><Relationship Id="rId144" Type="http://schemas.openxmlformats.org/officeDocument/2006/relationships/customXml" Target="../ink/ink4369.xml"/><Relationship Id="rId90" Type="http://schemas.openxmlformats.org/officeDocument/2006/relationships/customXml" Target="../ink/ink4342.xml"/><Relationship Id="rId165" Type="http://schemas.openxmlformats.org/officeDocument/2006/relationships/image" Target="../media/image345.png"/><Relationship Id="rId186" Type="http://schemas.openxmlformats.org/officeDocument/2006/relationships/customXml" Target="../ink/ink4390.xml"/><Relationship Id="rId27" Type="http://schemas.openxmlformats.org/officeDocument/2006/relationships/image" Target="../media/image276.png"/><Relationship Id="rId48" Type="http://schemas.openxmlformats.org/officeDocument/2006/relationships/customXml" Target="../ink/ink4321.xml"/><Relationship Id="rId69" Type="http://schemas.openxmlformats.org/officeDocument/2006/relationships/image" Target="../media/image297.png"/><Relationship Id="rId113" Type="http://schemas.openxmlformats.org/officeDocument/2006/relationships/image" Target="../media/image319.png"/><Relationship Id="rId134" Type="http://schemas.openxmlformats.org/officeDocument/2006/relationships/customXml" Target="../ink/ink4364.xml"/><Relationship Id="rId80" Type="http://schemas.openxmlformats.org/officeDocument/2006/relationships/customXml" Target="../ink/ink4337.xml"/><Relationship Id="rId155" Type="http://schemas.openxmlformats.org/officeDocument/2006/relationships/image" Target="../media/image340.png"/><Relationship Id="rId176" Type="http://schemas.openxmlformats.org/officeDocument/2006/relationships/customXml" Target="../ink/ink4385.xml"/><Relationship Id="rId197" Type="http://schemas.openxmlformats.org/officeDocument/2006/relationships/image" Target="../media/image361.png"/><Relationship Id="rId201" Type="http://schemas.openxmlformats.org/officeDocument/2006/relationships/image" Target="../media/image363.png"/><Relationship Id="rId17" Type="http://schemas.openxmlformats.org/officeDocument/2006/relationships/image" Target="../media/image272.png"/><Relationship Id="rId38" Type="http://schemas.openxmlformats.org/officeDocument/2006/relationships/customXml" Target="../ink/ink4316.xml"/><Relationship Id="rId59" Type="http://schemas.openxmlformats.org/officeDocument/2006/relationships/image" Target="../media/image292.png"/><Relationship Id="rId103" Type="http://schemas.openxmlformats.org/officeDocument/2006/relationships/image" Target="../media/image314.png"/><Relationship Id="rId124" Type="http://schemas.openxmlformats.org/officeDocument/2006/relationships/customXml" Target="../ink/ink4359.xml"/><Relationship Id="rId70" Type="http://schemas.openxmlformats.org/officeDocument/2006/relationships/customXml" Target="../ink/ink4332.xml"/><Relationship Id="rId91" Type="http://schemas.openxmlformats.org/officeDocument/2006/relationships/image" Target="../media/image308.png"/><Relationship Id="rId145" Type="http://schemas.openxmlformats.org/officeDocument/2006/relationships/image" Target="../media/image335.png"/><Relationship Id="rId166" Type="http://schemas.openxmlformats.org/officeDocument/2006/relationships/customXml" Target="../ink/ink4380.xml"/><Relationship Id="rId187" Type="http://schemas.openxmlformats.org/officeDocument/2006/relationships/image" Target="../media/image35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11.xml"/><Relationship Id="rId49" Type="http://schemas.openxmlformats.org/officeDocument/2006/relationships/image" Target="../media/image287.png"/><Relationship Id="rId114" Type="http://schemas.openxmlformats.org/officeDocument/2006/relationships/customXml" Target="../ink/ink4354.xml"/><Relationship Id="rId60" Type="http://schemas.openxmlformats.org/officeDocument/2006/relationships/customXml" Target="../ink/ink4327.xml"/><Relationship Id="rId81" Type="http://schemas.openxmlformats.org/officeDocument/2006/relationships/image" Target="../media/image303.png"/><Relationship Id="rId135" Type="http://schemas.openxmlformats.org/officeDocument/2006/relationships/image" Target="../media/image330.png"/><Relationship Id="rId156" Type="http://schemas.openxmlformats.org/officeDocument/2006/relationships/customXml" Target="../ink/ink4375.xml"/><Relationship Id="rId177" Type="http://schemas.openxmlformats.org/officeDocument/2006/relationships/image" Target="../media/image351.png"/><Relationship Id="rId198" Type="http://schemas.openxmlformats.org/officeDocument/2006/relationships/customXml" Target="../ink/ink4396.xml"/><Relationship Id="rId202" Type="http://schemas.openxmlformats.org/officeDocument/2006/relationships/customXml" Target="../ink/ink4398.xml"/><Relationship Id="rId18" Type="http://schemas.openxmlformats.org/officeDocument/2006/relationships/customXml" Target="../ink/ink4306.xml"/><Relationship Id="rId39" Type="http://schemas.openxmlformats.org/officeDocument/2006/relationships/image" Target="../media/image282.png"/><Relationship Id="rId50" Type="http://schemas.openxmlformats.org/officeDocument/2006/relationships/customXml" Target="../ink/ink4322.xml"/><Relationship Id="rId104" Type="http://schemas.openxmlformats.org/officeDocument/2006/relationships/customXml" Target="../ink/ink4349.xml"/><Relationship Id="rId125" Type="http://schemas.openxmlformats.org/officeDocument/2006/relationships/image" Target="../media/image325.png"/><Relationship Id="rId146" Type="http://schemas.openxmlformats.org/officeDocument/2006/relationships/customXml" Target="../ink/ink4370.xml"/><Relationship Id="rId167" Type="http://schemas.openxmlformats.org/officeDocument/2006/relationships/image" Target="../media/image346.png"/><Relationship Id="rId188" Type="http://schemas.openxmlformats.org/officeDocument/2006/relationships/customXml" Target="../ink/ink4391.xml"/><Relationship Id="rId71" Type="http://schemas.openxmlformats.org/officeDocument/2006/relationships/image" Target="../media/image298.png"/><Relationship Id="rId92" Type="http://schemas.openxmlformats.org/officeDocument/2006/relationships/customXml" Target="../ink/ink4343.xml"/><Relationship Id="rId2" Type="http://schemas.openxmlformats.org/officeDocument/2006/relationships/customXml" Target="../ink/ink4298.xml"/><Relationship Id="rId29" Type="http://schemas.openxmlformats.org/officeDocument/2006/relationships/image" Target="../media/image277.png"/><Relationship Id="rId40" Type="http://schemas.openxmlformats.org/officeDocument/2006/relationships/customXml" Target="../ink/ink4317.xml"/><Relationship Id="rId115" Type="http://schemas.openxmlformats.org/officeDocument/2006/relationships/image" Target="../media/image320.png"/><Relationship Id="rId136" Type="http://schemas.openxmlformats.org/officeDocument/2006/relationships/customXml" Target="../ink/ink4365.xml"/><Relationship Id="rId157" Type="http://schemas.openxmlformats.org/officeDocument/2006/relationships/image" Target="../media/image341.png"/><Relationship Id="rId178" Type="http://schemas.openxmlformats.org/officeDocument/2006/relationships/customXml" Target="../ink/ink4386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05.xml"/><Relationship Id="rId3" Type="http://schemas.openxmlformats.org/officeDocument/2006/relationships/image" Target="../media/image369.png"/><Relationship Id="rId7" Type="http://schemas.openxmlformats.org/officeDocument/2006/relationships/image" Target="../media/image371.png"/><Relationship Id="rId2" Type="http://schemas.openxmlformats.org/officeDocument/2006/relationships/customXml" Target="../ink/ink44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04.xml"/><Relationship Id="rId11" Type="http://schemas.openxmlformats.org/officeDocument/2006/relationships/image" Target="../media/image373.png"/><Relationship Id="rId5" Type="http://schemas.openxmlformats.org/officeDocument/2006/relationships/image" Target="../media/image370.png"/><Relationship Id="rId10" Type="http://schemas.openxmlformats.org/officeDocument/2006/relationships/customXml" Target="../ink/ink4406.xml"/><Relationship Id="rId4" Type="http://schemas.openxmlformats.org/officeDocument/2006/relationships/customXml" Target="../ink/ink4403.xml"/><Relationship Id="rId9" Type="http://schemas.openxmlformats.org/officeDocument/2006/relationships/image" Target="../media/image37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10.xml"/><Relationship Id="rId13" Type="http://schemas.openxmlformats.org/officeDocument/2006/relationships/image" Target="../media/image374.png"/><Relationship Id="rId3" Type="http://schemas.openxmlformats.org/officeDocument/2006/relationships/image" Target="../media/image369.png"/><Relationship Id="rId7" Type="http://schemas.openxmlformats.org/officeDocument/2006/relationships/image" Target="../media/image371.png"/><Relationship Id="rId12" Type="http://schemas.openxmlformats.org/officeDocument/2006/relationships/customXml" Target="../ink/ink4412.xml"/><Relationship Id="rId2" Type="http://schemas.openxmlformats.org/officeDocument/2006/relationships/customXml" Target="../ink/ink44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09.xml"/><Relationship Id="rId11" Type="http://schemas.openxmlformats.org/officeDocument/2006/relationships/image" Target="../media/image373.png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10" Type="http://schemas.openxmlformats.org/officeDocument/2006/relationships/customXml" Target="../ink/ink4411.xml"/><Relationship Id="rId4" Type="http://schemas.openxmlformats.org/officeDocument/2006/relationships/customXml" Target="../ink/ink4408.xml"/><Relationship Id="rId9" Type="http://schemas.openxmlformats.org/officeDocument/2006/relationships/image" Target="../media/image372.png"/><Relationship Id="rId14" Type="http://schemas.openxmlformats.org/officeDocument/2006/relationships/customXml" Target="../ink/ink4413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17.xml"/><Relationship Id="rId13" Type="http://schemas.openxmlformats.org/officeDocument/2006/relationships/image" Target="../media/image374.png"/><Relationship Id="rId18" Type="http://schemas.openxmlformats.org/officeDocument/2006/relationships/customXml" Target="../ink/ink4422.xml"/><Relationship Id="rId26" Type="http://schemas.openxmlformats.org/officeDocument/2006/relationships/customXml" Target="../ink/ink4426.xml"/><Relationship Id="rId3" Type="http://schemas.openxmlformats.org/officeDocument/2006/relationships/image" Target="../media/image369.png"/><Relationship Id="rId21" Type="http://schemas.openxmlformats.org/officeDocument/2006/relationships/image" Target="../media/image378.png"/><Relationship Id="rId7" Type="http://schemas.openxmlformats.org/officeDocument/2006/relationships/image" Target="../media/image371.png"/><Relationship Id="rId12" Type="http://schemas.openxmlformats.org/officeDocument/2006/relationships/customXml" Target="../ink/ink4419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2" Type="http://schemas.openxmlformats.org/officeDocument/2006/relationships/customXml" Target="../ink/ink4414.xml"/><Relationship Id="rId16" Type="http://schemas.openxmlformats.org/officeDocument/2006/relationships/customXml" Target="../ink/ink4421.xml"/><Relationship Id="rId20" Type="http://schemas.openxmlformats.org/officeDocument/2006/relationships/customXml" Target="../ink/ink4423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16.xml"/><Relationship Id="rId11" Type="http://schemas.openxmlformats.org/officeDocument/2006/relationships/image" Target="../media/image373.png"/><Relationship Id="rId24" Type="http://schemas.openxmlformats.org/officeDocument/2006/relationships/customXml" Target="../ink/ink4425.xml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427.xml"/><Relationship Id="rId10" Type="http://schemas.openxmlformats.org/officeDocument/2006/relationships/customXml" Target="../ink/ink4418.xml"/><Relationship Id="rId19" Type="http://schemas.openxmlformats.org/officeDocument/2006/relationships/image" Target="../media/image377.png"/><Relationship Id="rId4" Type="http://schemas.openxmlformats.org/officeDocument/2006/relationships/customXml" Target="../ink/ink4415.xml"/><Relationship Id="rId9" Type="http://schemas.openxmlformats.org/officeDocument/2006/relationships/image" Target="../media/image372.png"/><Relationship Id="rId14" Type="http://schemas.openxmlformats.org/officeDocument/2006/relationships/customXml" Target="../ink/ink4420.xml"/><Relationship Id="rId22" Type="http://schemas.openxmlformats.org/officeDocument/2006/relationships/customXml" Target="../ink/ink4424.xml"/><Relationship Id="rId27" Type="http://schemas.openxmlformats.org/officeDocument/2006/relationships/image" Target="../media/image381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4.png"/><Relationship Id="rId18" Type="http://schemas.openxmlformats.org/officeDocument/2006/relationships/customXml" Target="../ink/ink4436.xml"/><Relationship Id="rId26" Type="http://schemas.openxmlformats.org/officeDocument/2006/relationships/customXml" Target="../ink/ink4440.xml"/><Relationship Id="rId39" Type="http://schemas.openxmlformats.org/officeDocument/2006/relationships/image" Target="../media/image387.png"/><Relationship Id="rId21" Type="http://schemas.openxmlformats.org/officeDocument/2006/relationships/image" Target="../media/image378.png"/><Relationship Id="rId34" Type="http://schemas.openxmlformats.org/officeDocument/2006/relationships/customXml" Target="../ink/ink4444.xml"/><Relationship Id="rId7" Type="http://schemas.openxmlformats.org/officeDocument/2006/relationships/image" Target="../media/image371.png"/><Relationship Id="rId12" Type="http://schemas.openxmlformats.org/officeDocument/2006/relationships/customXml" Target="../ink/ink4433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446.xml"/><Relationship Id="rId2" Type="http://schemas.openxmlformats.org/officeDocument/2006/relationships/customXml" Target="../ink/ink4428.xml"/><Relationship Id="rId16" Type="http://schemas.openxmlformats.org/officeDocument/2006/relationships/customXml" Target="../ink/ink4435.xml"/><Relationship Id="rId20" Type="http://schemas.openxmlformats.org/officeDocument/2006/relationships/customXml" Target="../ink/ink4437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0.xml"/><Relationship Id="rId11" Type="http://schemas.openxmlformats.org/officeDocument/2006/relationships/image" Target="../media/image373.png"/><Relationship Id="rId24" Type="http://schemas.openxmlformats.org/officeDocument/2006/relationships/customXml" Target="../ink/ink4439.xml"/><Relationship Id="rId32" Type="http://schemas.openxmlformats.org/officeDocument/2006/relationships/customXml" Target="../ink/ink4443.xml"/><Relationship Id="rId37" Type="http://schemas.openxmlformats.org/officeDocument/2006/relationships/image" Target="../media/image386.png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441.xml"/><Relationship Id="rId36" Type="http://schemas.openxmlformats.org/officeDocument/2006/relationships/customXml" Target="../ink/ink4445.xml"/><Relationship Id="rId10" Type="http://schemas.openxmlformats.org/officeDocument/2006/relationships/customXml" Target="../ink/ink4432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" Type="http://schemas.openxmlformats.org/officeDocument/2006/relationships/customXml" Target="../ink/ink4429.xml"/><Relationship Id="rId9" Type="http://schemas.openxmlformats.org/officeDocument/2006/relationships/image" Target="../media/image372.png"/><Relationship Id="rId14" Type="http://schemas.openxmlformats.org/officeDocument/2006/relationships/customXml" Target="../ink/ink4434.xml"/><Relationship Id="rId22" Type="http://schemas.openxmlformats.org/officeDocument/2006/relationships/customXml" Target="../ink/ink4438.xml"/><Relationship Id="rId27" Type="http://schemas.openxmlformats.org/officeDocument/2006/relationships/image" Target="../media/image381.png"/><Relationship Id="rId30" Type="http://schemas.openxmlformats.org/officeDocument/2006/relationships/customXml" Target="../ink/ink4442.xml"/><Relationship Id="rId35" Type="http://schemas.openxmlformats.org/officeDocument/2006/relationships/image" Target="../media/image385.png"/><Relationship Id="rId8" Type="http://schemas.openxmlformats.org/officeDocument/2006/relationships/customXml" Target="../ink/ink4431.xml"/><Relationship Id="rId3" Type="http://schemas.openxmlformats.org/officeDocument/2006/relationships/image" Target="../media/image369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4.png"/><Relationship Id="rId18" Type="http://schemas.openxmlformats.org/officeDocument/2006/relationships/customXml" Target="../ink/ink4455.xml"/><Relationship Id="rId26" Type="http://schemas.openxmlformats.org/officeDocument/2006/relationships/customXml" Target="../ink/ink4459.xml"/><Relationship Id="rId39" Type="http://schemas.openxmlformats.org/officeDocument/2006/relationships/image" Target="../media/image387.png"/><Relationship Id="rId21" Type="http://schemas.openxmlformats.org/officeDocument/2006/relationships/image" Target="../media/image378.png"/><Relationship Id="rId34" Type="http://schemas.openxmlformats.org/officeDocument/2006/relationships/customXml" Target="../ink/ink4463.xml"/><Relationship Id="rId42" Type="http://schemas.openxmlformats.org/officeDocument/2006/relationships/customXml" Target="../ink/ink4467.xml"/><Relationship Id="rId47" Type="http://schemas.openxmlformats.org/officeDocument/2006/relationships/image" Target="../media/image391.png"/><Relationship Id="rId50" Type="http://schemas.openxmlformats.org/officeDocument/2006/relationships/customXml" Target="../ink/ink4471.xml"/><Relationship Id="rId7" Type="http://schemas.openxmlformats.org/officeDocument/2006/relationships/image" Target="../media/image371.png"/><Relationship Id="rId2" Type="http://schemas.openxmlformats.org/officeDocument/2006/relationships/customXml" Target="../ink/ink4447.xml"/><Relationship Id="rId16" Type="http://schemas.openxmlformats.org/officeDocument/2006/relationships/customXml" Target="../ink/ink4454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4458.xml"/><Relationship Id="rId32" Type="http://schemas.openxmlformats.org/officeDocument/2006/relationships/customXml" Target="../ink/ink4462.xml"/><Relationship Id="rId37" Type="http://schemas.openxmlformats.org/officeDocument/2006/relationships/image" Target="../media/image386.png"/><Relationship Id="rId40" Type="http://schemas.openxmlformats.org/officeDocument/2006/relationships/customXml" Target="../ink/ink4466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" Type="http://schemas.openxmlformats.org/officeDocument/2006/relationships/image" Target="../media/image370.png"/><Relationship Id="rId10" Type="http://schemas.openxmlformats.org/officeDocument/2006/relationships/customXml" Target="../ink/ink4451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4" Type="http://schemas.openxmlformats.org/officeDocument/2006/relationships/customXml" Target="../ink/ink4468.xml"/><Relationship Id="rId52" Type="http://schemas.openxmlformats.org/officeDocument/2006/relationships/customXml" Target="../ink/ink4472.xml"/><Relationship Id="rId4" Type="http://schemas.openxmlformats.org/officeDocument/2006/relationships/customXml" Target="../ink/ink4448.xml"/><Relationship Id="rId9" Type="http://schemas.openxmlformats.org/officeDocument/2006/relationships/image" Target="../media/image372.png"/><Relationship Id="rId14" Type="http://schemas.openxmlformats.org/officeDocument/2006/relationships/customXml" Target="../ink/ink4453.xml"/><Relationship Id="rId22" Type="http://schemas.openxmlformats.org/officeDocument/2006/relationships/customXml" Target="../ink/ink4457.xml"/><Relationship Id="rId27" Type="http://schemas.openxmlformats.org/officeDocument/2006/relationships/image" Target="../media/image381.png"/><Relationship Id="rId30" Type="http://schemas.openxmlformats.org/officeDocument/2006/relationships/customXml" Target="../ink/ink4461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470.xml"/><Relationship Id="rId8" Type="http://schemas.openxmlformats.org/officeDocument/2006/relationships/customXml" Target="../ink/ink4450.xml"/><Relationship Id="rId51" Type="http://schemas.openxmlformats.org/officeDocument/2006/relationships/image" Target="../media/image393.png"/><Relationship Id="rId3" Type="http://schemas.openxmlformats.org/officeDocument/2006/relationships/image" Target="../media/image369.png"/><Relationship Id="rId12" Type="http://schemas.openxmlformats.org/officeDocument/2006/relationships/customXml" Target="../ink/ink4452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465.xml"/><Relationship Id="rId46" Type="http://schemas.openxmlformats.org/officeDocument/2006/relationships/customXml" Target="../ink/ink4469.xml"/><Relationship Id="rId20" Type="http://schemas.openxmlformats.org/officeDocument/2006/relationships/customXml" Target="../ink/ink4456.xml"/><Relationship Id="rId41" Type="http://schemas.openxmlformats.org/officeDocument/2006/relationships/image" Target="../media/image3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49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460.xml"/><Relationship Id="rId36" Type="http://schemas.openxmlformats.org/officeDocument/2006/relationships/customXml" Target="../ink/ink4464.xml"/><Relationship Id="rId49" Type="http://schemas.openxmlformats.org/officeDocument/2006/relationships/image" Target="../media/image392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6.png"/><Relationship Id="rId18" Type="http://schemas.openxmlformats.org/officeDocument/2006/relationships/customXml" Target="../ink/ink84.xml"/><Relationship Id="rId26" Type="http://schemas.openxmlformats.org/officeDocument/2006/relationships/image" Target="../media/image901.png"/><Relationship Id="rId39" Type="http://schemas.openxmlformats.org/officeDocument/2006/relationships/customXml" Target="../ink/ink95.xml"/><Relationship Id="rId21" Type="http://schemas.openxmlformats.org/officeDocument/2006/relationships/image" Target="../media/image899.png"/><Relationship Id="rId34" Type="http://schemas.openxmlformats.org/officeDocument/2006/relationships/image" Target="../media/image905.png"/><Relationship Id="rId42" Type="http://schemas.openxmlformats.org/officeDocument/2006/relationships/image" Target="../media/image909.png"/><Relationship Id="rId7" Type="http://schemas.openxmlformats.org/officeDocument/2006/relationships/image" Target="../media/image893.png"/><Relationship Id="rId2" Type="http://schemas.openxmlformats.org/officeDocument/2006/relationships/customXml" Target="../ink/ink76.xml"/><Relationship Id="rId16" Type="http://schemas.openxmlformats.org/officeDocument/2006/relationships/customXml" Target="../ink/ink83.xml"/><Relationship Id="rId29" Type="http://schemas.openxmlformats.org/officeDocument/2006/relationships/customXml" Target="../ink/ink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.xml"/><Relationship Id="rId11" Type="http://schemas.openxmlformats.org/officeDocument/2006/relationships/image" Target="../media/image895.png"/><Relationship Id="rId24" Type="http://schemas.openxmlformats.org/officeDocument/2006/relationships/image" Target="../media/image900.png"/><Relationship Id="rId32" Type="http://schemas.openxmlformats.org/officeDocument/2006/relationships/image" Target="../media/image904.png"/><Relationship Id="rId37" Type="http://schemas.openxmlformats.org/officeDocument/2006/relationships/customXml" Target="../ink/ink94.xml"/><Relationship Id="rId40" Type="http://schemas.openxmlformats.org/officeDocument/2006/relationships/image" Target="../media/image908.png"/><Relationship Id="rId45" Type="http://schemas.openxmlformats.org/officeDocument/2006/relationships/customXml" Target="../ink/ink98.xml"/><Relationship Id="rId5" Type="http://schemas.openxmlformats.org/officeDocument/2006/relationships/image" Target="../media/image892.png"/><Relationship Id="rId15" Type="http://schemas.openxmlformats.org/officeDocument/2006/relationships/image" Target="../media/image512.png"/><Relationship Id="rId23" Type="http://schemas.openxmlformats.org/officeDocument/2006/relationships/customXml" Target="../ink/ink87.xml"/><Relationship Id="rId28" Type="http://schemas.openxmlformats.org/officeDocument/2006/relationships/image" Target="../media/image902.png"/><Relationship Id="rId36" Type="http://schemas.openxmlformats.org/officeDocument/2006/relationships/image" Target="../media/image906.png"/><Relationship Id="rId10" Type="http://schemas.openxmlformats.org/officeDocument/2006/relationships/customXml" Target="../ink/ink80.xml"/><Relationship Id="rId19" Type="http://schemas.openxmlformats.org/officeDocument/2006/relationships/image" Target="../media/image898.png"/><Relationship Id="rId31" Type="http://schemas.openxmlformats.org/officeDocument/2006/relationships/customXml" Target="../ink/ink91.xml"/><Relationship Id="rId44" Type="http://schemas.openxmlformats.org/officeDocument/2006/relationships/image" Target="../media/image910.png"/><Relationship Id="rId4" Type="http://schemas.openxmlformats.org/officeDocument/2006/relationships/customXml" Target="../ink/ink77.xml"/><Relationship Id="rId9" Type="http://schemas.openxmlformats.org/officeDocument/2006/relationships/image" Target="../media/image894.png"/><Relationship Id="rId14" Type="http://schemas.openxmlformats.org/officeDocument/2006/relationships/customXml" Target="../ink/ink82.xml"/><Relationship Id="rId22" Type="http://schemas.openxmlformats.org/officeDocument/2006/relationships/customXml" Target="../ink/ink86.xml"/><Relationship Id="rId27" Type="http://schemas.openxmlformats.org/officeDocument/2006/relationships/customXml" Target="../ink/ink89.xml"/><Relationship Id="rId30" Type="http://schemas.openxmlformats.org/officeDocument/2006/relationships/image" Target="../media/image903.png"/><Relationship Id="rId35" Type="http://schemas.openxmlformats.org/officeDocument/2006/relationships/customXml" Target="../ink/ink93.xml"/><Relationship Id="rId43" Type="http://schemas.openxmlformats.org/officeDocument/2006/relationships/customXml" Target="../ink/ink97.xml"/><Relationship Id="rId8" Type="http://schemas.openxmlformats.org/officeDocument/2006/relationships/customXml" Target="../ink/ink79.xml"/><Relationship Id="rId3" Type="http://schemas.openxmlformats.org/officeDocument/2006/relationships/image" Target="../media/image891.png"/><Relationship Id="rId12" Type="http://schemas.openxmlformats.org/officeDocument/2006/relationships/customXml" Target="../ink/ink81.xml"/><Relationship Id="rId17" Type="http://schemas.openxmlformats.org/officeDocument/2006/relationships/image" Target="../media/image897.png"/><Relationship Id="rId25" Type="http://schemas.openxmlformats.org/officeDocument/2006/relationships/customXml" Target="../ink/ink88.xml"/><Relationship Id="rId33" Type="http://schemas.openxmlformats.org/officeDocument/2006/relationships/customXml" Target="../ink/ink92.xml"/><Relationship Id="rId38" Type="http://schemas.openxmlformats.org/officeDocument/2006/relationships/image" Target="../media/image907.png"/><Relationship Id="rId46" Type="http://schemas.openxmlformats.org/officeDocument/2006/relationships/image" Target="../media/image911.png"/><Relationship Id="rId20" Type="http://schemas.openxmlformats.org/officeDocument/2006/relationships/customXml" Target="../ink/ink85.xml"/><Relationship Id="rId41" Type="http://schemas.openxmlformats.org/officeDocument/2006/relationships/customXml" Target="../ink/ink96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4.png"/><Relationship Id="rId18" Type="http://schemas.openxmlformats.org/officeDocument/2006/relationships/customXml" Target="../ink/ink4481.xml"/><Relationship Id="rId26" Type="http://schemas.openxmlformats.org/officeDocument/2006/relationships/customXml" Target="../ink/ink4485.xml"/><Relationship Id="rId39" Type="http://schemas.openxmlformats.org/officeDocument/2006/relationships/image" Target="../media/image387.png"/><Relationship Id="rId21" Type="http://schemas.openxmlformats.org/officeDocument/2006/relationships/image" Target="../media/image378.png"/><Relationship Id="rId34" Type="http://schemas.openxmlformats.org/officeDocument/2006/relationships/customXml" Target="../ink/ink4489.xml"/><Relationship Id="rId42" Type="http://schemas.openxmlformats.org/officeDocument/2006/relationships/customXml" Target="../ink/ink4493.xml"/><Relationship Id="rId47" Type="http://schemas.openxmlformats.org/officeDocument/2006/relationships/image" Target="../media/image391.png"/><Relationship Id="rId50" Type="http://schemas.openxmlformats.org/officeDocument/2006/relationships/customXml" Target="../ink/ink4497.xml"/><Relationship Id="rId55" Type="http://schemas.openxmlformats.org/officeDocument/2006/relationships/image" Target="../media/image395.png"/><Relationship Id="rId7" Type="http://schemas.openxmlformats.org/officeDocument/2006/relationships/image" Target="../media/image371.png"/><Relationship Id="rId2" Type="http://schemas.openxmlformats.org/officeDocument/2006/relationships/customXml" Target="../ink/ink4473.xml"/><Relationship Id="rId16" Type="http://schemas.openxmlformats.org/officeDocument/2006/relationships/customXml" Target="../ink/ink4480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4484.xml"/><Relationship Id="rId32" Type="http://schemas.openxmlformats.org/officeDocument/2006/relationships/customXml" Target="../ink/ink4488.xml"/><Relationship Id="rId37" Type="http://schemas.openxmlformats.org/officeDocument/2006/relationships/image" Target="../media/image386.png"/><Relationship Id="rId40" Type="http://schemas.openxmlformats.org/officeDocument/2006/relationships/customXml" Target="../ink/ink4492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" Type="http://schemas.openxmlformats.org/officeDocument/2006/relationships/image" Target="../media/image370.png"/><Relationship Id="rId19" Type="http://schemas.openxmlformats.org/officeDocument/2006/relationships/image" Target="../media/image377.png"/><Relationship Id="rId4" Type="http://schemas.openxmlformats.org/officeDocument/2006/relationships/customXml" Target="../ink/ink4474.xml"/><Relationship Id="rId9" Type="http://schemas.openxmlformats.org/officeDocument/2006/relationships/image" Target="../media/image372.png"/><Relationship Id="rId14" Type="http://schemas.openxmlformats.org/officeDocument/2006/relationships/customXml" Target="../ink/ink4479.xml"/><Relationship Id="rId22" Type="http://schemas.openxmlformats.org/officeDocument/2006/relationships/customXml" Target="../ink/ink4483.xml"/><Relationship Id="rId27" Type="http://schemas.openxmlformats.org/officeDocument/2006/relationships/image" Target="../media/image381.png"/><Relationship Id="rId30" Type="http://schemas.openxmlformats.org/officeDocument/2006/relationships/customXml" Target="../ink/ink4487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496.xml"/><Relationship Id="rId56" Type="http://schemas.openxmlformats.org/officeDocument/2006/relationships/customXml" Target="../ink/ink4500.xml"/><Relationship Id="rId8" Type="http://schemas.openxmlformats.org/officeDocument/2006/relationships/customXml" Target="../ink/ink4476.xml"/><Relationship Id="rId51" Type="http://schemas.openxmlformats.org/officeDocument/2006/relationships/image" Target="../media/image393.png"/><Relationship Id="rId3" Type="http://schemas.openxmlformats.org/officeDocument/2006/relationships/image" Target="../media/image369.png"/><Relationship Id="rId12" Type="http://schemas.openxmlformats.org/officeDocument/2006/relationships/customXml" Target="../ink/ink4478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491.xml"/><Relationship Id="rId46" Type="http://schemas.openxmlformats.org/officeDocument/2006/relationships/customXml" Target="../ink/ink4495.xml"/><Relationship Id="rId20" Type="http://schemas.openxmlformats.org/officeDocument/2006/relationships/customXml" Target="../ink/ink4482.xml"/><Relationship Id="rId41" Type="http://schemas.openxmlformats.org/officeDocument/2006/relationships/image" Target="../media/image388.png"/><Relationship Id="rId54" Type="http://schemas.openxmlformats.org/officeDocument/2006/relationships/customXml" Target="../ink/ink44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75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486.xml"/><Relationship Id="rId36" Type="http://schemas.openxmlformats.org/officeDocument/2006/relationships/customXml" Target="../ink/ink4490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477.xml"/><Relationship Id="rId31" Type="http://schemas.openxmlformats.org/officeDocument/2006/relationships/image" Target="../media/image383.png"/><Relationship Id="rId44" Type="http://schemas.openxmlformats.org/officeDocument/2006/relationships/customXml" Target="../ink/ink4494.xml"/><Relationship Id="rId52" Type="http://schemas.openxmlformats.org/officeDocument/2006/relationships/customXml" Target="../ink/ink4498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13.xml"/><Relationship Id="rId21" Type="http://schemas.openxmlformats.org/officeDocument/2006/relationships/image" Target="../media/image378.png"/><Relationship Id="rId34" Type="http://schemas.openxmlformats.org/officeDocument/2006/relationships/customXml" Target="../ink/ink4517.xml"/><Relationship Id="rId42" Type="http://schemas.openxmlformats.org/officeDocument/2006/relationships/customXml" Target="../ink/ink4521.xml"/><Relationship Id="rId47" Type="http://schemas.openxmlformats.org/officeDocument/2006/relationships/image" Target="../media/image391.png"/><Relationship Id="rId50" Type="http://schemas.openxmlformats.org/officeDocument/2006/relationships/customXml" Target="../ink/ink4525.xml"/><Relationship Id="rId55" Type="http://schemas.openxmlformats.org/officeDocument/2006/relationships/image" Target="../media/image395.png"/><Relationship Id="rId63" Type="http://schemas.openxmlformats.org/officeDocument/2006/relationships/image" Target="../media/image399.png"/><Relationship Id="rId7" Type="http://schemas.openxmlformats.org/officeDocument/2006/relationships/image" Target="../media/image371.png"/><Relationship Id="rId2" Type="http://schemas.openxmlformats.org/officeDocument/2006/relationships/customXml" Target="../ink/ink4501.xml"/><Relationship Id="rId16" Type="http://schemas.openxmlformats.org/officeDocument/2006/relationships/customXml" Target="../ink/ink4508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4512.xml"/><Relationship Id="rId32" Type="http://schemas.openxmlformats.org/officeDocument/2006/relationships/customXml" Target="../ink/ink4516.xml"/><Relationship Id="rId37" Type="http://schemas.openxmlformats.org/officeDocument/2006/relationships/image" Target="../media/image386.png"/><Relationship Id="rId40" Type="http://schemas.openxmlformats.org/officeDocument/2006/relationships/customXml" Target="../ink/ink4520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8" Type="http://schemas.openxmlformats.org/officeDocument/2006/relationships/customXml" Target="../ink/ink4529.xml"/><Relationship Id="rId66" Type="http://schemas.openxmlformats.org/officeDocument/2006/relationships/customXml" Target="../ink/ink4533.xml"/><Relationship Id="rId5" Type="http://schemas.openxmlformats.org/officeDocument/2006/relationships/image" Target="../media/image370.png"/><Relationship Id="rId61" Type="http://schemas.openxmlformats.org/officeDocument/2006/relationships/image" Target="../media/image398.png"/><Relationship Id="rId19" Type="http://schemas.openxmlformats.org/officeDocument/2006/relationships/image" Target="../media/image377.png"/><Relationship Id="rId14" Type="http://schemas.openxmlformats.org/officeDocument/2006/relationships/customXml" Target="../ink/ink4507.xml"/><Relationship Id="rId22" Type="http://schemas.openxmlformats.org/officeDocument/2006/relationships/customXml" Target="../ink/ink4511.xml"/><Relationship Id="rId27" Type="http://schemas.openxmlformats.org/officeDocument/2006/relationships/image" Target="../media/image381.png"/><Relationship Id="rId30" Type="http://schemas.openxmlformats.org/officeDocument/2006/relationships/customXml" Target="../ink/ink4515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524.xml"/><Relationship Id="rId56" Type="http://schemas.openxmlformats.org/officeDocument/2006/relationships/customXml" Target="../ink/ink4528.xml"/><Relationship Id="rId64" Type="http://schemas.openxmlformats.org/officeDocument/2006/relationships/customXml" Target="../ink/ink4532.xml"/><Relationship Id="rId8" Type="http://schemas.openxmlformats.org/officeDocument/2006/relationships/customXml" Target="../ink/ink4504.xml"/><Relationship Id="rId51" Type="http://schemas.openxmlformats.org/officeDocument/2006/relationships/image" Target="../media/image393.png"/><Relationship Id="rId3" Type="http://schemas.openxmlformats.org/officeDocument/2006/relationships/image" Target="../media/image369.png"/><Relationship Id="rId12" Type="http://schemas.openxmlformats.org/officeDocument/2006/relationships/customXml" Target="../ink/ink4506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519.xml"/><Relationship Id="rId46" Type="http://schemas.openxmlformats.org/officeDocument/2006/relationships/customXml" Target="../ink/ink4523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510.xml"/><Relationship Id="rId41" Type="http://schemas.openxmlformats.org/officeDocument/2006/relationships/image" Target="../media/image388.png"/><Relationship Id="rId54" Type="http://schemas.openxmlformats.org/officeDocument/2006/relationships/customXml" Target="../ink/ink4527.xml"/><Relationship Id="rId62" Type="http://schemas.openxmlformats.org/officeDocument/2006/relationships/customXml" Target="../ink/ink45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03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514.xml"/><Relationship Id="rId36" Type="http://schemas.openxmlformats.org/officeDocument/2006/relationships/customXml" Target="../ink/ink4518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505.xml"/><Relationship Id="rId31" Type="http://schemas.openxmlformats.org/officeDocument/2006/relationships/image" Target="../media/image383.png"/><Relationship Id="rId44" Type="http://schemas.openxmlformats.org/officeDocument/2006/relationships/customXml" Target="../ink/ink4522.xml"/><Relationship Id="rId52" Type="http://schemas.openxmlformats.org/officeDocument/2006/relationships/customXml" Target="../ink/ink4526.xml"/><Relationship Id="rId60" Type="http://schemas.openxmlformats.org/officeDocument/2006/relationships/customXml" Target="../ink/ink4530.xml"/><Relationship Id="rId65" Type="http://schemas.openxmlformats.org/officeDocument/2006/relationships/image" Target="../media/image400.png"/><Relationship Id="rId4" Type="http://schemas.openxmlformats.org/officeDocument/2006/relationships/customXml" Target="../ink/ink4502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509.xml"/><Relationship Id="rId39" Type="http://schemas.openxmlformats.org/officeDocument/2006/relationships/image" Target="../media/image387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46.xml"/><Relationship Id="rId21" Type="http://schemas.openxmlformats.org/officeDocument/2006/relationships/image" Target="../media/image378.png"/><Relationship Id="rId42" Type="http://schemas.openxmlformats.org/officeDocument/2006/relationships/customXml" Target="../ink/ink4554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567.xml"/><Relationship Id="rId2" Type="http://schemas.openxmlformats.org/officeDocument/2006/relationships/customXml" Target="../ink/ink4534.xml"/><Relationship Id="rId16" Type="http://schemas.openxmlformats.org/officeDocument/2006/relationships/customXml" Target="../ink/ink4541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4545.xml"/><Relationship Id="rId32" Type="http://schemas.openxmlformats.org/officeDocument/2006/relationships/customXml" Target="../ink/ink4549.xml"/><Relationship Id="rId37" Type="http://schemas.openxmlformats.org/officeDocument/2006/relationships/image" Target="../media/image386.png"/><Relationship Id="rId40" Type="http://schemas.openxmlformats.org/officeDocument/2006/relationships/customXml" Target="../ink/ink4553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8" Type="http://schemas.openxmlformats.org/officeDocument/2006/relationships/customXml" Target="../ink/ink4562.xml"/><Relationship Id="rId66" Type="http://schemas.openxmlformats.org/officeDocument/2006/relationships/customXml" Target="../ink/ink4566.xml"/><Relationship Id="rId5" Type="http://schemas.openxmlformats.org/officeDocument/2006/relationships/image" Target="../media/image370.png"/><Relationship Id="rId61" Type="http://schemas.openxmlformats.org/officeDocument/2006/relationships/image" Target="../media/image398.png"/><Relationship Id="rId19" Type="http://schemas.openxmlformats.org/officeDocument/2006/relationships/image" Target="../media/image377.png"/><Relationship Id="rId14" Type="http://schemas.openxmlformats.org/officeDocument/2006/relationships/customXml" Target="../ink/ink4540.xml"/><Relationship Id="rId22" Type="http://schemas.openxmlformats.org/officeDocument/2006/relationships/customXml" Target="../ink/ink4544.xml"/><Relationship Id="rId27" Type="http://schemas.openxmlformats.org/officeDocument/2006/relationships/image" Target="../media/image381.png"/><Relationship Id="rId30" Type="http://schemas.openxmlformats.org/officeDocument/2006/relationships/customXml" Target="../ink/ink4548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557.xml"/><Relationship Id="rId56" Type="http://schemas.openxmlformats.org/officeDocument/2006/relationships/customXml" Target="../ink/ink4561.xml"/><Relationship Id="rId64" Type="http://schemas.openxmlformats.org/officeDocument/2006/relationships/customXml" Target="../ink/ink4565.xml"/><Relationship Id="rId69" Type="http://schemas.openxmlformats.org/officeDocument/2006/relationships/image" Target="../media/image402.png"/><Relationship Id="rId8" Type="http://schemas.openxmlformats.org/officeDocument/2006/relationships/customXml" Target="../ink/ink4537.xml"/><Relationship Id="rId51" Type="http://schemas.openxmlformats.org/officeDocument/2006/relationships/image" Target="../media/image393.png"/><Relationship Id="rId72" Type="http://schemas.openxmlformats.org/officeDocument/2006/relationships/customXml" Target="../ink/ink4569.xml"/><Relationship Id="rId3" Type="http://schemas.openxmlformats.org/officeDocument/2006/relationships/image" Target="../media/image369.png"/><Relationship Id="rId12" Type="http://schemas.openxmlformats.org/officeDocument/2006/relationships/customXml" Target="../ink/ink4539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552.xml"/><Relationship Id="rId46" Type="http://schemas.openxmlformats.org/officeDocument/2006/relationships/customXml" Target="../ink/ink4556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543.xml"/><Relationship Id="rId41" Type="http://schemas.openxmlformats.org/officeDocument/2006/relationships/image" Target="../media/image388.png"/><Relationship Id="rId54" Type="http://schemas.openxmlformats.org/officeDocument/2006/relationships/customXml" Target="../ink/ink4560.xml"/><Relationship Id="rId62" Type="http://schemas.openxmlformats.org/officeDocument/2006/relationships/customXml" Target="../ink/ink4564.xml"/><Relationship Id="rId70" Type="http://schemas.openxmlformats.org/officeDocument/2006/relationships/customXml" Target="../ink/ink4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6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547.xml"/><Relationship Id="rId36" Type="http://schemas.openxmlformats.org/officeDocument/2006/relationships/customXml" Target="../ink/ink4551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538.xml"/><Relationship Id="rId31" Type="http://schemas.openxmlformats.org/officeDocument/2006/relationships/image" Target="../media/image383.png"/><Relationship Id="rId44" Type="http://schemas.openxmlformats.org/officeDocument/2006/relationships/customXml" Target="../ink/ink4555.xml"/><Relationship Id="rId52" Type="http://schemas.openxmlformats.org/officeDocument/2006/relationships/customXml" Target="../ink/ink4559.xml"/><Relationship Id="rId60" Type="http://schemas.openxmlformats.org/officeDocument/2006/relationships/customXml" Target="../ink/ink4563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4" Type="http://schemas.openxmlformats.org/officeDocument/2006/relationships/customXml" Target="../ink/ink4535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542.xml"/><Relationship Id="rId39" Type="http://schemas.openxmlformats.org/officeDocument/2006/relationships/image" Target="../media/image387.png"/><Relationship Id="rId34" Type="http://schemas.openxmlformats.org/officeDocument/2006/relationships/customXml" Target="../ink/ink4550.xml"/><Relationship Id="rId50" Type="http://schemas.openxmlformats.org/officeDocument/2006/relationships/customXml" Target="../ink/ink4558.xml"/><Relationship Id="rId55" Type="http://schemas.openxmlformats.org/officeDocument/2006/relationships/image" Target="../media/image395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82.xml"/><Relationship Id="rId21" Type="http://schemas.openxmlformats.org/officeDocument/2006/relationships/image" Target="../media/image378.png"/><Relationship Id="rId42" Type="http://schemas.openxmlformats.org/officeDocument/2006/relationships/customXml" Target="../ink/ink4590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603.xml"/><Relationship Id="rId16" Type="http://schemas.openxmlformats.org/officeDocument/2006/relationships/customXml" Target="../ink/ink4577.xml"/><Relationship Id="rId11" Type="http://schemas.openxmlformats.org/officeDocument/2006/relationships/image" Target="../media/image373.png"/><Relationship Id="rId32" Type="http://schemas.openxmlformats.org/officeDocument/2006/relationships/customXml" Target="../ink/ink4585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598.xml"/><Relationship Id="rId74" Type="http://schemas.openxmlformats.org/officeDocument/2006/relationships/customXml" Target="../ink/ink4606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61" Type="http://schemas.openxmlformats.org/officeDocument/2006/relationships/image" Target="../media/image398.png"/><Relationship Id="rId19" Type="http://schemas.openxmlformats.org/officeDocument/2006/relationships/image" Target="../media/image377.png"/><Relationship Id="rId14" Type="http://schemas.openxmlformats.org/officeDocument/2006/relationships/customXml" Target="../ink/ink4576.xml"/><Relationship Id="rId22" Type="http://schemas.openxmlformats.org/officeDocument/2006/relationships/customXml" Target="../ink/ink4580.xml"/><Relationship Id="rId27" Type="http://schemas.openxmlformats.org/officeDocument/2006/relationships/image" Target="../media/image381.png"/><Relationship Id="rId30" Type="http://schemas.openxmlformats.org/officeDocument/2006/relationships/customXml" Target="../ink/ink4584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593.xml"/><Relationship Id="rId56" Type="http://schemas.openxmlformats.org/officeDocument/2006/relationships/customXml" Target="../ink/ink4597.xml"/><Relationship Id="rId64" Type="http://schemas.openxmlformats.org/officeDocument/2006/relationships/customXml" Target="../ink/ink4601.xml"/><Relationship Id="rId69" Type="http://schemas.openxmlformats.org/officeDocument/2006/relationships/image" Target="../media/image402.png"/><Relationship Id="rId77" Type="http://schemas.openxmlformats.org/officeDocument/2006/relationships/image" Target="../media/image406.png"/><Relationship Id="rId8" Type="http://schemas.openxmlformats.org/officeDocument/2006/relationships/customXml" Target="../ink/ink4573.xml"/><Relationship Id="rId51" Type="http://schemas.openxmlformats.org/officeDocument/2006/relationships/image" Target="../media/image393.png"/><Relationship Id="rId72" Type="http://schemas.openxmlformats.org/officeDocument/2006/relationships/customXml" Target="../ink/ink4605.xml"/><Relationship Id="rId80" Type="http://schemas.openxmlformats.org/officeDocument/2006/relationships/customXml" Target="../ink/ink4609.xml"/><Relationship Id="rId3" Type="http://schemas.openxmlformats.org/officeDocument/2006/relationships/image" Target="../media/image369.png"/><Relationship Id="rId12" Type="http://schemas.openxmlformats.org/officeDocument/2006/relationships/customXml" Target="../ink/ink4575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588.xml"/><Relationship Id="rId46" Type="http://schemas.openxmlformats.org/officeDocument/2006/relationships/customXml" Target="../ink/ink4592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579.xml"/><Relationship Id="rId41" Type="http://schemas.openxmlformats.org/officeDocument/2006/relationships/image" Target="../media/image388.png"/><Relationship Id="rId54" Type="http://schemas.openxmlformats.org/officeDocument/2006/relationships/customXml" Target="../ink/ink4596.xml"/><Relationship Id="rId62" Type="http://schemas.openxmlformats.org/officeDocument/2006/relationships/customXml" Target="../ink/ink4600.xml"/><Relationship Id="rId70" Type="http://schemas.openxmlformats.org/officeDocument/2006/relationships/customXml" Target="../ink/ink4604.xml"/><Relationship Id="rId75" Type="http://schemas.openxmlformats.org/officeDocument/2006/relationships/image" Target="../media/image4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72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583.xml"/><Relationship Id="rId36" Type="http://schemas.openxmlformats.org/officeDocument/2006/relationships/customXml" Target="../ink/ink4587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574.xml"/><Relationship Id="rId31" Type="http://schemas.openxmlformats.org/officeDocument/2006/relationships/image" Target="../media/image383.png"/><Relationship Id="rId44" Type="http://schemas.openxmlformats.org/officeDocument/2006/relationships/customXml" Target="../ink/ink4591.xml"/><Relationship Id="rId52" Type="http://schemas.openxmlformats.org/officeDocument/2006/relationships/customXml" Target="../ink/ink4595.xml"/><Relationship Id="rId60" Type="http://schemas.openxmlformats.org/officeDocument/2006/relationships/customXml" Target="../ink/ink4599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608.xml"/><Relationship Id="rId81" Type="http://schemas.openxmlformats.org/officeDocument/2006/relationships/image" Target="../media/image408.png"/><Relationship Id="rId4" Type="http://schemas.openxmlformats.org/officeDocument/2006/relationships/customXml" Target="../ink/ink4571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578.xml"/><Relationship Id="rId39" Type="http://schemas.openxmlformats.org/officeDocument/2006/relationships/image" Target="../media/image387.png"/><Relationship Id="rId34" Type="http://schemas.openxmlformats.org/officeDocument/2006/relationships/customXml" Target="../ink/ink4586.xml"/><Relationship Id="rId50" Type="http://schemas.openxmlformats.org/officeDocument/2006/relationships/customXml" Target="../ink/ink4594.xml"/><Relationship Id="rId55" Type="http://schemas.openxmlformats.org/officeDocument/2006/relationships/image" Target="../media/image395.png"/><Relationship Id="rId76" Type="http://schemas.openxmlformats.org/officeDocument/2006/relationships/customXml" Target="../ink/ink4607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2" Type="http://schemas.openxmlformats.org/officeDocument/2006/relationships/customXml" Target="../ink/ink4570.xml"/><Relationship Id="rId29" Type="http://schemas.openxmlformats.org/officeDocument/2006/relationships/image" Target="../media/image382.png"/><Relationship Id="rId24" Type="http://schemas.openxmlformats.org/officeDocument/2006/relationships/customXml" Target="../ink/ink4581.xml"/><Relationship Id="rId40" Type="http://schemas.openxmlformats.org/officeDocument/2006/relationships/customXml" Target="../ink/ink4589.xml"/><Relationship Id="rId45" Type="http://schemas.openxmlformats.org/officeDocument/2006/relationships/image" Target="../media/image390.png"/><Relationship Id="rId66" Type="http://schemas.openxmlformats.org/officeDocument/2006/relationships/customXml" Target="../ink/ink4602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22.xml"/><Relationship Id="rId21" Type="http://schemas.openxmlformats.org/officeDocument/2006/relationships/image" Target="../media/image378.png"/><Relationship Id="rId42" Type="http://schemas.openxmlformats.org/officeDocument/2006/relationships/customXml" Target="../ink/ink4630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643.xml"/><Relationship Id="rId84" Type="http://schemas.openxmlformats.org/officeDocument/2006/relationships/customXml" Target="../ink/ink4651.xml"/><Relationship Id="rId16" Type="http://schemas.openxmlformats.org/officeDocument/2006/relationships/customXml" Target="../ink/ink4617.xml"/><Relationship Id="rId11" Type="http://schemas.openxmlformats.org/officeDocument/2006/relationships/image" Target="../media/image373.png"/><Relationship Id="rId32" Type="http://schemas.openxmlformats.org/officeDocument/2006/relationships/customXml" Target="../ink/ink4625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638.xml"/><Relationship Id="rId74" Type="http://schemas.openxmlformats.org/officeDocument/2006/relationships/customXml" Target="../ink/ink4646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19" Type="http://schemas.openxmlformats.org/officeDocument/2006/relationships/image" Target="../media/image377.png"/><Relationship Id="rId14" Type="http://schemas.openxmlformats.org/officeDocument/2006/relationships/customXml" Target="../ink/ink4616.xml"/><Relationship Id="rId22" Type="http://schemas.openxmlformats.org/officeDocument/2006/relationships/customXml" Target="../ink/ink4620.xml"/><Relationship Id="rId27" Type="http://schemas.openxmlformats.org/officeDocument/2006/relationships/image" Target="../media/image381.png"/><Relationship Id="rId30" Type="http://schemas.openxmlformats.org/officeDocument/2006/relationships/customXml" Target="../ink/ink4624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4633.xml"/><Relationship Id="rId56" Type="http://schemas.openxmlformats.org/officeDocument/2006/relationships/customXml" Target="../ink/ink4637.xml"/><Relationship Id="rId64" Type="http://schemas.openxmlformats.org/officeDocument/2006/relationships/customXml" Target="../ink/ink4641.xml"/><Relationship Id="rId69" Type="http://schemas.openxmlformats.org/officeDocument/2006/relationships/image" Target="../media/image402.png"/><Relationship Id="rId77" Type="http://schemas.openxmlformats.org/officeDocument/2006/relationships/image" Target="../media/image406.png"/><Relationship Id="rId8" Type="http://schemas.openxmlformats.org/officeDocument/2006/relationships/customXml" Target="../ink/ink4613.xml"/><Relationship Id="rId51" Type="http://schemas.openxmlformats.org/officeDocument/2006/relationships/image" Target="../media/image393.png"/><Relationship Id="rId72" Type="http://schemas.openxmlformats.org/officeDocument/2006/relationships/customXml" Target="../ink/ink4645.xml"/><Relationship Id="rId80" Type="http://schemas.openxmlformats.org/officeDocument/2006/relationships/customXml" Target="../ink/ink4649.xml"/><Relationship Id="rId85" Type="http://schemas.openxmlformats.org/officeDocument/2006/relationships/image" Target="../media/image410.png"/><Relationship Id="rId3" Type="http://schemas.openxmlformats.org/officeDocument/2006/relationships/image" Target="../media/image369.png"/><Relationship Id="rId12" Type="http://schemas.openxmlformats.org/officeDocument/2006/relationships/customXml" Target="../ink/ink4615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628.xml"/><Relationship Id="rId46" Type="http://schemas.openxmlformats.org/officeDocument/2006/relationships/customXml" Target="../ink/ink4632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619.xml"/><Relationship Id="rId41" Type="http://schemas.openxmlformats.org/officeDocument/2006/relationships/image" Target="../media/image388.png"/><Relationship Id="rId54" Type="http://schemas.openxmlformats.org/officeDocument/2006/relationships/customXml" Target="../ink/ink4636.xml"/><Relationship Id="rId62" Type="http://schemas.openxmlformats.org/officeDocument/2006/relationships/customXml" Target="../ink/ink4640.xml"/><Relationship Id="rId70" Type="http://schemas.openxmlformats.org/officeDocument/2006/relationships/customXml" Target="../ink/ink4644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2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623.xml"/><Relationship Id="rId36" Type="http://schemas.openxmlformats.org/officeDocument/2006/relationships/customXml" Target="../ink/ink4627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614.xml"/><Relationship Id="rId31" Type="http://schemas.openxmlformats.org/officeDocument/2006/relationships/image" Target="../media/image383.png"/><Relationship Id="rId44" Type="http://schemas.openxmlformats.org/officeDocument/2006/relationships/customXml" Target="../ink/ink4631.xml"/><Relationship Id="rId52" Type="http://schemas.openxmlformats.org/officeDocument/2006/relationships/customXml" Target="../ink/ink4635.xml"/><Relationship Id="rId60" Type="http://schemas.openxmlformats.org/officeDocument/2006/relationships/customXml" Target="../ink/ink4639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648.xml"/><Relationship Id="rId81" Type="http://schemas.openxmlformats.org/officeDocument/2006/relationships/image" Target="../media/image408.png"/><Relationship Id="rId4" Type="http://schemas.openxmlformats.org/officeDocument/2006/relationships/customXml" Target="../ink/ink4611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618.xml"/><Relationship Id="rId39" Type="http://schemas.openxmlformats.org/officeDocument/2006/relationships/image" Target="../media/image387.png"/><Relationship Id="rId34" Type="http://schemas.openxmlformats.org/officeDocument/2006/relationships/customXml" Target="../ink/ink4626.xml"/><Relationship Id="rId50" Type="http://schemas.openxmlformats.org/officeDocument/2006/relationships/customXml" Target="../ink/ink4634.xml"/><Relationship Id="rId55" Type="http://schemas.openxmlformats.org/officeDocument/2006/relationships/image" Target="../media/image395.png"/><Relationship Id="rId76" Type="http://schemas.openxmlformats.org/officeDocument/2006/relationships/customXml" Target="../ink/ink4647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2" Type="http://schemas.openxmlformats.org/officeDocument/2006/relationships/customXml" Target="../ink/ink4610.xml"/><Relationship Id="rId29" Type="http://schemas.openxmlformats.org/officeDocument/2006/relationships/image" Target="../media/image382.png"/><Relationship Id="rId24" Type="http://schemas.openxmlformats.org/officeDocument/2006/relationships/customXml" Target="../ink/ink4621.xml"/><Relationship Id="rId40" Type="http://schemas.openxmlformats.org/officeDocument/2006/relationships/customXml" Target="../ink/ink4629.xml"/><Relationship Id="rId45" Type="http://schemas.openxmlformats.org/officeDocument/2006/relationships/image" Target="../media/image390.png"/><Relationship Id="rId66" Type="http://schemas.openxmlformats.org/officeDocument/2006/relationships/customXml" Target="../ink/ink4642.xml"/><Relationship Id="rId61" Type="http://schemas.openxmlformats.org/officeDocument/2006/relationships/image" Target="../media/image398.png"/><Relationship Id="rId82" Type="http://schemas.openxmlformats.org/officeDocument/2006/relationships/customXml" Target="../ink/ink4650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64.xml"/><Relationship Id="rId21" Type="http://schemas.openxmlformats.org/officeDocument/2006/relationships/image" Target="../media/image378.png"/><Relationship Id="rId42" Type="http://schemas.openxmlformats.org/officeDocument/2006/relationships/customXml" Target="../ink/ink4672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685.xml"/><Relationship Id="rId84" Type="http://schemas.openxmlformats.org/officeDocument/2006/relationships/customXml" Target="../ink/ink4693.xml"/><Relationship Id="rId89" Type="http://schemas.openxmlformats.org/officeDocument/2006/relationships/image" Target="../media/image412.png"/><Relationship Id="rId16" Type="http://schemas.openxmlformats.org/officeDocument/2006/relationships/customXml" Target="../ink/ink4659.xml"/><Relationship Id="rId11" Type="http://schemas.openxmlformats.org/officeDocument/2006/relationships/image" Target="../media/image373.png"/><Relationship Id="rId32" Type="http://schemas.openxmlformats.org/officeDocument/2006/relationships/customXml" Target="../ink/ink4667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680.xml"/><Relationship Id="rId74" Type="http://schemas.openxmlformats.org/officeDocument/2006/relationships/customXml" Target="../ink/ink4688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90" Type="http://schemas.openxmlformats.org/officeDocument/2006/relationships/customXml" Target="../ink/ink4696.xml"/><Relationship Id="rId95" Type="http://schemas.openxmlformats.org/officeDocument/2006/relationships/image" Target="../media/image415.png"/><Relationship Id="rId22" Type="http://schemas.openxmlformats.org/officeDocument/2006/relationships/customXml" Target="../ink/ink4662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4675.xml"/><Relationship Id="rId64" Type="http://schemas.openxmlformats.org/officeDocument/2006/relationships/customXml" Target="../ink/ink4683.xml"/><Relationship Id="rId69" Type="http://schemas.openxmlformats.org/officeDocument/2006/relationships/image" Target="../media/image402.png"/><Relationship Id="rId80" Type="http://schemas.openxmlformats.org/officeDocument/2006/relationships/customXml" Target="../ink/ink4691.xml"/><Relationship Id="rId85" Type="http://schemas.openxmlformats.org/officeDocument/2006/relationships/image" Target="../media/image410.png"/><Relationship Id="rId3" Type="http://schemas.openxmlformats.org/officeDocument/2006/relationships/image" Target="../media/image369.png"/><Relationship Id="rId12" Type="http://schemas.openxmlformats.org/officeDocument/2006/relationships/customXml" Target="../ink/ink4657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670.xml"/><Relationship Id="rId46" Type="http://schemas.openxmlformats.org/officeDocument/2006/relationships/customXml" Target="../ink/ink4674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661.xml"/><Relationship Id="rId41" Type="http://schemas.openxmlformats.org/officeDocument/2006/relationships/image" Target="../media/image388.png"/><Relationship Id="rId54" Type="http://schemas.openxmlformats.org/officeDocument/2006/relationships/customXml" Target="../ink/ink4678.xml"/><Relationship Id="rId62" Type="http://schemas.openxmlformats.org/officeDocument/2006/relationships/customXml" Target="../ink/ink4682.xml"/><Relationship Id="rId70" Type="http://schemas.openxmlformats.org/officeDocument/2006/relationships/customXml" Target="../ink/ink4686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4695.xml"/><Relationship Id="rId91" Type="http://schemas.openxmlformats.org/officeDocument/2006/relationships/image" Target="../media/image413.png"/><Relationship Id="rId96" Type="http://schemas.openxmlformats.org/officeDocument/2006/relationships/customXml" Target="../ink/ink46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4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665.xml"/><Relationship Id="rId36" Type="http://schemas.openxmlformats.org/officeDocument/2006/relationships/customXml" Target="../ink/ink4669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656.xml"/><Relationship Id="rId31" Type="http://schemas.openxmlformats.org/officeDocument/2006/relationships/image" Target="../media/image383.png"/><Relationship Id="rId44" Type="http://schemas.openxmlformats.org/officeDocument/2006/relationships/customXml" Target="../ink/ink4673.xml"/><Relationship Id="rId52" Type="http://schemas.openxmlformats.org/officeDocument/2006/relationships/customXml" Target="../ink/ink4677.xml"/><Relationship Id="rId60" Type="http://schemas.openxmlformats.org/officeDocument/2006/relationships/customXml" Target="../ink/ink4681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690.xml"/><Relationship Id="rId81" Type="http://schemas.openxmlformats.org/officeDocument/2006/relationships/image" Target="../media/image408.png"/><Relationship Id="rId86" Type="http://schemas.openxmlformats.org/officeDocument/2006/relationships/customXml" Target="../ink/ink4694.xml"/><Relationship Id="rId94" Type="http://schemas.openxmlformats.org/officeDocument/2006/relationships/customXml" Target="../ink/ink4698.xml"/><Relationship Id="rId99" Type="http://schemas.openxmlformats.org/officeDocument/2006/relationships/image" Target="../media/image417.png"/><Relationship Id="rId4" Type="http://schemas.openxmlformats.org/officeDocument/2006/relationships/customXml" Target="../ink/ink4653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660.xml"/><Relationship Id="rId39" Type="http://schemas.openxmlformats.org/officeDocument/2006/relationships/image" Target="../media/image387.png"/><Relationship Id="rId34" Type="http://schemas.openxmlformats.org/officeDocument/2006/relationships/customXml" Target="../ink/ink4668.xml"/><Relationship Id="rId50" Type="http://schemas.openxmlformats.org/officeDocument/2006/relationships/customXml" Target="../ink/ink4676.xml"/><Relationship Id="rId55" Type="http://schemas.openxmlformats.org/officeDocument/2006/relationships/image" Target="../media/image395.png"/><Relationship Id="rId76" Type="http://schemas.openxmlformats.org/officeDocument/2006/relationships/customXml" Target="../ink/ink4689.xml"/><Relationship Id="rId97" Type="http://schemas.openxmlformats.org/officeDocument/2006/relationships/image" Target="../media/image416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697.xml"/><Relationship Id="rId2" Type="http://schemas.openxmlformats.org/officeDocument/2006/relationships/customXml" Target="../ink/ink4652.xml"/><Relationship Id="rId29" Type="http://schemas.openxmlformats.org/officeDocument/2006/relationships/image" Target="../media/image382.png"/><Relationship Id="rId24" Type="http://schemas.openxmlformats.org/officeDocument/2006/relationships/customXml" Target="../ink/ink4663.xml"/><Relationship Id="rId40" Type="http://schemas.openxmlformats.org/officeDocument/2006/relationships/customXml" Target="../ink/ink4671.xml"/><Relationship Id="rId45" Type="http://schemas.openxmlformats.org/officeDocument/2006/relationships/image" Target="../media/image390.png"/><Relationship Id="rId66" Type="http://schemas.openxmlformats.org/officeDocument/2006/relationships/customXml" Target="../ink/ink4684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4692.xml"/><Relationship Id="rId19" Type="http://schemas.openxmlformats.org/officeDocument/2006/relationships/image" Target="../media/image377.png"/><Relationship Id="rId14" Type="http://schemas.openxmlformats.org/officeDocument/2006/relationships/customXml" Target="../ink/ink4658.xml"/><Relationship Id="rId30" Type="http://schemas.openxmlformats.org/officeDocument/2006/relationships/customXml" Target="../ink/ink4666.xml"/><Relationship Id="rId35" Type="http://schemas.openxmlformats.org/officeDocument/2006/relationships/image" Target="../media/image385.png"/><Relationship Id="rId56" Type="http://schemas.openxmlformats.org/officeDocument/2006/relationships/customXml" Target="../ink/ink4679.xml"/><Relationship Id="rId77" Type="http://schemas.openxmlformats.org/officeDocument/2006/relationships/image" Target="../media/image406.png"/><Relationship Id="rId8" Type="http://schemas.openxmlformats.org/officeDocument/2006/relationships/customXml" Target="../ink/ink4655.xml"/><Relationship Id="rId51" Type="http://schemas.openxmlformats.org/officeDocument/2006/relationships/image" Target="../media/image393.png"/><Relationship Id="rId72" Type="http://schemas.openxmlformats.org/officeDocument/2006/relationships/customXml" Target="../ink/ink4687.xml"/><Relationship Id="rId93" Type="http://schemas.openxmlformats.org/officeDocument/2006/relationships/image" Target="../media/image414.png"/><Relationship Id="rId98" Type="http://schemas.openxmlformats.org/officeDocument/2006/relationships/customXml" Target="../ink/ink4700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13.xml"/><Relationship Id="rId21" Type="http://schemas.openxmlformats.org/officeDocument/2006/relationships/image" Target="../media/image378.png"/><Relationship Id="rId42" Type="http://schemas.openxmlformats.org/officeDocument/2006/relationships/customXml" Target="../ink/ink4721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734.xml"/><Relationship Id="rId84" Type="http://schemas.openxmlformats.org/officeDocument/2006/relationships/customXml" Target="../ink/ink4742.xml"/><Relationship Id="rId89" Type="http://schemas.openxmlformats.org/officeDocument/2006/relationships/image" Target="../media/image412.png"/><Relationship Id="rId16" Type="http://schemas.openxmlformats.org/officeDocument/2006/relationships/customXml" Target="../ink/ink4708.xml"/><Relationship Id="rId11" Type="http://schemas.openxmlformats.org/officeDocument/2006/relationships/image" Target="../media/image373.png"/><Relationship Id="rId32" Type="http://schemas.openxmlformats.org/officeDocument/2006/relationships/customXml" Target="../ink/ink4716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729.xml"/><Relationship Id="rId74" Type="http://schemas.openxmlformats.org/officeDocument/2006/relationships/customXml" Target="../ink/ink4737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90" Type="http://schemas.openxmlformats.org/officeDocument/2006/relationships/customXml" Target="../ink/ink4745.xml"/><Relationship Id="rId95" Type="http://schemas.openxmlformats.org/officeDocument/2006/relationships/image" Target="../media/image415.png"/><Relationship Id="rId22" Type="http://schemas.openxmlformats.org/officeDocument/2006/relationships/customXml" Target="../ink/ink4711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4724.xml"/><Relationship Id="rId64" Type="http://schemas.openxmlformats.org/officeDocument/2006/relationships/customXml" Target="../ink/ink4732.xml"/><Relationship Id="rId69" Type="http://schemas.openxmlformats.org/officeDocument/2006/relationships/image" Target="../media/image402.png"/><Relationship Id="rId80" Type="http://schemas.openxmlformats.org/officeDocument/2006/relationships/customXml" Target="../ink/ink4740.xml"/><Relationship Id="rId85" Type="http://schemas.openxmlformats.org/officeDocument/2006/relationships/image" Target="../media/image410.png"/><Relationship Id="rId12" Type="http://schemas.openxmlformats.org/officeDocument/2006/relationships/customXml" Target="../ink/ink4706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719.xml"/><Relationship Id="rId46" Type="http://schemas.openxmlformats.org/officeDocument/2006/relationships/customXml" Target="../ink/ink4723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4710.xml"/><Relationship Id="rId41" Type="http://schemas.openxmlformats.org/officeDocument/2006/relationships/image" Target="../media/image388.png"/><Relationship Id="rId54" Type="http://schemas.openxmlformats.org/officeDocument/2006/relationships/customXml" Target="../ink/ink4727.xml"/><Relationship Id="rId62" Type="http://schemas.openxmlformats.org/officeDocument/2006/relationships/customXml" Target="../ink/ink4731.xml"/><Relationship Id="rId70" Type="http://schemas.openxmlformats.org/officeDocument/2006/relationships/customXml" Target="../ink/ink4735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4744.xml"/><Relationship Id="rId91" Type="http://schemas.openxmlformats.org/officeDocument/2006/relationships/image" Target="../media/image413.png"/><Relationship Id="rId96" Type="http://schemas.openxmlformats.org/officeDocument/2006/relationships/customXml" Target="../ink/ink47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3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714.xml"/><Relationship Id="rId36" Type="http://schemas.openxmlformats.org/officeDocument/2006/relationships/customXml" Target="../ink/ink4718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705.xml"/><Relationship Id="rId31" Type="http://schemas.openxmlformats.org/officeDocument/2006/relationships/image" Target="../media/image383.png"/><Relationship Id="rId44" Type="http://schemas.openxmlformats.org/officeDocument/2006/relationships/customXml" Target="../ink/ink4722.xml"/><Relationship Id="rId52" Type="http://schemas.openxmlformats.org/officeDocument/2006/relationships/customXml" Target="../ink/ink4726.xml"/><Relationship Id="rId60" Type="http://schemas.openxmlformats.org/officeDocument/2006/relationships/customXml" Target="../ink/ink4730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739.xml"/><Relationship Id="rId81" Type="http://schemas.openxmlformats.org/officeDocument/2006/relationships/image" Target="../media/image408.png"/><Relationship Id="rId86" Type="http://schemas.openxmlformats.org/officeDocument/2006/relationships/customXml" Target="../ink/ink4743.xml"/><Relationship Id="rId94" Type="http://schemas.openxmlformats.org/officeDocument/2006/relationships/customXml" Target="../ink/ink4747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4" Type="http://schemas.openxmlformats.org/officeDocument/2006/relationships/customXml" Target="../ink/ink4702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709.xml"/><Relationship Id="rId39" Type="http://schemas.openxmlformats.org/officeDocument/2006/relationships/image" Target="../media/image387.png"/><Relationship Id="rId34" Type="http://schemas.openxmlformats.org/officeDocument/2006/relationships/customXml" Target="../ink/ink4717.xml"/><Relationship Id="rId50" Type="http://schemas.openxmlformats.org/officeDocument/2006/relationships/customXml" Target="../ink/ink4725.xml"/><Relationship Id="rId55" Type="http://schemas.openxmlformats.org/officeDocument/2006/relationships/image" Target="../media/image395.png"/><Relationship Id="rId76" Type="http://schemas.openxmlformats.org/officeDocument/2006/relationships/customXml" Target="../ink/ink4738.xml"/><Relationship Id="rId97" Type="http://schemas.openxmlformats.org/officeDocument/2006/relationships/image" Target="../media/image416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746.xml"/><Relationship Id="rId2" Type="http://schemas.openxmlformats.org/officeDocument/2006/relationships/customXml" Target="../ink/ink4701.xml"/><Relationship Id="rId29" Type="http://schemas.openxmlformats.org/officeDocument/2006/relationships/image" Target="../media/image382.png"/><Relationship Id="rId24" Type="http://schemas.openxmlformats.org/officeDocument/2006/relationships/customXml" Target="../ink/ink4712.xml"/><Relationship Id="rId40" Type="http://schemas.openxmlformats.org/officeDocument/2006/relationships/customXml" Target="../ink/ink4720.xml"/><Relationship Id="rId45" Type="http://schemas.openxmlformats.org/officeDocument/2006/relationships/image" Target="../media/image390.png"/><Relationship Id="rId66" Type="http://schemas.openxmlformats.org/officeDocument/2006/relationships/customXml" Target="../ink/ink4733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4741.xml"/><Relationship Id="rId19" Type="http://schemas.openxmlformats.org/officeDocument/2006/relationships/image" Target="../media/image377.png"/><Relationship Id="rId14" Type="http://schemas.openxmlformats.org/officeDocument/2006/relationships/customXml" Target="../ink/ink4707.xml"/><Relationship Id="rId30" Type="http://schemas.openxmlformats.org/officeDocument/2006/relationships/customXml" Target="../ink/ink4715.xml"/><Relationship Id="rId35" Type="http://schemas.openxmlformats.org/officeDocument/2006/relationships/image" Target="../media/image385.png"/><Relationship Id="rId56" Type="http://schemas.openxmlformats.org/officeDocument/2006/relationships/customXml" Target="../ink/ink4728.xml"/><Relationship Id="rId77" Type="http://schemas.openxmlformats.org/officeDocument/2006/relationships/image" Target="../media/image406.png"/><Relationship Id="rId100" Type="http://schemas.openxmlformats.org/officeDocument/2006/relationships/customXml" Target="../ink/ink4750.xml"/><Relationship Id="rId8" Type="http://schemas.openxmlformats.org/officeDocument/2006/relationships/customXml" Target="../ink/ink4704.xml"/><Relationship Id="rId51" Type="http://schemas.openxmlformats.org/officeDocument/2006/relationships/image" Target="../media/image393.png"/><Relationship Id="rId72" Type="http://schemas.openxmlformats.org/officeDocument/2006/relationships/customXml" Target="../ink/ink4736.xml"/><Relationship Id="rId93" Type="http://schemas.openxmlformats.org/officeDocument/2006/relationships/image" Target="../media/image414.png"/><Relationship Id="rId98" Type="http://schemas.openxmlformats.org/officeDocument/2006/relationships/customXml" Target="../ink/ink4749.xml"/><Relationship Id="rId3" Type="http://schemas.openxmlformats.org/officeDocument/2006/relationships/image" Target="../media/image369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63.xml"/><Relationship Id="rId21" Type="http://schemas.openxmlformats.org/officeDocument/2006/relationships/image" Target="../media/image378.png"/><Relationship Id="rId42" Type="http://schemas.openxmlformats.org/officeDocument/2006/relationships/customXml" Target="../ink/ink4771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784.xml"/><Relationship Id="rId84" Type="http://schemas.openxmlformats.org/officeDocument/2006/relationships/customXml" Target="../ink/ink4792.xml"/><Relationship Id="rId89" Type="http://schemas.openxmlformats.org/officeDocument/2006/relationships/image" Target="../media/image412.png"/><Relationship Id="rId16" Type="http://schemas.openxmlformats.org/officeDocument/2006/relationships/customXml" Target="../ink/ink4758.xml"/><Relationship Id="rId11" Type="http://schemas.openxmlformats.org/officeDocument/2006/relationships/image" Target="../media/image373.png"/><Relationship Id="rId32" Type="http://schemas.openxmlformats.org/officeDocument/2006/relationships/customXml" Target="../ink/ink4766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779.xml"/><Relationship Id="rId74" Type="http://schemas.openxmlformats.org/officeDocument/2006/relationships/customXml" Target="../ink/ink4787.xml"/><Relationship Id="rId79" Type="http://schemas.openxmlformats.org/officeDocument/2006/relationships/image" Target="../media/image407.png"/><Relationship Id="rId102" Type="http://schemas.openxmlformats.org/officeDocument/2006/relationships/customXml" Target="../ink/ink4801.xml"/><Relationship Id="rId5" Type="http://schemas.openxmlformats.org/officeDocument/2006/relationships/image" Target="../media/image370.png"/><Relationship Id="rId90" Type="http://schemas.openxmlformats.org/officeDocument/2006/relationships/customXml" Target="../ink/ink4795.xml"/><Relationship Id="rId95" Type="http://schemas.openxmlformats.org/officeDocument/2006/relationships/image" Target="../media/image415.png"/><Relationship Id="rId22" Type="http://schemas.openxmlformats.org/officeDocument/2006/relationships/customXml" Target="../ink/ink4761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4774.xml"/><Relationship Id="rId64" Type="http://schemas.openxmlformats.org/officeDocument/2006/relationships/customXml" Target="../ink/ink4782.xml"/><Relationship Id="rId69" Type="http://schemas.openxmlformats.org/officeDocument/2006/relationships/image" Target="../media/image402.png"/><Relationship Id="rId80" Type="http://schemas.openxmlformats.org/officeDocument/2006/relationships/customXml" Target="../ink/ink4790.xml"/><Relationship Id="rId85" Type="http://schemas.openxmlformats.org/officeDocument/2006/relationships/image" Target="../media/image410.png"/><Relationship Id="rId12" Type="http://schemas.openxmlformats.org/officeDocument/2006/relationships/customXml" Target="../ink/ink4756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4769.xml"/><Relationship Id="rId46" Type="http://schemas.openxmlformats.org/officeDocument/2006/relationships/customXml" Target="../ink/ink4773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103" Type="http://schemas.openxmlformats.org/officeDocument/2006/relationships/image" Target="../media/image419.png"/><Relationship Id="rId20" Type="http://schemas.openxmlformats.org/officeDocument/2006/relationships/customXml" Target="../ink/ink4760.xml"/><Relationship Id="rId41" Type="http://schemas.openxmlformats.org/officeDocument/2006/relationships/image" Target="../media/image388.png"/><Relationship Id="rId54" Type="http://schemas.openxmlformats.org/officeDocument/2006/relationships/customXml" Target="../ink/ink4777.xml"/><Relationship Id="rId62" Type="http://schemas.openxmlformats.org/officeDocument/2006/relationships/customXml" Target="../ink/ink4781.xml"/><Relationship Id="rId70" Type="http://schemas.openxmlformats.org/officeDocument/2006/relationships/customXml" Target="../ink/ink4785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4794.xml"/><Relationship Id="rId91" Type="http://schemas.openxmlformats.org/officeDocument/2006/relationships/image" Target="../media/image413.png"/><Relationship Id="rId96" Type="http://schemas.openxmlformats.org/officeDocument/2006/relationships/customXml" Target="../ink/ink47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53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764.xml"/><Relationship Id="rId36" Type="http://schemas.openxmlformats.org/officeDocument/2006/relationships/customXml" Target="../ink/ink4768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755.xml"/><Relationship Id="rId31" Type="http://schemas.openxmlformats.org/officeDocument/2006/relationships/image" Target="../media/image383.png"/><Relationship Id="rId44" Type="http://schemas.openxmlformats.org/officeDocument/2006/relationships/customXml" Target="../ink/ink4772.xml"/><Relationship Id="rId52" Type="http://schemas.openxmlformats.org/officeDocument/2006/relationships/customXml" Target="../ink/ink4776.xml"/><Relationship Id="rId60" Type="http://schemas.openxmlformats.org/officeDocument/2006/relationships/customXml" Target="../ink/ink4780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789.xml"/><Relationship Id="rId81" Type="http://schemas.openxmlformats.org/officeDocument/2006/relationships/image" Target="../media/image408.png"/><Relationship Id="rId86" Type="http://schemas.openxmlformats.org/officeDocument/2006/relationships/customXml" Target="../ink/ink4793.xml"/><Relationship Id="rId94" Type="http://schemas.openxmlformats.org/officeDocument/2006/relationships/customXml" Target="../ink/ink4797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4" Type="http://schemas.openxmlformats.org/officeDocument/2006/relationships/customXml" Target="../ink/ink4752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759.xml"/><Relationship Id="rId39" Type="http://schemas.openxmlformats.org/officeDocument/2006/relationships/image" Target="../media/image387.png"/><Relationship Id="rId34" Type="http://schemas.openxmlformats.org/officeDocument/2006/relationships/customXml" Target="../ink/ink4767.xml"/><Relationship Id="rId50" Type="http://schemas.openxmlformats.org/officeDocument/2006/relationships/customXml" Target="../ink/ink4775.xml"/><Relationship Id="rId55" Type="http://schemas.openxmlformats.org/officeDocument/2006/relationships/image" Target="../media/image395.png"/><Relationship Id="rId76" Type="http://schemas.openxmlformats.org/officeDocument/2006/relationships/customXml" Target="../ink/ink4788.xml"/><Relationship Id="rId97" Type="http://schemas.openxmlformats.org/officeDocument/2006/relationships/image" Target="../media/image416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796.xml"/><Relationship Id="rId2" Type="http://schemas.openxmlformats.org/officeDocument/2006/relationships/customXml" Target="../ink/ink4751.xml"/><Relationship Id="rId29" Type="http://schemas.openxmlformats.org/officeDocument/2006/relationships/image" Target="../media/image382.png"/><Relationship Id="rId24" Type="http://schemas.openxmlformats.org/officeDocument/2006/relationships/customXml" Target="../ink/ink4762.xml"/><Relationship Id="rId40" Type="http://schemas.openxmlformats.org/officeDocument/2006/relationships/customXml" Target="../ink/ink4770.xml"/><Relationship Id="rId45" Type="http://schemas.openxmlformats.org/officeDocument/2006/relationships/image" Target="../media/image390.png"/><Relationship Id="rId66" Type="http://schemas.openxmlformats.org/officeDocument/2006/relationships/customXml" Target="../ink/ink4783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4791.xml"/><Relationship Id="rId19" Type="http://schemas.openxmlformats.org/officeDocument/2006/relationships/image" Target="../media/image377.png"/><Relationship Id="rId14" Type="http://schemas.openxmlformats.org/officeDocument/2006/relationships/customXml" Target="../ink/ink4757.xml"/><Relationship Id="rId30" Type="http://schemas.openxmlformats.org/officeDocument/2006/relationships/customXml" Target="../ink/ink4765.xml"/><Relationship Id="rId35" Type="http://schemas.openxmlformats.org/officeDocument/2006/relationships/image" Target="../media/image385.png"/><Relationship Id="rId56" Type="http://schemas.openxmlformats.org/officeDocument/2006/relationships/customXml" Target="../ink/ink4778.xml"/><Relationship Id="rId77" Type="http://schemas.openxmlformats.org/officeDocument/2006/relationships/image" Target="../media/image406.png"/><Relationship Id="rId100" Type="http://schemas.openxmlformats.org/officeDocument/2006/relationships/customXml" Target="../ink/ink4800.xml"/><Relationship Id="rId8" Type="http://schemas.openxmlformats.org/officeDocument/2006/relationships/customXml" Target="../ink/ink4754.xml"/><Relationship Id="rId51" Type="http://schemas.openxmlformats.org/officeDocument/2006/relationships/image" Target="../media/image393.png"/><Relationship Id="rId72" Type="http://schemas.openxmlformats.org/officeDocument/2006/relationships/customXml" Target="../ink/ink4786.xml"/><Relationship Id="rId93" Type="http://schemas.openxmlformats.org/officeDocument/2006/relationships/image" Target="../media/image414.png"/><Relationship Id="rId98" Type="http://schemas.openxmlformats.org/officeDocument/2006/relationships/customXml" Target="../ink/ink4799.xml"/><Relationship Id="rId3" Type="http://schemas.openxmlformats.org/officeDocument/2006/relationships/image" Target="../media/image369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14.xml"/><Relationship Id="rId21" Type="http://schemas.openxmlformats.org/officeDocument/2006/relationships/image" Target="../media/image378.png"/><Relationship Id="rId42" Type="http://schemas.openxmlformats.org/officeDocument/2006/relationships/customXml" Target="../ink/ink4822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835.xml"/><Relationship Id="rId84" Type="http://schemas.openxmlformats.org/officeDocument/2006/relationships/customXml" Target="../ink/ink4843.xml"/><Relationship Id="rId89" Type="http://schemas.openxmlformats.org/officeDocument/2006/relationships/image" Target="../media/image412.png"/><Relationship Id="rId16" Type="http://schemas.openxmlformats.org/officeDocument/2006/relationships/customXml" Target="../ink/ink4809.xml"/><Relationship Id="rId11" Type="http://schemas.openxmlformats.org/officeDocument/2006/relationships/image" Target="../media/image373.png"/><Relationship Id="rId32" Type="http://schemas.openxmlformats.org/officeDocument/2006/relationships/customXml" Target="../ink/ink4817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830.xml"/><Relationship Id="rId74" Type="http://schemas.openxmlformats.org/officeDocument/2006/relationships/customXml" Target="../ink/ink4838.xml"/><Relationship Id="rId79" Type="http://schemas.openxmlformats.org/officeDocument/2006/relationships/image" Target="../media/image407.png"/><Relationship Id="rId102" Type="http://schemas.openxmlformats.org/officeDocument/2006/relationships/customXml" Target="../ink/ink4852.xml"/><Relationship Id="rId5" Type="http://schemas.openxmlformats.org/officeDocument/2006/relationships/image" Target="../media/image370.png"/><Relationship Id="rId90" Type="http://schemas.openxmlformats.org/officeDocument/2006/relationships/customXml" Target="../ink/ink4846.xml"/><Relationship Id="rId95" Type="http://schemas.openxmlformats.org/officeDocument/2006/relationships/image" Target="../media/image415.png"/><Relationship Id="rId22" Type="http://schemas.openxmlformats.org/officeDocument/2006/relationships/customXml" Target="../ink/ink4812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4825.xml"/><Relationship Id="rId64" Type="http://schemas.openxmlformats.org/officeDocument/2006/relationships/customXml" Target="../ink/ink4833.xml"/><Relationship Id="rId69" Type="http://schemas.openxmlformats.org/officeDocument/2006/relationships/image" Target="../media/image402.png"/><Relationship Id="rId80" Type="http://schemas.openxmlformats.org/officeDocument/2006/relationships/customXml" Target="../ink/ink4841.xml"/><Relationship Id="rId85" Type="http://schemas.openxmlformats.org/officeDocument/2006/relationships/image" Target="../media/image410.png"/><Relationship Id="rId12" Type="http://schemas.openxmlformats.org/officeDocument/2006/relationships/customXml" Target="../ink/ink4807.xml"/><Relationship Id="rId17" Type="http://schemas.openxmlformats.org/officeDocument/2006/relationships/image" Target="../media/image376.png"/><Relationship Id="rId33" Type="http://schemas.openxmlformats.org/officeDocument/2006/relationships/image" Target="../media/image384.png"/><Relationship Id="rId38" Type="http://schemas.openxmlformats.org/officeDocument/2006/relationships/customXml" Target="../ink/ink4820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20" Type="http://schemas.openxmlformats.org/officeDocument/2006/relationships/customXml" Target="../ink/ink4811.xml"/><Relationship Id="rId41" Type="http://schemas.openxmlformats.org/officeDocument/2006/relationships/image" Target="../media/image388.png"/><Relationship Id="rId54" Type="http://schemas.openxmlformats.org/officeDocument/2006/relationships/customXml" Target="../ink/ink4828.xml"/><Relationship Id="rId62" Type="http://schemas.openxmlformats.org/officeDocument/2006/relationships/customXml" Target="../ink/ink4832.xml"/><Relationship Id="rId70" Type="http://schemas.openxmlformats.org/officeDocument/2006/relationships/customXml" Target="../ink/ink4836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4845.xml"/><Relationship Id="rId91" Type="http://schemas.openxmlformats.org/officeDocument/2006/relationships/image" Target="../media/image413.png"/><Relationship Id="rId96" Type="http://schemas.openxmlformats.org/officeDocument/2006/relationships/customXml" Target="../ink/ink48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4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815.xml"/><Relationship Id="rId36" Type="http://schemas.openxmlformats.org/officeDocument/2006/relationships/customXml" Target="../ink/ink4819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4806.xml"/><Relationship Id="rId31" Type="http://schemas.openxmlformats.org/officeDocument/2006/relationships/image" Target="../media/image383.png"/><Relationship Id="rId44" Type="http://schemas.openxmlformats.org/officeDocument/2006/relationships/customXml" Target="../ink/ink4823.xml"/><Relationship Id="rId52" Type="http://schemas.openxmlformats.org/officeDocument/2006/relationships/customXml" Target="../ink/ink4827.xml"/><Relationship Id="rId60" Type="http://schemas.openxmlformats.org/officeDocument/2006/relationships/customXml" Target="../ink/ink4831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840.xml"/><Relationship Id="rId81" Type="http://schemas.openxmlformats.org/officeDocument/2006/relationships/image" Target="../media/image408.png"/><Relationship Id="rId86" Type="http://schemas.openxmlformats.org/officeDocument/2006/relationships/customXml" Target="../ink/ink4844.xml"/><Relationship Id="rId94" Type="http://schemas.openxmlformats.org/officeDocument/2006/relationships/customXml" Target="../ink/ink4848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4" Type="http://schemas.openxmlformats.org/officeDocument/2006/relationships/customXml" Target="../ink/ink4803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810.xml"/><Relationship Id="rId39" Type="http://schemas.openxmlformats.org/officeDocument/2006/relationships/image" Target="../media/image387.png"/><Relationship Id="rId34" Type="http://schemas.openxmlformats.org/officeDocument/2006/relationships/customXml" Target="../ink/ink4818.xml"/><Relationship Id="rId50" Type="http://schemas.openxmlformats.org/officeDocument/2006/relationships/customXml" Target="../ink/ink4826.xml"/><Relationship Id="rId55" Type="http://schemas.openxmlformats.org/officeDocument/2006/relationships/image" Target="../media/image395.png"/><Relationship Id="rId76" Type="http://schemas.openxmlformats.org/officeDocument/2006/relationships/customXml" Target="../ink/ink4839.xml"/><Relationship Id="rId97" Type="http://schemas.openxmlformats.org/officeDocument/2006/relationships/image" Target="../media/image416.png"/><Relationship Id="rId104" Type="http://schemas.openxmlformats.org/officeDocument/2006/relationships/customXml" Target="../ink/ink4853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847.xml"/><Relationship Id="rId2" Type="http://schemas.openxmlformats.org/officeDocument/2006/relationships/customXml" Target="../ink/ink4802.xml"/><Relationship Id="rId29" Type="http://schemas.openxmlformats.org/officeDocument/2006/relationships/image" Target="../media/image382.png"/><Relationship Id="rId24" Type="http://schemas.openxmlformats.org/officeDocument/2006/relationships/customXml" Target="../ink/ink4813.xml"/><Relationship Id="rId40" Type="http://schemas.openxmlformats.org/officeDocument/2006/relationships/customXml" Target="../ink/ink4821.xml"/><Relationship Id="rId45" Type="http://schemas.openxmlformats.org/officeDocument/2006/relationships/image" Target="../media/image390.png"/><Relationship Id="rId66" Type="http://schemas.openxmlformats.org/officeDocument/2006/relationships/customXml" Target="../ink/ink4834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4842.xml"/><Relationship Id="rId19" Type="http://schemas.openxmlformats.org/officeDocument/2006/relationships/image" Target="../media/image377.png"/><Relationship Id="rId14" Type="http://schemas.openxmlformats.org/officeDocument/2006/relationships/customXml" Target="../ink/ink4808.xml"/><Relationship Id="rId30" Type="http://schemas.openxmlformats.org/officeDocument/2006/relationships/customXml" Target="../ink/ink4816.xml"/><Relationship Id="rId35" Type="http://schemas.openxmlformats.org/officeDocument/2006/relationships/image" Target="../media/image385.png"/><Relationship Id="rId56" Type="http://schemas.openxmlformats.org/officeDocument/2006/relationships/customXml" Target="../ink/ink4829.xml"/><Relationship Id="rId77" Type="http://schemas.openxmlformats.org/officeDocument/2006/relationships/image" Target="../media/image406.png"/><Relationship Id="rId100" Type="http://schemas.openxmlformats.org/officeDocument/2006/relationships/customXml" Target="../ink/ink4851.xml"/><Relationship Id="rId105" Type="http://schemas.openxmlformats.org/officeDocument/2006/relationships/image" Target="../media/image420.png"/><Relationship Id="rId8" Type="http://schemas.openxmlformats.org/officeDocument/2006/relationships/customXml" Target="../ink/ink4805.xml"/><Relationship Id="rId51" Type="http://schemas.openxmlformats.org/officeDocument/2006/relationships/image" Target="../media/image393.png"/><Relationship Id="rId72" Type="http://schemas.openxmlformats.org/officeDocument/2006/relationships/customXml" Target="../ink/ink4837.xml"/><Relationship Id="rId93" Type="http://schemas.openxmlformats.org/officeDocument/2006/relationships/image" Target="../media/image414.png"/><Relationship Id="rId98" Type="http://schemas.openxmlformats.org/officeDocument/2006/relationships/customXml" Target="../ink/ink4850.xml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4824.xml"/><Relationship Id="rId67" Type="http://schemas.openxmlformats.org/officeDocument/2006/relationships/image" Target="../media/image401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66.xml"/><Relationship Id="rId21" Type="http://schemas.openxmlformats.org/officeDocument/2006/relationships/image" Target="../media/image378.png"/><Relationship Id="rId42" Type="http://schemas.openxmlformats.org/officeDocument/2006/relationships/customXml" Target="../ink/ink4874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4887.xml"/><Relationship Id="rId84" Type="http://schemas.openxmlformats.org/officeDocument/2006/relationships/customXml" Target="../ink/ink4895.xml"/><Relationship Id="rId89" Type="http://schemas.openxmlformats.org/officeDocument/2006/relationships/image" Target="../media/image412.png"/><Relationship Id="rId16" Type="http://schemas.openxmlformats.org/officeDocument/2006/relationships/customXml" Target="../ink/ink4861.xml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4869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4882.xml"/><Relationship Id="rId74" Type="http://schemas.openxmlformats.org/officeDocument/2006/relationships/customXml" Target="../ink/ink4890.xml"/><Relationship Id="rId79" Type="http://schemas.openxmlformats.org/officeDocument/2006/relationships/image" Target="../media/image407.png"/><Relationship Id="rId102" Type="http://schemas.openxmlformats.org/officeDocument/2006/relationships/customXml" Target="../ink/ink4904.xml"/><Relationship Id="rId5" Type="http://schemas.openxmlformats.org/officeDocument/2006/relationships/image" Target="../media/image370.png"/><Relationship Id="rId90" Type="http://schemas.openxmlformats.org/officeDocument/2006/relationships/customXml" Target="../ink/ink4898.xml"/><Relationship Id="rId95" Type="http://schemas.openxmlformats.org/officeDocument/2006/relationships/image" Target="../media/image415.png"/><Relationship Id="rId22" Type="http://schemas.openxmlformats.org/officeDocument/2006/relationships/customXml" Target="../ink/ink4864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4877.xml"/><Relationship Id="rId64" Type="http://schemas.openxmlformats.org/officeDocument/2006/relationships/customXml" Target="../ink/ink4885.xml"/><Relationship Id="rId69" Type="http://schemas.openxmlformats.org/officeDocument/2006/relationships/image" Target="../media/image402.png"/><Relationship Id="rId80" Type="http://schemas.openxmlformats.org/officeDocument/2006/relationships/customXml" Target="../ink/ink4893.xml"/><Relationship Id="rId85" Type="http://schemas.openxmlformats.org/officeDocument/2006/relationships/image" Target="../media/image410.png"/><Relationship Id="rId12" Type="http://schemas.openxmlformats.org/officeDocument/2006/relationships/customXml" Target="../ink/ink4859.xml"/><Relationship Id="rId17" Type="http://schemas.openxmlformats.org/officeDocument/2006/relationships/image" Target="../media/image376.png"/><Relationship Id="rId33" Type="http://schemas.openxmlformats.org/officeDocument/2006/relationships/image" Target="../media/image384.png"/><Relationship Id="rId38" Type="http://schemas.openxmlformats.org/officeDocument/2006/relationships/customXml" Target="../ink/ink4872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20" Type="http://schemas.openxmlformats.org/officeDocument/2006/relationships/customXml" Target="../ink/ink4863.xml"/><Relationship Id="rId41" Type="http://schemas.openxmlformats.org/officeDocument/2006/relationships/image" Target="../media/image388.png"/><Relationship Id="rId54" Type="http://schemas.openxmlformats.org/officeDocument/2006/relationships/customXml" Target="../ink/ink4880.xml"/><Relationship Id="rId62" Type="http://schemas.openxmlformats.org/officeDocument/2006/relationships/customXml" Target="../ink/ink4884.xml"/><Relationship Id="rId70" Type="http://schemas.openxmlformats.org/officeDocument/2006/relationships/customXml" Target="../ink/ink4888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4897.xml"/><Relationship Id="rId91" Type="http://schemas.openxmlformats.org/officeDocument/2006/relationships/image" Target="../media/image413.png"/><Relationship Id="rId96" Type="http://schemas.openxmlformats.org/officeDocument/2006/relationships/customXml" Target="../ink/ink49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56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4867.xml"/><Relationship Id="rId36" Type="http://schemas.openxmlformats.org/officeDocument/2006/relationships/customXml" Target="../ink/ink4871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6" Type="http://schemas.openxmlformats.org/officeDocument/2006/relationships/customXml" Target="../ink/ink4906.xml"/><Relationship Id="rId10" Type="http://schemas.openxmlformats.org/officeDocument/2006/relationships/customXml" Target="../ink/ink4858.xml"/><Relationship Id="rId31" Type="http://schemas.openxmlformats.org/officeDocument/2006/relationships/image" Target="../media/image383.png"/><Relationship Id="rId44" Type="http://schemas.openxmlformats.org/officeDocument/2006/relationships/customXml" Target="../ink/ink4875.xml"/><Relationship Id="rId52" Type="http://schemas.openxmlformats.org/officeDocument/2006/relationships/customXml" Target="../ink/ink4879.xml"/><Relationship Id="rId60" Type="http://schemas.openxmlformats.org/officeDocument/2006/relationships/customXml" Target="../ink/ink4883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4892.xml"/><Relationship Id="rId81" Type="http://schemas.openxmlformats.org/officeDocument/2006/relationships/image" Target="../media/image408.png"/><Relationship Id="rId86" Type="http://schemas.openxmlformats.org/officeDocument/2006/relationships/customXml" Target="../ink/ink4896.xml"/><Relationship Id="rId94" Type="http://schemas.openxmlformats.org/officeDocument/2006/relationships/customXml" Target="../ink/ink4900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4" Type="http://schemas.openxmlformats.org/officeDocument/2006/relationships/customXml" Target="../ink/ink4855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4862.xml"/><Relationship Id="rId39" Type="http://schemas.openxmlformats.org/officeDocument/2006/relationships/image" Target="../media/image387.png"/><Relationship Id="rId34" Type="http://schemas.openxmlformats.org/officeDocument/2006/relationships/customXml" Target="../ink/ink4870.xml"/><Relationship Id="rId50" Type="http://schemas.openxmlformats.org/officeDocument/2006/relationships/customXml" Target="../ink/ink4878.xml"/><Relationship Id="rId55" Type="http://schemas.openxmlformats.org/officeDocument/2006/relationships/image" Target="../media/image395.png"/><Relationship Id="rId76" Type="http://schemas.openxmlformats.org/officeDocument/2006/relationships/customXml" Target="../ink/ink4891.xml"/><Relationship Id="rId97" Type="http://schemas.openxmlformats.org/officeDocument/2006/relationships/image" Target="../media/image416.png"/><Relationship Id="rId104" Type="http://schemas.openxmlformats.org/officeDocument/2006/relationships/customXml" Target="../ink/ink4905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899.xml"/><Relationship Id="rId2" Type="http://schemas.openxmlformats.org/officeDocument/2006/relationships/customXml" Target="../ink/ink4854.xml"/><Relationship Id="rId29" Type="http://schemas.openxmlformats.org/officeDocument/2006/relationships/image" Target="../media/image382.png"/><Relationship Id="rId24" Type="http://schemas.openxmlformats.org/officeDocument/2006/relationships/customXml" Target="../ink/ink4865.xml"/><Relationship Id="rId40" Type="http://schemas.openxmlformats.org/officeDocument/2006/relationships/customXml" Target="../ink/ink4873.xml"/><Relationship Id="rId45" Type="http://schemas.openxmlformats.org/officeDocument/2006/relationships/image" Target="../media/image390.png"/><Relationship Id="rId66" Type="http://schemas.openxmlformats.org/officeDocument/2006/relationships/customXml" Target="../ink/ink4886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4894.xml"/><Relationship Id="rId19" Type="http://schemas.openxmlformats.org/officeDocument/2006/relationships/image" Target="../media/image377.png"/><Relationship Id="rId14" Type="http://schemas.openxmlformats.org/officeDocument/2006/relationships/customXml" Target="../ink/ink4860.xml"/><Relationship Id="rId30" Type="http://schemas.openxmlformats.org/officeDocument/2006/relationships/customXml" Target="../ink/ink4868.xml"/><Relationship Id="rId35" Type="http://schemas.openxmlformats.org/officeDocument/2006/relationships/image" Target="../media/image385.png"/><Relationship Id="rId56" Type="http://schemas.openxmlformats.org/officeDocument/2006/relationships/customXml" Target="../ink/ink4881.xml"/><Relationship Id="rId77" Type="http://schemas.openxmlformats.org/officeDocument/2006/relationships/image" Target="../media/image406.png"/><Relationship Id="rId100" Type="http://schemas.openxmlformats.org/officeDocument/2006/relationships/customXml" Target="../ink/ink4903.xml"/><Relationship Id="rId105" Type="http://schemas.openxmlformats.org/officeDocument/2006/relationships/image" Target="../media/image420.png"/><Relationship Id="rId8" Type="http://schemas.openxmlformats.org/officeDocument/2006/relationships/customXml" Target="../ink/ink4857.xml"/><Relationship Id="rId51" Type="http://schemas.openxmlformats.org/officeDocument/2006/relationships/image" Target="../media/image393.png"/><Relationship Id="rId72" Type="http://schemas.openxmlformats.org/officeDocument/2006/relationships/customXml" Target="../ink/ink4889.xml"/><Relationship Id="rId93" Type="http://schemas.openxmlformats.org/officeDocument/2006/relationships/image" Target="../media/image414.png"/><Relationship Id="rId98" Type="http://schemas.openxmlformats.org/officeDocument/2006/relationships/customXml" Target="../ink/ink4902.xml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4876.xml"/><Relationship Id="rId67" Type="http://schemas.openxmlformats.org/officeDocument/2006/relationships/image" Target="../media/image401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01.png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47" Type="http://schemas.openxmlformats.org/officeDocument/2006/relationships/customXml" Target="../ink/ink122.xml"/><Relationship Id="rId63" Type="http://schemas.openxmlformats.org/officeDocument/2006/relationships/image" Target="../media/image920.png"/><Relationship Id="rId68" Type="http://schemas.openxmlformats.org/officeDocument/2006/relationships/customXml" Target="../ink/ink133.xml"/><Relationship Id="rId84" Type="http://schemas.openxmlformats.org/officeDocument/2006/relationships/image" Target="../media/image930.png"/><Relationship Id="rId16" Type="http://schemas.openxmlformats.org/officeDocument/2006/relationships/customXml" Target="../ink/ink106.xml"/><Relationship Id="rId11" Type="http://schemas.openxmlformats.org/officeDocument/2006/relationships/image" Target="../media/image895.png"/><Relationship Id="rId32" Type="http://schemas.openxmlformats.org/officeDocument/2006/relationships/image" Target="../media/image904.png"/><Relationship Id="rId37" Type="http://schemas.openxmlformats.org/officeDocument/2006/relationships/customXml" Target="../ink/ink117.xml"/><Relationship Id="rId53" Type="http://schemas.openxmlformats.org/officeDocument/2006/relationships/customXml" Target="../ink/ink125.xml"/><Relationship Id="rId58" Type="http://schemas.openxmlformats.org/officeDocument/2006/relationships/customXml" Target="../ink/ink128.xml"/><Relationship Id="rId74" Type="http://schemas.openxmlformats.org/officeDocument/2006/relationships/customXml" Target="../ink/ink136.xml"/><Relationship Id="rId79" Type="http://schemas.openxmlformats.org/officeDocument/2006/relationships/image" Target="../media/image928.png"/><Relationship Id="rId5" Type="http://schemas.openxmlformats.org/officeDocument/2006/relationships/image" Target="../media/image892.png"/><Relationship Id="rId61" Type="http://schemas.openxmlformats.org/officeDocument/2006/relationships/image" Target="../media/image919.png"/><Relationship Id="rId82" Type="http://schemas.openxmlformats.org/officeDocument/2006/relationships/image" Target="../media/image929.png"/><Relationship Id="rId19" Type="http://schemas.openxmlformats.org/officeDocument/2006/relationships/image" Target="../media/image898.png"/><Relationship Id="rId14" Type="http://schemas.openxmlformats.org/officeDocument/2006/relationships/customXml" Target="../ink/ink105.xml"/><Relationship Id="rId22" Type="http://schemas.openxmlformats.org/officeDocument/2006/relationships/customXml" Target="../ink/ink109.xml"/><Relationship Id="rId27" Type="http://schemas.openxmlformats.org/officeDocument/2006/relationships/customXml" Target="../ink/ink112.xml"/><Relationship Id="rId30" Type="http://schemas.openxmlformats.org/officeDocument/2006/relationships/image" Target="../media/image903.png"/><Relationship Id="rId35" Type="http://schemas.openxmlformats.org/officeDocument/2006/relationships/customXml" Target="../ink/ink116.xml"/><Relationship Id="rId43" Type="http://schemas.openxmlformats.org/officeDocument/2006/relationships/customXml" Target="../ink/ink120.xml"/><Relationship Id="rId48" Type="http://schemas.openxmlformats.org/officeDocument/2006/relationships/image" Target="../media/image913.png"/><Relationship Id="rId56" Type="http://schemas.openxmlformats.org/officeDocument/2006/relationships/customXml" Target="../ink/ink127.xml"/><Relationship Id="rId64" Type="http://schemas.openxmlformats.org/officeDocument/2006/relationships/customXml" Target="../ink/ink131.xml"/><Relationship Id="rId69" Type="http://schemas.openxmlformats.org/officeDocument/2006/relationships/image" Target="../media/image923.png"/><Relationship Id="rId77" Type="http://schemas.openxmlformats.org/officeDocument/2006/relationships/image" Target="../media/image927.png"/><Relationship Id="rId8" Type="http://schemas.openxmlformats.org/officeDocument/2006/relationships/customXml" Target="../ink/ink102.xml"/><Relationship Id="rId51" Type="http://schemas.openxmlformats.org/officeDocument/2006/relationships/customXml" Target="../ink/ink124.xml"/><Relationship Id="rId72" Type="http://schemas.openxmlformats.org/officeDocument/2006/relationships/customXml" Target="../ink/ink135.xml"/><Relationship Id="rId80" Type="http://schemas.openxmlformats.org/officeDocument/2006/relationships/customXml" Target="../ink/ink139.xml"/><Relationship Id="rId3" Type="http://schemas.openxmlformats.org/officeDocument/2006/relationships/image" Target="../media/image891.png"/><Relationship Id="rId12" Type="http://schemas.openxmlformats.org/officeDocument/2006/relationships/customXml" Target="../ink/ink104.xml"/><Relationship Id="rId17" Type="http://schemas.openxmlformats.org/officeDocument/2006/relationships/image" Target="../media/image897.png"/><Relationship Id="rId25" Type="http://schemas.openxmlformats.org/officeDocument/2006/relationships/customXml" Target="../ink/ink111.xml"/><Relationship Id="rId33" Type="http://schemas.openxmlformats.org/officeDocument/2006/relationships/customXml" Target="../ink/ink115.xml"/><Relationship Id="rId38" Type="http://schemas.openxmlformats.org/officeDocument/2006/relationships/image" Target="../media/image907.png"/><Relationship Id="rId46" Type="http://schemas.openxmlformats.org/officeDocument/2006/relationships/image" Target="../media/image912.png"/><Relationship Id="rId59" Type="http://schemas.openxmlformats.org/officeDocument/2006/relationships/image" Target="../media/image918.png"/><Relationship Id="rId67" Type="http://schemas.openxmlformats.org/officeDocument/2006/relationships/image" Target="../media/image922.png"/><Relationship Id="rId20" Type="http://schemas.openxmlformats.org/officeDocument/2006/relationships/customXml" Target="../ink/ink108.xml"/><Relationship Id="rId41" Type="http://schemas.openxmlformats.org/officeDocument/2006/relationships/customXml" Target="../ink/ink119.xml"/><Relationship Id="rId54" Type="http://schemas.openxmlformats.org/officeDocument/2006/relationships/customXml" Target="../ink/ink126.xml"/><Relationship Id="rId62" Type="http://schemas.openxmlformats.org/officeDocument/2006/relationships/customXml" Target="../ink/ink130.xml"/><Relationship Id="rId70" Type="http://schemas.openxmlformats.org/officeDocument/2006/relationships/customXml" Target="../ink/ink134.xml"/><Relationship Id="rId75" Type="http://schemas.openxmlformats.org/officeDocument/2006/relationships/image" Target="../media/image926.png"/><Relationship Id="rId83" Type="http://schemas.openxmlformats.org/officeDocument/2006/relationships/customXml" Target="../ink/ink1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.xml"/><Relationship Id="rId15" Type="http://schemas.openxmlformats.org/officeDocument/2006/relationships/image" Target="../media/image512.png"/><Relationship Id="rId23" Type="http://schemas.openxmlformats.org/officeDocument/2006/relationships/customXml" Target="../ink/ink110.xml"/><Relationship Id="rId28" Type="http://schemas.openxmlformats.org/officeDocument/2006/relationships/image" Target="../media/image902.png"/><Relationship Id="rId36" Type="http://schemas.openxmlformats.org/officeDocument/2006/relationships/image" Target="../media/image906.png"/><Relationship Id="rId49" Type="http://schemas.openxmlformats.org/officeDocument/2006/relationships/customXml" Target="../ink/ink123.xml"/><Relationship Id="rId57" Type="http://schemas.openxmlformats.org/officeDocument/2006/relationships/image" Target="../media/image917.png"/><Relationship Id="rId10" Type="http://schemas.openxmlformats.org/officeDocument/2006/relationships/customXml" Target="../ink/ink103.xml"/><Relationship Id="rId31" Type="http://schemas.openxmlformats.org/officeDocument/2006/relationships/customXml" Target="../ink/ink114.xml"/><Relationship Id="rId44" Type="http://schemas.openxmlformats.org/officeDocument/2006/relationships/image" Target="../media/image910.png"/><Relationship Id="rId52" Type="http://schemas.openxmlformats.org/officeDocument/2006/relationships/image" Target="../media/image915.png"/><Relationship Id="rId60" Type="http://schemas.openxmlformats.org/officeDocument/2006/relationships/customXml" Target="../ink/ink129.xml"/><Relationship Id="rId65" Type="http://schemas.openxmlformats.org/officeDocument/2006/relationships/image" Target="../media/image921.png"/><Relationship Id="rId73" Type="http://schemas.openxmlformats.org/officeDocument/2006/relationships/image" Target="../media/image925.png"/><Relationship Id="rId78" Type="http://schemas.openxmlformats.org/officeDocument/2006/relationships/customXml" Target="../ink/ink138.xml"/><Relationship Id="rId81" Type="http://schemas.openxmlformats.org/officeDocument/2006/relationships/customXml" Target="../ink/ink140.xml"/><Relationship Id="rId4" Type="http://schemas.openxmlformats.org/officeDocument/2006/relationships/customXml" Target="../ink/ink100.xml"/><Relationship Id="rId9" Type="http://schemas.openxmlformats.org/officeDocument/2006/relationships/image" Target="../media/image894.png"/><Relationship Id="rId13" Type="http://schemas.openxmlformats.org/officeDocument/2006/relationships/image" Target="../media/image896.png"/><Relationship Id="rId18" Type="http://schemas.openxmlformats.org/officeDocument/2006/relationships/customXml" Target="../ink/ink107.xml"/><Relationship Id="rId39" Type="http://schemas.openxmlformats.org/officeDocument/2006/relationships/customXml" Target="../ink/ink118.xml"/><Relationship Id="rId34" Type="http://schemas.openxmlformats.org/officeDocument/2006/relationships/image" Target="../media/image905.png"/><Relationship Id="rId50" Type="http://schemas.openxmlformats.org/officeDocument/2006/relationships/image" Target="../media/image914.png"/><Relationship Id="rId55" Type="http://schemas.openxmlformats.org/officeDocument/2006/relationships/image" Target="../media/image916.png"/><Relationship Id="rId76" Type="http://schemas.openxmlformats.org/officeDocument/2006/relationships/customXml" Target="../ink/ink137.xml"/><Relationship Id="rId7" Type="http://schemas.openxmlformats.org/officeDocument/2006/relationships/image" Target="../media/image893.png"/><Relationship Id="rId71" Type="http://schemas.openxmlformats.org/officeDocument/2006/relationships/image" Target="../media/image924.png"/><Relationship Id="rId2" Type="http://schemas.openxmlformats.org/officeDocument/2006/relationships/customXml" Target="../ink/ink99.xml"/><Relationship Id="rId29" Type="http://schemas.openxmlformats.org/officeDocument/2006/relationships/customXml" Target="../ink/ink113.xml"/><Relationship Id="rId24" Type="http://schemas.openxmlformats.org/officeDocument/2006/relationships/image" Target="../media/image900.png"/><Relationship Id="rId40" Type="http://schemas.openxmlformats.org/officeDocument/2006/relationships/image" Target="../media/image908.png"/><Relationship Id="rId45" Type="http://schemas.openxmlformats.org/officeDocument/2006/relationships/customXml" Target="../ink/ink121.xml"/><Relationship Id="rId66" Type="http://schemas.openxmlformats.org/officeDocument/2006/relationships/customXml" Target="../ink/ink132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4927.xml"/><Relationship Id="rId63" Type="http://schemas.openxmlformats.org/officeDocument/2006/relationships/image" Target="../media/image399.png"/><Relationship Id="rId84" Type="http://schemas.openxmlformats.org/officeDocument/2006/relationships/customXml" Target="../ink/ink4948.xml"/><Relationship Id="rId138" Type="http://schemas.openxmlformats.org/officeDocument/2006/relationships/customXml" Target="../ink/ink4975.xml"/><Relationship Id="rId159" Type="http://schemas.openxmlformats.org/officeDocument/2006/relationships/image" Target="../media/image447.png"/><Relationship Id="rId170" Type="http://schemas.openxmlformats.org/officeDocument/2006/relationships/customXml" Target="../ink/ink4991.xml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4922.xml"/><Relationship Id="rId53" Type="http://schemas.openxmlformats.org/officeDocument/2006/relationships/image" Target="../media/image394.png"/><Relationship Id="rId74" Type="http://schemas.openxmlformats.org/officeDocument/2006/relationships/customXml" Target="../ink/ink4943.xml"/><Relationship Id="rId128" Type="http://schemas.openxmlformats.org/officeDocument/2006/relationships/customXml" Target="../ink/ink4970.xml"/><Relationship Id="rId149" Type="http://schemas.openxmlformats.org/officeDocument/2006/relationships/image" Target="../media/image442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4986.xml"/><Relationship Id="rId181" Type="http://schemas.openxmlformats.org/officeDocument/2006/relationships/image" Target="../media/image458.png"/><Relationship Id="rId22" Type="http://schemas.openxmlformats.org/officeDocument/2006/relationships/customXml" Target="../ink/ink4917.xml"/><Relationship Id="rId43" Type="http://schemas.openxmlformats.org/officeDocument/2006/relationships/image" Target="../media/image389.png"/><Relationship Id="rId64" Type="http://schemas.openxmlformats.org/officeDocument/2006/relationships/customXml" Target="../ink/ink4938.xml"/><Relationship Id="rId118" Type="http://schemas.openxmlformats.org/officeDocument/2006/relationships/customXml" Target="../ink/ink4965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4981.xml"/><Relationship Id="rId171" Type="http://schemas.openxmlformats.org/officeDocument/2006/relationships/image" Target="../media/image453.png"/><Relationship Id="rId12" Type="http://schemas.openxmlformats.org/officeDocument/2006/relationships/customXml" Target="../ink/ink4912.xml"/><Relationship Id="rId33" Type="http://schemas.openxmlformats.org/officeDocument/2006/relationships/image" Target="../media/image384.png"/><Relationship Id="rId108" Type="http://schemas.openxmlformats.org/officeDocument/2006/relationships/customXml" Target="../ink/ink4960.xml"/><Relationship Id="rId129" Type="http://schemas.openxmlformats.org/officeDocument/2006/relationships/image" Target="../media/image432.png"/><Relationship Id="rId54" Type="http://schemas.openxmlformats.org/officeDocument/2006/relationships/customXml" Target="../ink/ink4933.xml"/><Relationship Id="rId75" Type="http://schemas.openxmlformats.org/officeDocument/2006/relationships/image" Target="../media/image405.png"/><Relationship Id="rId96" Type="http://schemas.openxmlformats.org/officeDocument/2006/relationships/customXml" Target="../ink/ink4954.xml"/><Relationship Id="rId140" Type="http://schemas.openxmlformats.org/officeDocument/2006/relationships/customXml" Target="../ink/ink4976.xml"/><Relationship Id="rId161" Type="http://schemas.openxmlformats.org/officeDocument/2006/relationships/image" Target="../media/image448.png"/><Relationship Id="rId182" Type="http://schemas.openxmlformats.org/officeDocument/2006/relationships/customXml" Target="../ink/ink4997.xml"/><Relationship Id="rId6" Type="http://schemas.openxmlformats.org/officeDocument/2006/relationships/customXml" Target="../ink/ink4909.xml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44" Type="http://schemas.openxmlformats.org/officeDocument/2006/relationships/customXml" Target="../ink/ink4928.xml"/><Relationship Id="rId65" Type="http://schemas.openxmlformats.org/officeDocument/2006/relationships/image" Target="../media/image400.png"/><Relationship Id="rId86" Type="http://schemas.openxmlformats.org/officeDocument/2006/relationships/customXml" Target="../ink/ink4949.xml"/><Relationship Id="rId130" Type="http://schemas.openxmlformats.org/officeDocument/2006/relationships/customXml" Target="../ink/ink4971.xml"/><Relationship Id="rId151" Type="http://schemas.openxmlformats.org/officeDocument/2006/relationships/image" Target="../media/image443.png"/><Relationship Id="rId172" Type="http://schemas.openxmlformats.org/officeDocument/2006/relationships/customXml" Target="../ink/ink4992.xml"/><Relationship Id="rId13" Type="http://schemas.openxmlformats.org/officeDocument/2006/relationships/image" Target="../media/image374.png"/><Relationship Id="rId18" Type="http://schemas.openxmlformats.org/officeDocument/2006/relationships/customXml" Target="../ink/ink4915.xml"/><Relationship Id="rId39" Type="http://schemas.openxmlformats.org/officeDocument/2006/relationships/image" Target="../media/image387.png"/><Relationship Id="rId109" Type="http://schemas.openxmlformats.org/officeDocument/2006/relationships/image" Target="../media/image422.png"/><Relationship Id="rId34" Type="http://schemas.openxmlformats.org/officeDocument/2006/relationships/customXml" Target="../ink/ink4923.xml"/><Relationship Id="rId50" Type="http://schemas.openxmlformats.org/officeDocument/2006/relationships/customXml" Target="../ink/ink4931.xml"/><Relationship Id="rId55" Type="http://schemas.openxmlformats.org/officeDocument/2006/relationships/image" Target="../media/image395.png"/><Relationship Id="rId76" Type="http://schemas.openxmlformats.org/officeDocument/2006/relationships/customXml" Target="../ink/ink4944.xml"/><Relationship Id="rId97" Type="http://schemas.openxmlformats.org/officeDocument/2006/relationships/image" Target="../media/image416.png"/><Relationship Id="rId104" Type="http://schemas.openxmlformats.org/officeDocument/2006/relationships/customXml" Target="../ink/ink4958.xml"/><Relationship Id="rId120" Type="http://schemas.openxmlformats.org/officeDocument/2006/relationships/customXml" Target="../ink/ink4966.xml"/><Relationship Id="rId125" Type="http://schemas.openxmlformats.org/officeDocument/2006/relationships/image" Target="../media/image430.png"/><Relationship Id="rId141" Type="http://schemas.openxmlformats.org/officeDocument/2006/relationships/image" Target="../media/image438.png"/><Relationship Id="rId146" Type="http://schemas.openxmlformats.org/officeDocument/2006/relationships/customXml" Target="../ink/ink4979.xml"/><Relationship Id="rId167" Type="http://schemas.openxmlformats.org/officeDocument/2006/relationships/image" Target="../media/image451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4952.xml"/><Relationship Id="rId162" Type="http://schemas.openxmlformats.org/officeDocument/2006/relationships/customXml" Target="../ink/ink4987.xml"/><Relationship Id="rId183" Type="http://schemas.openxmlformats.org/officeDocument/2006/relationships/image" Target="../media/image459.png"/><Relationship Id="rId2" Type="http://schemas.openxmlformats.org/officeDocument/2006/relationships/customXml" Target="../ink/ink4907.xml"/><Relationship Id="rId29" Type="http://schemas.openxmlformats.org/officeDocument/2006/relationships/image" Target="../media/image382.png"/><Relationship Id="rId24" Type="http://schemas.openxmlformats.org/officeDocument/2006/relationships/customXml" Target="../ink/ink4918.xml"/><Relationship Id="rId40" Type="http://schemas.openxmlformats.org/officeDocument/2006/relationships/customXml" Target="../ink/ink4926.xml"/><Relationship Id="rId45" Type="http://schemas.openxmlformats.org/officeDocument/2006/relationships/image" Target="../media/image390.png"/><Relationship Id="rId66" Type="http://schemas.openxmlformats.org/officeDocument/2006/relationships/customXml" Target="../ink/ink4939.xml"/><Relationship Id="rId87" Type="http://schemas.openxmlformats.org/officeDocument/2006/relationships/image" Target="../media/image411.png"/><Relationship Id="rId110" Type="http://schemas.openxmlformats.org/officeDocument/2006/relationships/customXml" Target="../ink/ink4961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4974.xml"/><Relationship Id="rId157" Type="http://schemas.openxmlformats.org/officeDocument/2006/relationships/image" Target="../media/image446.png"/><Relationship Id="rId178" Type="http://schemas.openxmlformats.org/officeDocument/2006/relationships/customXml" Target="../ink/ink4995.xml"/><Relationship Id="rId61" Type="http://schemas.openxmlformats.org/officeDocument/2006/relationships/image" Target="../media/image398.png"/><Relationship Id="rId82" Type="http://schemas.openxmlformats.org/officeDocument/2006/relationships/customXml" Target="../ink/ink4947.xml"/><Relationship Id="rId152" Type="http://schemas.openxmlformats.org/officeDocument/2006/relationships/customXml" Target="../ink/ink4982.xml"/><Relationship Id="rId173" Type="http://schemas.openxmlformats.org/officeDocument/2006/relationships/image" Target="../media/image454.png"/><Relationship Id="rId19" Type="http://schemas.openxmlformats.org/officeDocument/2006/relationships/image" Target="../media/image377.png"/><Relationship Id="rId14" Type="http://schemas.openxmlformats.org/officeDocument/2006/relationships/customXml" Target="../ink/ink4913.xml"/><Relationship Id="rId30" Type="http://schemas.openxmlformats.org/officeDocument/2006/relationships/customXml" Target="../ink/ink4921.xml"/><Relationship Id="rId35" Type="http://schemas.openxmlformats.org/officeDocument/2006/relationships/image" Target="../media/image385.png"/><Relationship Id="rId56" Type="http://schemas.openxmlformats.org/officeDocument/2006/relationships/customXml" Target="../ink/ink4934.xml"/><Relationship Id="rId77" Type="http://schemas.openxmlformats.org/officeDocument/2006/relationships/image" Target="../media/image406.png"/><Relationship Id="rId100" Type="http://schemas.openxmlformats.org/officeDocument/2006/relationships/customXml" Target="../ink/ink4956.xml"/><Relationship Id="rId105" Type="http://schemas.openxmlformats.org/officeDocument/2006/relationships/image" Target="../media/image420.png"/><Relationship Id="rId126" Type="http://schemas.openxmlformats.org/officeDocument/2006/relationships/customXml" Target="../ink/ink4969.xml"/><Relationship Id="rId147" Type="http://schemas.openxmlformats.org/officeDocument/2006/relationships/image" Target="../media/image441.png"/><Relationship Id="rId168" Type="http://schemas.openxmlformats.org/officeDocument/2006/relationships/customXml" Target="../ink/ink4990.xml"/><Relationship Id="rId8" Type="http://schemas.openxmlformats.org/officeDocument/2006/relationships/customXml" Target="../ink/ink4910.xml"/><Relationship Id="rId51" Type="http://schemas.openxmlformats.org/officeDocument/2006/relationships/image" Target="../media/image393.png"/><Relationship Id="rId72" Type="http://schemas.openxmlformats.org/officeDocument/2006/relationships/customXml" Target="../ink/ink4942.xml"/><Relationship Id="rId93" Type="http://schemas.openxmlformats.org/officeDocument/2006/relationships/image" Target="../media/image414.png"/><Relationship Id="rId98" Type="http://schemas.openxmlformats.org/officeDocument/2006/relationships/customXml" Target="../ink/ink4955.xml"/><Relationship Id="rId121" Type="http://schemas.openxmlformats.org/officeDocument/2006/relationships/image" Target="../media/image428.png"/><Relationship Id="rId142" Type="http://schemas.openxmlformats.org/officeDocument/2006/relationships/customXml" Target="../ink/ink4977.xml"/><Relationship Id="rId163" Type="http://schemas.openxmlformats.org/officeDocument/2006/relationships/image" Target="../media/image449.png"/><Relationship Id="rId184" Type="http://schemas.openxmlformats.org/officeDocument/2006/relationships/customXml" Target="../ink/ink4998.xml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4929.xml"/><Relationship Id="rId67" Type="http://schemas.openxmlformats.org/officeDocument/2006/relationships/image" Target="../media/image401.png"/><Relationship Id="rId116" Type="http://schemas.openxmlformats.org/officeDocument/2006/relationships/customXml" Target="../ink/ink4964.xml"/><Relationship Id="rId137" Type="http://schemas.openxmlformats.org/officeDocument/2006/relationships/image" Target="../media/image436.png"/><Relationship Id="rId158" Type="http://schemas.openxmlformats.org/officeDocument/2006/relationships/customXml" Target="../ink/ink4985.xml"/><Relationship Id="rId20" Type="http://schemas.openxmlformats.org/officeDocument/2006/relationships/customXml" Target="../ink/ink4916.xml"/><Relationship Id="rId41" Type="http://schemas.openxmlformats.org/officeDocument/2006/relationships/image" Target="../media/image388.png"/><Relationship Id="rId62" Type="http://schemas.openxmlformats.org/officeDocument/2006/relationships/customXml" Target="../ink/ink4937.xml"/><Relationship Id="rId83" Type="http://schemas.openxmlformats.org/officeDocument/2006/relationships/image" Target="../media/image409.png"/><Relationship Id="rId88" Type="http://schemas.openxmlformats.org/officeDocument/2006/relationships/customXml" Target="../ink/ink4950.xml"/><Relationship Id="rId111" Type="http://schemas.openxmlformats.org/officeDocument/2006/relationships/image" Target="../media/image423.png"/><Relationship Id="rId132" Type="http://schemas.openxmlformats.org/officeDocument/2006/relationships/customXml" Target="../ink/ink4972.xml"/><Relationship Id="rId153" Type="http://schemas.openxmlformats.org/officeDocument/2006/relationships/image" Target="../media/image444.png"/><Relationship Id="rId174" Type="http://schemas.openxmlformats.org/officeDocument/2006/relationships/customXml" Target="../ink/ink4993.xml"/><Relationship Id="rId179" Type="http://schemas.openxmlformats.org/officeDocument/2006/relationships/image" Target="../media/image457.png"/><Relationship Id="rId15" Type="http://schemas.openxmlformats.org/officeDocument/2006/relationships/image" Target="../media/image375.png"/><Relationship Id="rId36" Type="http://schemas.openxmlformats.org/officeDocument/2006/relationships/customXml" Target="../ink/ink4924.xml"/><Relationship Id="rId57" Type="http://schemas.openxmlformats.org/officeDocument/2006/relationships/image" Target="../media/image396.png"/><Relationship Id="rId106" Type="http://schemas.openxmlformats.org/officeDocument/2006/relationships/customXml" Target="../ink/ink4959.xml"/><Relationship Id="rId127" Type="http://schemas.openxmlformats.org/officeDocument/2006/relationships/image" Target="../media/image431.png"/><Relationship Id="rId10" Type="http://schemas.openxmlformats.org/officeDocument/2006/relationships/customXml" Target="../ink/ink4911.xml"/><Relationship Id="rId31" Type="http://schemas.openxmlformats.org/officeDocument/2006/relationships/image" Target="../media/image383.png"/><Relationship Id="rId52" Type="http://schemas.openxmlformats.org/officeDocument/2006/relationships/customXml" Target="../ink/ink4932.xml"/><Relationship Id="rId73" Type="http://schemas.openxmlformats.org/officeDocument/2006/relationships/image" Target="../media/image404.png"/><Relationship Id="rId78" Type="http://schemas.openxmlformats.org/officeDocument/2006/relationships/customXml" Target="../ink/ink4945.xml"/><Relationship Id="rId94" Type="http://schemas.openxmlformats.org/officeDocument/2006/relationships/customXml" Target="../ink/ink4953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4967.xml"/><Relationship Id="rId143" Type="http://schemas.openxmlformats.org/officeDocument/2006/relationships/image" Target="../media/image439.png"/><Relationship Id="rId148" Type="http://schemas.openxmlformats.org/officeDocument/2006/relationships/customXml" Target="../ink/ink4980.xml"/><Relationship Id="rId164" Type="http://schemas.openxmlformats.org/officeDocument/2006/relationships/customXml" Target="../ink/ink4988.xml"/><Relationship Id="rId169" Type="http://schemas.openxmlformats.org/officeDocument/2006/relationships/image" Target="../media/image452.png"/><Relationship Id="rId185" Type="http://schemas.openxmlformats.org/officeDocument/2006/relationships/image" Target="../media/image460.png"/><Relationship Id="rId4" Type="http://schemas.openxmlformats.org/officeDocument/2006/relationships/customXml" Target="../ink/ink4908.xml"/><Relationship Id="rId9" Type="http://schemas.openxmlformats.org/officeDocument/2006/relationships/image" Target="../media/image372.png"/><Relationship Id="rId180" Type="http://schemas.openxmlformats.org/officeDocument/2006/relationships/customXml" Target="../ink/ink4996.xml"/><Relationship Id="rId26" Type="http://schemas.openxmlformats.org/officeDocument/2006/relationships/customXml" Target="../ink/ink4919.xml"/><Relationship Id="rId47" Type="http://schemas.openxmlformats.org/officeDocument/2006/relationships/image" Target="../media/image391.png"/><Relationship Id="rId68" Type="http://schemas.openxmlformats.org/officeDocument/2006/relationships/customXml" Target="../ink/ink4940.xml"/><Relationship Id="rId89" Type="http://schemas.openxmlformats.org/officeDocument/2006/relationships/image" Target="../media/image412.png"/><Relationship Id="rId112" Type="http://schemas.openxmlformats.org/officeDocument/2006/relationships/customXml" Target="../ink/ink4962.xml"/><Relationship Id="rId133" Type="http://schemas.openxmlformats.org/officeDocument/2006/relationships/image" Target="../media/image434.png"/><Relationship Id="rId154" Type="http://schemas.openxmlformats.org/officeDocument/2006/relationships/customXml" Target="../ink/ink4983.xml"/><Relationship Id="rId175" Type="http://schemas.openxmlformats.org/officeDocument/2006/relationships/image" Target="../media/image455.png"/><Relationship Id="rId16" Type="http://schemas.openxmlformats.org/officeDocument/2006/relationships/customXml" Target="../ink/ink4914.xml"/><Relationship Id="rId37" Type="http://schemas.openxmlformats.org/officeDocument/2006/relationships/image" Target="../media/image386.png"/><Relationship Id="rId58" Type="http://schemas.openxmlformats.org/officeDocument/2006/relationships/customXml" Target="../ink/ink4935.xml"/><Relationship Id="rId79" Type="http://schemas.openxmlformats.org/officeDocument/2006/relationships/image" Target="../media/image407.png"/><Relationship Id="rId102" Type="http://schemas.openxmlformats.org/officeDocument/2006/relationships/customXml" Target="../ink/ink4957.xml"/><Relationship Id="rId123" Type="http://schemas.openxmlformats.org/officeDocument/2006/relationships/image" Target="../media/image429.png"/><Relationship Id="rId144" Type="http://schemas.openxmlformats.org/officeDocument/2006/relationships/customXml" Target="../ink/ink4978.xml"/><Relationship Id="rId90" Type="http://schemas.openxmlformats.org/officeDocument/2006/relationships/customXml" Target="../ink/ink4951.xml"/><Relationship Id="rId165" Type="http://schemas.openxmlformats.org/officeDocument/2006/relationships/image" Target="../media/image450.png"/><Relationship Id="rId186" Type="http://schemas.openxmlformats.org/officeDocument/2006/relationships/customXml" Target="../ink/ink4999.xml"/><Relationship Id="rId27" Type="http://schemas.openxmlformats.org/officeDocument/2006/relationships/image" Target="../media/image381.png"/><Relationship Id="rId48" Type="http://schemas.openxmlformats.org/officeDocument/2006/relationships/customXml" Target="../ink/ink4930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4973.xml"/><Relationship Id="rId80" Type="http://schemas.openxmlformats.org/officeDocument/2006/relationships/customXml" Target="../ink/ink4946.xml"/><Relationship Id="rId155" Type="http://schemas.openxmlformats.org/officeDocument/2006/relationships/image" Target="../media/image445.png"/><Relationship Id="rId176" Type="http://schemas.openxmlformats.org/officeDocument/2006/relationships/customXml" Target="../ink/ink4994.xml"/><Relationship Id="rId17" Type="http://schemas.openxmlformats.org/officeDocument/2006/relationships/image" Target="../media/image376.png"/><Relationship Id="rId38" Type="http://schemas.openxmlformats.org/officeDocument/2006/relationships/customXml" Target="../ink/ink4925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4968.xml"/><Relationship Id="rId70" Type="http://schemas.openxmlformats.org/officeDocument/2006/relationships/customXml" Target="../ink/ink4941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4989.xml"/><Relationship Id="rId187" Type="http://schemas.openxmlformats.org/officeDocument/2006/relationships/image" Target="../media/image46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20.xml"/><Relationship Id="rId49" Type="http://schemas.openxmlformats.org/officeDocument/2006/relationships/image" Target="../media/image392.png"/><Relationship Id="rId114" Type="http://schemas.openxmlformats.org/officeDocument/2006/relationships/customXml" Target="../ink/ink4963.xml"/><Relationship Id="rId60" Type="http://schemas.openxmlformats.org/officeDocument/2006/relationships/customXml" Target="../ink/ink4936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4984.xml"/><Relationship Id="rId177" Type="http://schemas.openxmlformats.org/officeDocument/2006/relationships/image" Target="../media/image456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020.xml"/><Relationship Id="rId63" Type="http://schemas.openxmlformats.org/officeDocument/2006/relationships/image" Target="../media/image399.png"/><Relationship Id="rId84" Type="http://schemas.openxmlformats.org/officeDocument/2006/relationships/customXml" Target="../ink/ink5041.xml"/><Relationship Id="rId138" Type="http://schemas.openxmlformats.org/officeDocument/2006/relationships/customXml" Target="../ink/ink5068.xml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015.xml"/><Relationship Id="rId53" Type="http://schemas.openxmlformats.org/officeDocument/2006/relationships/image" Target="../media/image394.png"/><Relationship Id="rId74" Type="http://schemas.openxmlformats.org/officeDocument/2006/relationships/customXml" Target="../ink/ink5036.xml"/><Relationship Id="rId128" Type="http://schemas.openxmlformats.org/officeDocument/2006/relationships/customXml" Target="../ink/ink5063.xml"/><Relationship Id="rId5" Type="http://schemas.openxmlformats.org/officeDocument/2006/relationships/image" Target="../media/image370.png"/><Relationship Id="rId90" Type="http://schemas.openxmlformats.org/officeDocument/2006/relationships/customXml" Target="../ink/ink5044.xml"/><Relationship Id="rId95" Type="http://schemas.openxmlformats.org/officeDocument/2006/relationships/image" Target="../media/image415.png"/><Relationship Id="rId22" Type="http://schemas.openxmlformats.org/officeDocument/2006/relationships/customXml" Target="../ink/ink5010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5023.xml"/><Relationship Id="rId64" Type="http://schemas.openxmlformats.org/officeDocument/2006/relationships/customXml" Target="../ink/ink5031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18" Type="http://schemas.openxmlformats.org/officeDocument/2006/relationships/customXml" Target="../ink/ink5058.xml"/><Relationship Id="rId134" Type="http://schemas.openxmlformats.org/officeDocument/2006/relationships/customXml" Target="../ink/ink5066.xml"/><Relationship Id="rId139" Type="http://schemas.openxmlformats.org/officeDocument/2006/relationships/image" Target="../media/image437.png"/><Relationship Id="rId80" Type="http://schemas.openxmlformats.org/officeDocument/2006/relationships/customXml" Target="../ink/ink5039.xml"/><Relationship Id="rId85" Type="http://schemas.openxmlformats.org/officeDocument/2006/relationships/image" Target="../media/image410.png"/><Relationship Id="rId12" Type="http://schemas.openxmlformats.org/officeDocument/2006/relationships/customXml" Target="../ink/ink5005.xml"/><Relationship Id="rId17" Type="http://schemas.openxmlformats.org/officeDocument/2006/relationships/image" Target="../media/image376.png"/><Relationship Id="rId33" Type="http://schemas.openxmlformats.org/officeDocument/2006/relationships/image" Target="../media/image384.png"/><Relationship Id="rId38" Type="http://schemas.openxmlformats.org/officeDocument/2006/relationships/customXml" Target="../ink/ink5018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08" Type="http://schemas.openxmlformats.org/officeDocument/2006/relationships/customXml" Target="../ink/ink5053.xml"/><Relationship Id="rId124" Type="http://schemas.openxmlformats.org/officeDocument/2006/relationships/customXml" Target="../ink/ink5061.xml"/><Relationship Id="rId129" Type="http://schemas.openxmlformats.org/officeDocument/2006/relationships/image" Target="../media/image432.png"/><Relationship Id="rId54" Type="http://schemas.openxmlformats.org/officeDocument/2006/relationships/customXml" Target="../ink/ink5026.xml"/><Relationship Id="rId70" Type="http://schemas.openxmlformats.org/officeDocument/2006/relationships/customXml" Target="../ink/ink5034.xml"/><Relationship Id="rId75" Type="http://schemas.openxmlformats.org/officeDocument/2006/relationships/image" Target="../media/image405.png"/><Relationship Id="rId91" Type="http://schemas.openxmlformats.org/officeDocument/2006/relationships/image" Target="../media/image413.png"/><Relationship Id="rId96" Type="http://schemas.openxmlformats.org/officeDocument/2006/relationships/customXml" Target="../ink/ink5047.xml"/><Relationship Id="rId140" Type="http://schemas.openxmlformats.org/officeDocument/2006/relationships/customXml" Target="../ink/ink5069.xml"/><Relationship Id="rId145" Type="http://schemas.openxmlformats.org/officeDocument/2006/relationships/image" Target="../media/image4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02.xml"/><Relationship Id="rId23" Type="http://schemas.openxmlformats.org/officeDocument/2006/relationships/image" Target="../media/image379.png"/><Relationship Id="rId28" Type="http://schemas.openxmlformats.org/officeDocument/2006/relationships/customXml" Target="../ink/ink5013.xml"/><Relationship Id="rId49" Type="http://schemas.openxmlformats.org/officeDocument/2006/relationships/image" Target="../media/image392.png"/><Relationship Id="rId114" Type="http://schemas.openxmlformats.org/officeDocument/2006/relationships/customXml" Target="../ink/ink5056.xml"/><Relationship Id="rId119" Type="http://schemas.openxmlformats.org/officeDocument/2006/relationships/image" Target="../media/image427.png"/><Relationship Id="rId44" Type="http://schemas.openxmlformats.org/officeDocument/2006/relationships/customXml" Target="../ink/ink5021.xml"/><Relationship Id="rId60" Type="http://schemas.openxmlformats.org/officeDocument/2006/relationships/customXml" Target="../ink/ink5029.xml"/><Relationship Id="rId65" Type="http://schemas.openxmlformats.org/officeDocument/2006/relationships/image" Target="../media/image400.png"/><Relationship Id="rId81" Type="http://schemas.openxmlformats.org/officeDocument/2006/relationships/image" Target="../media/image408.png"/><Relationship Id="rId86" Type="http://schemas.openxmlformats.org/officeDocument/2006/relationships/customXml" Target="../ink/ink5042.xml"/><Relationship Id="rId130" Type="http://schemas.openxmlformats.org/officeDocument/2006/relationships/customXml" Target="../ink/ink5064.xml"/><Relationship Id="rId135" Type="http://schemas.openxmlformats.org/officeDocument/2006/relationships/image" Target="../media/image435.png"/><Relationship Id="rId13" Type="http://schemas.openxmlformats.org/officeDocument/2006/relationships/image" Target="../media/image374.png"/><Relationship Id="rId18" Type="http://schemas.openxmlformats.org/officeDocument/2006/relationships/customXml" Target="../ink/ink5008.xml"/><Relationship Id="rId39" Type="http://schemas.openxmlformats.org/officeDocument/2006/relationships/image" Target="../media/image387.png"/><Relationship Id="rId109" Type="http://schemas.openxmlformats.org/officeDocument/2006/relationships/image" Target="../media/image422.png"/><Relationship Id="rId34" Type="http://schemas.openxmlformats.org/officeDocument/2006/relationships/customXml" Target="../ink/ink5016.xml"/><Relationship Id="rId50" Type="http://schemas.openxmlformats.org/officeDocument/2006/relationships/customXml" Target="../ink/ink5024.xml"/><Relationship Id="rId55" Type="http://schemas.openxmlformats.org/officeDocument/2006/relationships/image" Target="../media/image395.png"/><Relationship Id="rId76" Type="http://schemas.openxmlformats.org/officeDocument/2006/relationships/customXml" Target="../ink/ink5037.xml"/><Relationship Id="rId97" Type="http://schemas.openxmlformats.org/officeDocument/2006/relationships/image" Target="../media/image416.png"/><Relationship Id="rId104" Type="http://schemas.openxmlformats.org/officeDocument/2006/relationships/customXml" Target="../ink/ink5051.xml"/><Relationship Id="rId120" Type="http://schemas.openxmlformats.org/officeDocument/2006/relationships/customXml" Target="../ink/ink5059.xml"/><Relationship Id="rId125" Type="http://schemas.openxmlformats.org/officeDocument/2006/relationships/image" Target="../media/image430.png"/><Relationship Id="rId141" Type="http://schemas.openxmlformats.org/officeDocument/2006/relationships/image" Target="../media/image438.png"/><Relationship Id="rId146" Type="http://schemas.openxmlformats.org/officeDocument/2006/relationships/customXml" Target="../ink/ink5072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5045.xml"/><Relationship Id="rId2" Type="http://schemas.openxmlformats.org/officeDocument/2006/relationships/customXml" Target="../ink/ink5000.xml"/><Relationship Id="rId29" Type="http://schemas.openxmlformats.org/officeDocument/2006/relationships/image" Target="../media/image382.png"/><Relationship Id="rId24" Type="http://schemas.openxmlformats.org/officeDocument/2006/relationships/customXml" Target="../ink/ink5011.xml"/><Relationship Id="rId40" Type="http://schemas.openxmlformats.org/officeDocument/2006/relationships/customXml" Target="../ink/ink5019.xml"/><Relationship Id="rId45" Type="http://schemas.openxmlformats.org/officeDocument/2006/relationships/image" Target="../media/image390.png"/><Relationship Id="rId66" Type="http://schemas.openxmlformats.org/officeDocument/2006/relationships/customXml" Target="../ink/ink5032.xml"/><Relationship Id="rId87" Type="http://schemas.openxmlformats.org/officeDocument/2006/relationships/image" Target="../media/image411.png"/><Relationship Id="rId110" Type="http://schemas.openxmlformats.org/officeDocument/2006/relationships/customXml" Target="../ink/ink5054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5067.xml"/><Relationship Id="rId61" Type="http://schemas.openxmlformats.org/officeDocument/2006/relationships/image" Target="../media/image398.png"/><Relationship Id="rId82" Type="http://schemas.openxmlformats.org/officeDocument/2006/relationships/customXml" Target="../ink/ink5040.xml"/><Relationship Id="rId19" Type="http://schemas.openxmlformats.org/officeDocument/2006/relationships/image" Target="../media/image377.png"/><Relationship Id="rId14" Type="http://schemas.openxmlformats.org/officeDocument/2006/relationships/customXml" Target="../ink/ink5006.xml"/><Relationship Id="rId30" Type="http://schemas.openxmlformats.org/officeDocument/2006/relationships/customXml" Target="../ink/ink5014.xml"/><Relationship Id="rId35" Type="http://schemas.openxmlformats.org/officeDocument/2006/relationships/image" Target="../media/image385.png"/><Relationship Id="rId56" Type="http://schemas.openxmlformats.org/officeDocument/2006/relationships/customXml" Target="../ink/ink5027.xml"/><Relationship Id="rId77" Type="http://schemas.openxmlformats.org/officeDocument/2006/relationships/image" Target="../media/image406.png"/><Relationship Id="rId100" Type="http://schemas.openxmlformats.org/officeDocument/2006/relationships/customXml" Target="../ink/ink5049.xml"/><Relationship Id="rId105" Type="http://schemas.openxmlformats.org/officeDocument/2006/relationships/image" Target="../media/image420.png"/><Relationship Id="rId126" Type="http://schemas.openxmlformats.org/officeDocument/2006/relationships/customXml" Target="../ink/ink5062.xml"/><Relationship Id="rId147" Type="http://schemas.openxmlformats.org/officeDocument/2006/relationships/image" Target="../media/image462.png"/><Relationship Id="rId8" Type="http://schemas.openxmlformats.org/officeDocument/2006/relationships/customXml" Target="../ink/ink5003.xml"/><Relationship Id="rId51" Type="http://schemas.openxmlformats.org/officeDocument/2006/relationships/image" Target="../media/image393.png"/><Relationship Id="rId72" Type="http://schemas.openxmlformats.org/officeDocument/2006/relationships/customXml" Target="../ink/ink5035.xml"/><Relationship Id="rId93" Type="http://schemas.openxmlformats.org/officeDocument/2006/relationships/image" Target="../media/image414.png"/><Relationship Id="rId98" Type="http://schemas.openxmlformats.org/officeDocument/2006/relationships/customXml" Target="../ink/ink5048.xml"/><Relationship Id="rId121" Type="http://schemas.openxmlformats.org/officeDocument/2006/relationships/image" Target="../media/image428.png"/><Relationship Id="rId142" Type="http://schemas.openxmlformats.org/officeDocument/2006/relationships/customXml" Target="../ink/ink5070.xml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022.xml"/><Relationship Id="rId67" Type="http://schemas.openxmlformats.org/officeDocument/2006/relationships/image" Target="../media/image401.png"/><Relationship Id="rId116" Type="http://schemas.openxmlformats.org/officeDocument/2006/relationships/customXml" Target="../ink/ink5057.xml"/><Relationship Id="rId137" Type="http://schemas.openxmlformats.org/officeDocument/2006/relationships/image" Target="../media/image436.png"/><Relationship Id="rId20" Type="http://schemas.openxmlformats.org/officeDocument/2006/relationships/customXml" Target="../ink/ink5009.xml"/><Relationship Id="rId41" Type="http://schemas.openxmlformats.org/officeDocument/2006/relationships/image" Target="../media/image388.png"/><Relationship Id="rId62" Type="http://schemas.openxmlformats.org/officeDocument/2006/relationships/customXml" Target="../ink/ink5030.xml"/><Relationship Id="rId83" Type="http://schemas.openxmlformats.org/officeDocument/2006/relationships/image" Target="../media/image409.png"/><Relationship Id="rId88" Type="http://schemas.openxmlformats.org/officeDocument/2006/relationships/customXml" Target="../ink/ink5043.xml"/><Relationship Id="rId111" Type="http://schemas.openxmlformats.org/officeDocument/2006/relationships/image" Target="../media/image423.png"/><Relationship Id="rId132" Type="http://schemas.openxmlformats.org/officeDocument/2006/relationships/customXml" Target="../ink/ink5065.xml"/><Relationship Id="rId15" Type="http://schemas.openxmlformats.org/officeDocument/2006/relationships/image" Target="../media/image375.png"/><Relationship Id="rId36" Type="http://schemas.openxmlformats.org/officeDocument/2006/relationships/customXml" Target="../ink/ink5017.xml"/><Relationship Id="rId57" Type="http://schemas.openxmlformats.org/officeDocument/2006/relationships/image" Target="../media/image396.png"/><Relationship Id="rId106" Type="http://schemas.openxmlformats.org/officeDocument/2006/relationships/customXml" Target="../ink/ink5052.xml"/><Relationship Id="rId127" Type="http://schemas.openxmlformats.org/officeDocument/2006/relationships/image" Target="../media/image431.png"/><Relationship Id="rId10" Type="http://schemas.openxmlformats.org/officeDocument/2006/relationships/customXml" Target="../ink/ink5004.xml"/><Relationship Id="rId31" Type="http://schemas.openxmlformats.org/officeDocument/2006/relationships/image" Target="../media/image383.png"/><Relationship Id="rId52" Type="http://schemas.openxmlformats.org/officeDocument/2006/relationships/customXml" Target="../ink/ink5025.xml"/><Relationship Id="rId73" Type="http://schemas.openxmlformats.org/officeDocument/2006/relationships/image" Target="../media/image404.png"/><Relationship Id="rId78" Type="http://schemas.openxmlformats.org/officeDocument/2006/relationships/customXml" Target="../ink/ink5038.xml"/><Relationship Id="rId94" Type="http://schemas.openxmlformats.org/officeDocument/2006/relationships/customXml" Target="../ink/ink5046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060.xml"/><Relationship Id="rId143" Type="http://schemas.openxmlformats.org/officeDocument/2006/relationships/image" Target="../media/image439.png"/><Relationship Id="rId4" Type="http://schemas.openxmlformats.org/officeDocument/2006/relationships/customXml" Target="../ink/ink5001.xml"/><Relationship Id="rId9" Type="http://schemas.openxmlformats.org/officeDocument/2006/relationships/image" Target="../media/image372.png"/><Relationship Id="rId26" Type="http://schemas.openxmlformats.org/officeDocument/2006/relationships/customXml" Target="../ink/ink5012.xml"/><Relationship Id="rId47" Type="http://schemas.openxmlformats.org/officeDocument/2006/relationships/image" Target="../media/image391.png"/><Relationship Id="rId68" Type="http://schemas.openxmlformats.org/officeDocument/2006/relationships/customXml" Target="../ink/ink5033.xml"/><Relationship Id="rId89" Type="http://schemas.openxmlformats.org/officeDocument/2006/relationships/image" Target="../media/image412.png"/><Relationship Id="rId112" Type="http://schemas.openxmlformats.org/officeDocument/2006/relationships/customXml" Target="../ink/ink5055.xml"/><Relationship Id="rId133" Type="http://schemas.openxmlformats.org/officeDocument/2006/relationships/image" Target="../media/image434.png"/><Relationship Id="rId16" Type="http://schemas.openxmlformats.org/officeDocument/2006/relationships/customXml" Target="../ink/ink5007.xml"/><Relationship Id="rId37" Type="http://schemas.openxmlformats.org/officeDocument/2006/relationships/image" Target="../media/image386.png"/><Relationship Id="rId58" Type="http://schemas.openxmlformats.org/officeDocument/2006/relationships/customXml" Target="../ink/ink5028.xml"/><Relationship Id="rId79" Type="http://schemas.openxmlformats.org/officeDocument/2006/relationships/image" Target="../media/image407.png"/><Relationship Id="rId102" Type="http://schemas.openxmlformats.org/officeDocument/2006/relationships/customXml" Target="../ink/ink5050.xml"/><Relationship Id="rId123" Type="http://schemas.openxmlformats.org/officeDocument/2006/relationships/image" Target="../media/image429.png"/><Relationship Id="rId144" Type="http://schemas.openxmlformats.org/officeDocument/2006/relationships/customXml" Target="../ink/ink5071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093.xml"/><Relationship Id="rId63" Type="http://schemas.openxmlformats.org/officeDocument/2006/relationships/image" Target="../media/image399.png"/><Relationship Id="rId84" Type="http://schemas.openxmlformats.org/officeDocument/2006/relationships/customXml" Target="../ink/ink5114.xml"/><Relationship Id="rId138" Type="http://schemas.openxmlformats.org/officeDocument/2006/relationships/customXml" Target="../ink/ink5141.xml"/><Relationship Id="rId159" Type="http://schemas.openxmlformats.org/officeDocument/2006/relationships/image" Target="../media/image468.png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088.xml"/><Relationship Id="rId53" Type="http://schemas.openxmlformats.org/officeDocument/2006/relationships/image" Target="../media/image394.png"/><Relationship Id="rId74" Type="http://schemas.openxmlformats.org/officeDocument/2006/relationships/customXml" Target="../ink/ink5109.xml"/><Relationship Id="rId128" Type="http://schemas.openxmlformats.org/officeDocument/2006/relationships/customXml" Target="../ink/ink5136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152.xml"/><Relationship Id="rId22" Type="http://schemas.openxmlformats.org/officeDocument/2006/relationships/customXml" Target="../ink/ink5083.xml"/><Relationship Id="rId43" Type="http://schemas.openxmlformats.org/officeDocument/2006/relationships/image" Target="../media/image389.png"/><Relationship Id="rId64" Type="http://schemas.openxmlformats.org/officeDocument/2006/relationships/customXml" Target="../ink/ink5104.xml"/><Relationship Id="rId118" Type="http://schemas.openxmlformats.org/officeDocument/2006/relationships/customXml" Target="../ink/ink5131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147.xml"/><Relationship Id="rId12" Type="http://schemas.openxmlformats.org/officeDocument/2006/relationships/customXml" Target="../ink/ink5078.xml"/><Relationship Id="rId17" Type="http://schemas.openxmlformats.org/officeDocument/2006/relationships/image" Target="../media/image376.png"/><Relationship Id="rId33" Type="http://schemas.openxmlformats.org/officeDocument/2006/relationships/image" Target="../media/image384.png"/><Relationship Id="rId38" Type="http://schemas.openxmlformats.org/officeDocument/2006/relationships/customXml" Target="../ink/ink5091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08" Type="http://schemas.openxmlformats.org/officeDocument/2006/relationships/customXml" Target="../ink/ink5126.xml"/><Relationship Id="rId124" Type="http://schemas.openxmlformats.org/officeDocument/2006/relationships/customXml" Target="../ink/ink5134.xml"/><Relationship Id="rId129" Type="http://schemas.openxmlformats.org/officeDocument/2006/relationships/image" Target="../media/image432.png"/><Relationship Id="rId54" Type="http://schemas.openxmlformats.org/officeDocument/2006/relationships/customXml" Target="../ink/ink5099.xml"/><Relationship Id="rId70" Type="http://schemas.openxmlformats.org/officeDocument/2006/relationships/customXml" Target="../ink/ink5107.xml"/><Relationship Id="rId75" Type="http://schemas.openxmlformats.org/officeDocument/2006/relationships/image" Target="../media/image405.png"/><Relationship Id="rId91" Type="http://schemas.openxmlformats.org/officeDocument/2006/relationships/image" Target="../media/image413.png"/><Relationship Id="rId96" Type="http://schemas.openxmlformats.org/officeDocument/2006/relationships/customXml" Target="../ink/ink5120.xml"/><Relationship Id="rId140" Type="http://schemas.openxmlformats.org/officeDocument/2006/relationships/customXml" Target="../ink/ink5142.xml"/><Relationship Id="rId145" Type="http://schemas.openxmlformats.org/officeDocument/2006/relationships/image" Target="../media/image440.png"/><Relationship Id="rId161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5.xml"/><Relationship Id="rId23" Type="http://schemas.openxmlformats.org/officeDocument/2006/relationships/image" Target="../media/image379.png"/><Relationship Id="rId28" Type="http://schemas.openxmlformats.org/officeDocument/2006/relationships/customXml" Target="../ink/ink5086.xml"/><Relationship Id="rId49" Type="http://schemas.openxmlformats.org/officeDocument/2006/relationships/image" Target="../media/image392.png"/><Relationship Id="rId114" Type="http://schemas.openxmlformats.org/officeDocument/2006/relationships/customXml" Target="../ink/ink5129.xml"/><Relationship Id="rId119" Type="http://schemas.openxmlformats.org/officeDocument/2006/relationships/image" Target="../media/image427.png"/><Relationship Id="rId44" Type="http://schemas.openxmlformats.org/officeDocument/2006/relationships/customXml" Target="../ink/ink5094.xml"/><Relationship Id="rId60" Type="http://schemas.openxmlformats.org/officeDocument/2006/relationships/customXml" Target="../ink/ink5102.xml"/><Relationship Id="rId65" Type="http://schemas.openxmlformats.org/officeDocument/2006/relationships/image" Target="../media/image400.png"/><Relationship Id="rId81" Type="http://schemas.openxmlformats.org/officeDocument/2006/relationships/image" Target="../media/image408.png"/><Relationship Id="rId86" Type="http://schemas.openxmlformats.org/officeDocument/2006/relationships/customXml" Target="../ink/ink5115.xml"/><Relationship Id="rId130" Type="http://schemas.openxmlformats.org/officeDocument/2006/relationships/customXml" Target="../ink/ink5137.xml"/><Relationship Id="rId135" Type="http://schemas.openxmlformats.org/officeDocument/2006/relationships/image" Target="../media/image435.png"/><Relationship Id="rId151" Type="http://schemas.openxmlformats.org/officeDocument/2006/relationships/image" Target="../media/image464.png"/><Relationship Id="rId156" Type="http://schemas.openxmlformats.org/officeDocument/2006/relationships/customXml" Target="../ink/ink5150.xml"/><Relationship Id="rId13" Type="http://schemas.openxmlformats.org/officeDocument/2006/relationships/image" Target="../media/image374.png"/><Relationship Id="rId18" Type="http://schemas.openxmlformats.org/officeDocument/2006/relationships/customXml" Target="../ink/ink5081.xml"/><Relationship Id="rId39" Type="http://schemas.openxmlformats.org/officeDocument/2006/relationships/image" Target="../media/image387.png"/><Relationship Id="rId109" Type="http://schemas.openxmlformats.org/officeDocument/2006/relationships/image" Target="../media/image422.png"/><Relationship Id="rId34" Type="http://schemas.openxmlformats.org/officeDocument/2006/relationships/customXml" Target="../ink/ink5089.xml"/><Relationship Id="rId50" Type="http://schemas.openxmlformats.org/officeDocument/2006/relationships/customXml" Target="../ink/ink5097.xml"/><Relationship Id="rId55" Type="http://schemas.openxmlformats.org/officeDocument/2006/relationships/image" Target="../media/image395.png"/><Relationship Id="rId76" Type="http://schemas.openxmlformats.org/officeDocument/2006/relationships/customXml" Target="../ink/ink5110.xml"/><Relationship Id="rId97" Type="http://schemas.openxmlformats.org/officeDocument/2006/relationships/image" Target="../media/image416.png"/><Relationship Id="rId104" Type="http://schemas.openxmlformats.org/officeDocument/2006/relationships/customXml" Target="../ink/ink5124.xml"/><Relationship Id="rId120" Type="http://schemas.openxmlformats.org/officeDocument/2006/relationships/customXml" Target="../ink/ink5132.xml"/><Relationship Id="rId125" Type="http://schemas.openxmlformats.org/officeDocument/2006/relationships/image" Target="../media/image430.png"/><Relationship Id="rId141" Type="http://schemas.openxmlformats.org/officeDocument/2006/relationships/image" Target="../media/image438.png"/><Relationship Id="rId146" Type="http://schemas.openxmlformats.org/officeDocument/2006/relationships/customXml" Target="../ink/ink5145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5118.xml"/><Relationship Id="rId2" Type="http://schemas.openxmlformats.org/officeDocument/2006/relationships/customXml" Target="../ink/ink5073.xml"/><Relationship Id="rId29" Type="http://schemas.openxmlformats.org/officeDocument/2006/relationships/image" Target="../media/image382.png"/><Relationship Id="rId24" Type="http://schemas.openxmlformats.org/officeDocument/2006/relationships/customXml" Target="../ink/ink5084.xml"/><Relationship Id="rId40" Type="http://schemas.openxmlformats.org/officeDocument/2006/relationships/customXml" Target="../ink/ink5092.xml"/><Relationship Id="rId45" Type="http://schemas.openxmlformats.org/officeDocument/2006/relationships/image" Target="../media/image390.png"/><Relationship Id="rId66" Type="http://schemas.openxmlformats.org/officeDocument/2006/relationships/customXml" Target="../ink/ink5105.xml"/><Relationship Id="rId87" Type="http://schemas.openxmlformats.org/officeDocument/2006/relationships/image" Target="../media/image411.png"/><Relationship Id="rId110" Type="http://schemas.openxmlformats.org/officeDocument/2006/relationships/customXml" Target="../ink/ink5127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5140.xml"/><Relationship Id="rId157" Type="http://schemas.openxmlformats.org/officeDocument/2006/relationships/image" Target="../media/image467.png"/><Relationship Id="rId61" Type="http://schemas.openxmlformats.org/officeDocument/2006/relationships/image" Target="../media/image398.png"/><Relationship Id="rId82" Type="http://schemas.openxmlformats.org/officeDocument/2006/relationships/customXml" Target="../ink/ink5113.xml"/><Relationship Id="rId152" Type="http://schemas.openxmlformats.org/officeDocument/2006/relationships/customXml" Target="../ink/ink5148.xml"/><Relationship Id="rId19" Type="http://schemas.openxmlformats.org/officeDocument/2006/relationships/image" Target="../media/image377.png"/><Relationship Id="rId14" Type="http://schemas.openxmlformats.org/officeDocument/2006/relationships/customXml" Target="../ink/ink5079.xml"/><Relationship Id="rId30" Type="http://schemas.openxmlformats.org/officeDocument/2006/relationships/customXml" Target="../ink/ink5087.xml"/><Relationship Id="rId35" Type="http://schemas.openxmlformats.org/officeDocument/2006/relationships/image" Target="../media/image385.png"/><Relationship Id="rId56" Type="http://schemas.openxmlformats.org/officeDocument/2006/relationships/customXml" Target="../ink/ink5100.xml"/><Relationship Id="rId77" Type="http://schemas.openxmlformats.org/officeDocument/2006/relationships/image" Target="../media/image406.png"/><Relationship Id="rId100" Type="http://schemas.openxmlformats.org/officeDocument/2006/relationships/customXml" Target="../ink/ink5122.xml"/><Relationship Id="rId105" Type="http://schemas.openxmlformats.org/officeDocument/2006/relationships/image" Target="../media/image420.png"/><Relationship Id="rId126" Type="http://schemas.openxmlformats.org/officeDocument/2006/relationships/customXml" Target="../ink/ink5135.xml"/><Relationship Id="rId147" Type="http://schemas.openxmlformats.org/officeDocument/2006/relationships/image" Target="../media/image462.png"/><Relationship Id="rId8" Type="http://schemas.openxmlformats.org/officeDocument/2006/relationships/customXml" Target="../ink/ink5076.xml"/><Relationship Id="rId51" Type="http://schemas.openxmlformats.org/officeDocument/2006/relationships/image" Target="../media/image393.png"/><Relationship Id="rId72" Type="http://schemas.openxmlformats.org/officeDocument/2006/relationships/customXml" Target="../ink/ink5108.xml"/><Relationship Id="rId93" Type="http://schemas.openxmlformats.org/officeDocument/2006/relationships/image" Target="../media/image414.png"/><Relationship Id="rId98" Type="http://schemas.openxmlformats.org/officeDocument/2006/relationships/customXml" Target="../ink/ink5121.xml"/><Relationship Id="rId121" Type="http://schemas.openxmlformats.org/officeDocument/2006/relationships/image" Target="../media/image428.png"/><Relationship Id="rId142" Type="http://schemas.openxmlformats.org/officeDocument/2006/relationships/customXml" Target="../ink/ink5143.xml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095.xml"/><Relationship Id="rId67" Type="http://schemas.openxmlformats.org/officeDocument/2006/relationships/image" Target="../media/image401.png"/><Relationship Id="rId116" Type="http://schemas.openxmlformats.org/officeDocument/2006/relationships/customXml" Target="../ink/ink5130.xml"/><Relationship Id="rId137" Type="http://schemas.openxmlformats.org/officeDocument/2006/relationships/image" Target="../media/image436.png"/><Relationship Id="rId158" Type="http://schemas.openxmlformats.org/officeDocument/2006/relationships/customXml" Target="../ink/ink5151.xml"/><Relationship Id="rId20" Type="http://schemas.openxmlformats.org/officeDocument/2006/relationships/customXml" Target="../ink/ink5082.xml"/><Relationship Id="rId41" Type="http://schemas.openxmlformats.org/officeDocument/2006/relationships/image" Target="../media/image388.png"/><Relationship Id="rId62" Type="http://schemas.openxmlformats.org/officeDocument/2006/relationships/customXml" Target="../ink/ink5103.xml"/><Relationship Id="rId83" Type="http://schemas.openxmlformats.org/officeDocument/2006/relationships/image" Target="../media/image409.png"/><Relationship Id="rId88" Type="http://schemas.openxmlformats.org/officeDocument/2006/relationships/customXml" Target="../ink/ink5116.xml"/><Relationship Id="rId111" Type="http://schemas.openxmlformats.org/officeDocument/2006/relationships/image" Target="../media/image423.png"/><Relationship Id="rId132" Type="http://schemas.openxmlformats.org/officeDocument/2006/relationships/customXml" Target="../ink/ink5138.xml"/><Relationship Id="rId153" Type="http://schemas.openxmlformats.org/officeDocument/2006/relationships/image" Target="../media/image465.png"/><Relationship Id="rId15" Type="http://schemas.openxmlformats.org/officeDocument/2006/relationships/image" Target="../media/image375.png"/><Relationship Id="rId36" Type="http://schemas.openxmlformats.org/officeDocument/2006/relationships/customXml" Target="../ink/ink5090.xml"/><Relationship Id="rId57" Type="http://schemas.openxmlformats.org/officeDocument/2006/relationships/image" Target="../media/image396.png"/><Relationship Id="rId106" Type="http://schemas.openxmlformats.org/officeDocument/2006/relationships/customXml" Target="../ink/ink5125.xml"/><Relationship Id="rId127" Type="http://schemas.openxmlformats.org/officeDocument/2006/relationships/image" Target="../media/image431.png"/><Relationship Id="rId10" Type="http://schemas.openxmlformats.org/officeDocument/2006/relationships/customXml" Target="../ink/ink5077.xml"/><Relationship Id="rId31" Type="http://schemas.openxmlformats.org/officeDocument/2006/relationships/image" Target="../media/image383.png"/><Relationship Id="rId52" Type="http://schemas.openxmlformats.org/officeDocument/2006/relationships/customXml" Target="../ink/ink5098.xml"/><Relationship Id="rId73" Type="http://schemas.openxmlformats.org/officeDocument/2006/relationships/image" Target="../media/image404.png"/><Relationship Id="rId78" Type="http://schemas.openxmlformats.org/officeDocument/2006/relationships/customXml" Target="../ink/ink5111.xml"/><Relationship Id="rId94" Type="http://schemas.openxmlformats.org/officeDocument/2006/relationships/customXml" Target="../ink/ink5119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133.xml"/><Relationship Id="rId143" Type="http://schemas.openxmlformats.org/officeDocument/2006/relationships/image" Target="../media/image439.png"/><Relationship Id="rId148" Type="http://schemas.openxmlformats.org/officeDocument/2006/relationships/customXml" Target="../ink/ink5146.xml"/><Relationship Id="rId4" Type="http://schemas.openxmlformats.org/officeDocument/2006/relationships/customXml" Target="../ink/ink5074.xml"/><Relationship Id="rId9" Type="http://schemas.openxmlformats.org/officeDocument/2006/relationships/image" Target="../media/image372.png"/><Relationship Id="rId26" Type="http://schemas.openxmlformats.org/officeDocument/2006/relationships/customXml" Target="../ink/ink5085.xml"/><Relationship Id="rId47" Type="http://schemas.openxmlformats.org/officeDocument/2006/relationships/image" Target="../media/image391.png"/><Relationship Id="rId68" Type="http://schemas.openxmlformats.org/officeDocument/2006/relationships/customXml" Target="../ink/ink5106.xml"/><Relationship Id="rId89" Type="http://schemas.openxmlformats.org/officeDocument/2006/relationships/image" Target="../media/image412.png"/><Relationship Id="rId112" Type="http://schemas.openxmlformats.org/officeDocument/2006/relationships/customXml" Target="../ink/ink5128.xml"/><Relationship Id="rId133" Type="http://schemas.openxmlformats.org/officeDocument/2006/relationships/image" Target="../media/image434.png"/><Relationship Id="rId154" Type="http://schemas.openxmlformats.org/officeDocument/2006/relationships/customXml" Target="../ink/ink5149.xml"/><Relationship Id="rId16" Type="http://schemas.openxmlformats.org/officeDocument/2006/relationships/customXml" Target="../ink/ink5080.xml"/><Relationship Id="rId37" Type="http://schemas.openxmlformats.org/officeDocument/2006/relationships/image" Target="../media/image386.png"/><Relationship Id="rId58" Type="http://schemas.openxmlformats.org/officeDocument/2006/relationships/customXml" Target="../ink/ink5101.xml"/><Relationship Id="rId79" Type="http://schemas.openxmlformats.org/officeDocument/2006/relationships/image" Target="../media/image407.png"/><Relationship Id="rId102" Type="http://schemas.openxmlformats.org/officeDocument/2006/relationships/customXml" Target="../ink/ink5123.xml"/><Relationship Id="rId123" Type="http://schemas.openxmlformats.org/officeDocument/2006/relationships/image" Target="../media/image429.png"/><Relationship Id="rId144" Type="http://schemas.openxmlformats.org/officeDocument/2006/relationships/customXml" Target="../ink/ink5144.xml"/><Relationship Id="rId90" Type="http://schemas.openxmlformats.org/officeDocument/2006/relationships/customXml" Target="../ink/ink5117.xml"/><Relationship Id="rId27" Type="http://schemas.openxmlformats.org/officeDocument/2006/relationships/image" Target="../media/image381.png"/><Relationship Id="rId48" Type="http://schemas.openxmlformats.org/officeDocument/2006/relationships/customXml" Target="../ink/ink5096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139.xml"/><Relationship Id="rId80" Type="http://schemas.openxmlformats.org/officeDocument/2006/relationships/customXml" Target="../ink/ink5112.xml"/><Relationship Id="rId155" Type="http://schemas.openxmlformats.org/officeDocument/2006/relationships/image" Target="../media/image466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173.xml"/><Relationship Id="rId63" Type="http://schemas.openxmlformats.org/officeDocument/2006/relationships/image" Target="../media/image399.png"/><Relationship Id="rId84" Type="http://schemas.openxmlformats.org/officeDocument/2006/relationships/customXml" Target="../ink/ink5194.xml"/><Relationship Id="rId138" Type="http://schemas.openxmlformats.org/officeDocument/2006/relationships/customXml" Target="../ink/ink5221.xml"/><Relationship Id="rId159" Type="http://schemas.openxmlformats.org/officeDocument/2006/relationships/image" Target="../media/image471.png"/><Relationship Id="rId170" Type="http://schemas.openxmlformats.org/officeDocument/2006/relationships/customXml" Target="../ink/ink5237.xml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168.xml"/><Relationship Id="rId53" Type="http://schemas.openxmlformats.org/officeDocument/2006/relationships/image" Target="../media/image394.png"/><Relationship Id="rId74" Type="http://schemas.openxmlformats.org/officeDocument/2006/relationships/customXml" Target="../ink/ink5189.xml"/><Relationship Id="rId128" Type="http://schemas.openxmlformats.org/officeDocument/2006/relationships/customXml" Target="../ink/ink5216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232.xml"/><Relationship Id="rId22" Type="http://schemas.openxmlformats.org/officeDocument/2006/relationships/customXml" Target="../ink/ink5163.xml"/><Relationship Id="rId43" Type="http://schemas.openxmlformats.org/officeDocument/2006/relationships/image" Target="../media/image389.png"/><Relationship Id="rId64" Type="http://schemas.openxmlformats.org/officeDocument/2006/relationships/customXml" Target="../ink/ink5184.xml"/><Relationship Id="rId118" Type="http://schemas.openxmlformats.org/officeDocument/2006/relationships/customXml" Target="../ink/ink5211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227.xml"/><Relationship Id="rId171" Type="http://schemas.openxmlformats.org/officeDocument/2006/relationships/image" Target="../media/image476.png"/><Relationship Id="rId12" Type="http://schemas.openxmlformats.org/officeDocument/2006/relationships/customXml" Target="../ink/ink5158.xml"/><Relationship Id="rId33" Type="http://schemas.openxmlformats.org/officeDocument/2006/relationships/image" Target="../media/image384.png"/><Relationship Id="rId108" Type="http://schemas.openxmlformats.org/officeDocument/2006/relationships/customXml" Target="../ink/ink5206.xml"/><Relationship Id="rId129" Type="http://schemas.openxmlformats.org/officeDocument/2006/relationships/image" Target="../media/image432.png"/><Relationship Id="rId54" Type="http://schemas.openxmlformats.org/officeDocument/2006/relationships/customXml" Target="../ink/ink5179.xml"/><Relationship Id="rId70" Type="http://schemas.openxmlformats.org/officeDocument/2006/relationships/customXml" Target="../ink/ink5187.xml"/><Relationship Id="rId75" Type="http://schemas.openxmlformats.org/officeDocument/2006/relationships/image" Target="../media/image405.png"/><Relationship Id="rId91" Type="http://schemas.openxmlformats.org/officeDocument/2006/relationships/image" Target="../media/image413.png"/><Relationship Id="rId96" Type="http://schemas.openxmlformats.org/officeDocument/2006/relationships/customXml" Target="../ink/ink5200.xml"/><Relationship Id="rId140" Type="http://schemas.openxmlformats.org/officeDocument/2006/relationships/customXml" Target="../ink/ink5222.xml"/><Relationship Id="rId145" Type="http://schemas.openxmlformats.org/officeDocument/2006/relationships/image" Target="../media/image440.png"/><Relationship Id="rId161" Type="http://schemas.openxmlformats.org/officeDocument/2006/relationships/image" Target="../media/image222.png"/><Relationship Id="rId166" Type="http://schemas.openxmlformats.org/officeDocument/2006/relationships/customXml" Target="../ink/ink5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55.xml"/><Relationship Id="rId23" Type="http://schemas.openxmlformats.org/officeDocument/2006/relationships/image" Target="../media/image379.png"/><Relationship Id="rId28" Type="http://schemas.openxmlformats.org/officeDocument/2006/relationships/customXml" Target="../ink/ink5166.xml"/><Relationship Id="rId49" Type="http://schemas.openxmlformats.org/officeDocument/2006/relationships/image" Target="../media/image392.png"/><Relationship Id="rId114" Type="http://schemas.openxmlformats.org/officeDocument/2006/relationships/customXml" Target="../ink/ink5209.xml"/><Relationship Id="rId119" Type="http://schemas.openxmlformats.org/officeDocument/2006/relationships/image" Target="../media/image427.png"/><Relationship Id="rId44" Type="http://schemas.openxmlformats.org/officeDocument/2006/relationships/customXml" Target="../ink/ink5174.xml"/><Relationship Id="rId60" Type="http://schemas.openxmlformats.org/officeDocument/2006/relationships/customXml" Target="../ink/ink5182.xml"/><Relationship Id="rId65" Type="http://schemas.openxmlformats.org/officeDocument/2006/relationships/image" Target="../media/image400.png"/><Relationship Id="rId81" Type="http://schemas.openxmlformats.org/officeDocument/2006/relationships/image" Target="../media/image408.png"/><Relationship Id="rId86" Type="http://schemas.openxmlformats.org/officeDocument/2006/relationships/customXml" Target="../ink/ink5195.xml"/><Relationship Id="rId130" Type="http://schemas.openxmlformats.org/officeDocument/2006/relationships/customXml" Target="../ink/ink5217.xml"/><Relationship Id="rId135" Type="http://schemas.openxmlformats.org/officeDocument/2006/relationships/image" Target="../media/image435.png"/><Relationship Id="rId151" Type="http://schemas.openxmlformats.org/officeDocument/2006/relationships/image" Target="../media/image464.png"/><Relationship Id="rId156" Type="http://schemas.openxmlformats.org/officeDocument/2006/relationships/customXml" Target="../ink/ink5230.xml"/><Relationship Id="rId13" Type="http://schemas.openxmlformats.org/officeDocument/2006/relationships/image" Target="../media/image374.png"/><Relationship Id="rId18" Type="http://schemas.openxmlformats.org/officeDocument/2006/relationships/customXml" Target="../ink/ink5161.xml"/><Relationship Id="rId39" Type="http://schemas.openxmlformats.org/officeDocument/2006/relationships/image" Target="../media/image387.png"/><Relationship Id="rId109" Type="http://schemas.openxmlformats.org/officeDocument/2006/relationships/image" Target="../media/image422.png"/><Relationship Id="rId34" Type="http://schemas.openxmlformats.org/officeDocument/2006/relationships/customXml" Target="../ink/ink5169.xml"/><Relationship Id="rId50" Type="http://schemas.openxmlformats.org/officeDocument/2006/relationships/customXml" Target="../ink/ink5177.xml"/><Relationship Id="rId55" Type="http://schemas.openxmlformats.org/officeDocument/2006/relationships/image" Target="../media/image395.png"/><Relationship Id="rId76" Type="http://schemas.openxmlformats.org/officeDocument/2006/relationships/customXml" Target="../ink/ink5190.xml"/><Relationship Id="rId97" Type="http://schemas.openxmlformats.org/officeDocument/2006/relationships/image" Target="../media/image416.png"/><Relationship Id="rId104" Type="http://schemas.openxmlformats.org/officeDocument/2006/relationships/customXml" Target="../ink/ink5204.xml"/><Relationship Id="rId120" Type="http://schemas.openxmlformats.org/officeDocument/2006/relationships/customXml" Target="../ink/ink5212.xml"/><Relationship Id="rId125" Type="http://schemas.openxmlformats.org/officeDocument/2006/relationships/image" Target="../media/image430.png"/><Relationship Id="rId141" Type="http://schemas.openxmlformats.org/officeDocument/2006/relationships/image" Target="../media/image438.png"/><Relationship Id="rId146" Type="http://schemas.openxmlformats.org/officeDocument/2006/relationships/customXml" Target="../ink/ink5225.xml"/><Relationship Id="rId167" Type="http://schemas.openxmlformats.org/officeDocument/2006/relationships/image" Target="../media/image474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5198.xml"/><Relationship Id="rId162" Type="http://schemas.openxmlformats.org/officeDocument/2006/relationships/customXml" Target="../ink/ink5233.xml"/><Relationship Id="rId2" Type="http://schemas.openxmlformats.org/officeDocument/2006/relationships/customXml" Target="../ink/ink5153.xml"/><Relationship Id="rId29" Type="http://schemas.openxmlformats.org/officeDocument/2006/relationships/image" Target="../media/image382.png"/><Relationship Id="rId24" Type="http://schemas.openxmlformats.org/officeDocument/2006/relationships/customXml" Target="../ink/ink5164.xml"/><Relationship Id="rId40" Type="http://schemas.openxmlformats.org/officeDocument/2006/relationships/customXml" Target="../ink/ink5172.xml"/><Relationship Id="rId45" Type="http://schemas.openxmlformats.org/officeDocument/2006/relationships/image" Target="../media/image390.png"/><Relationship Id="rId66" Type="http://schemas.openxmlformats.org/officeDocument/2006/relationships/customXml" Target="../ink/ink5185.xml"/><Relationship Id="rId87" Type="http://schemas.openxmlformats.org/officeDocument/2006/relationships/image" Target="../media/image411.png"/><Relationship Id="rId110" Type="http://schemas.openxmlformats.org/officeDocument/2006/relationships/customXml" Target="../ink/ink5207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5220.xml"/><Relationship Id="rId157" Type="http://schemas.openxmlformats.org/officeDocument/2006/relationships/image" Target="../media/image470.png"/><Relationship Id="rId61" Type="http://schemas.openxmlformats.org/officeDocument/2006/relationships/image" Target="../media/image398.png"/><Relationship Id="rId82" Type="http://schemas.openxmlformats.org/officeDocument/2006/relationships/customXml" Target="../ink/ink5193.xml"/><Relationship Id="rId152" Type="http://schemas.openxmlformats.org/officeDocument/2006/relationships/customXml" Target="../ink/ink5228.xml"/><Relationship Id="rId19" Type="http://schemas.openxmlformats.org/officeDocument/2006/relationships/image" Target="../media/image377.png"/><Relationship Id="rId14" Type="http://schemas.openxmlformats.org/officeDocument/2006/relationships/customXml" Target="../ink/ink5159.xml"/><Relationship Id="rId30" Type="http://schemas.openxmlformats.org/officeDocument/2006/relationships/customXml" Target="../ink/ink5167.xml"/><Relationship Id="rId35" Type="http://schemas.openxmlformats.org/officeDocument/2006/relationships/image" Target="../media/image385.png"/><Relationship Id="rId56" Type="http://schemas.openxmlformats.org/officeDocument/2006/relationships/customXml" Target="../ink/ink5180.xml"/><Relationship Id="rId77" Type="http://schemas.openxmlformats.org/officeDocument/2006/relationships/image" Target="../media/image406.png"/><Relationship Id="rId100" Type="http://schemas.openxmlformats.org/officeDocument/2006/relationships/customXml" Target="../ink/ink5202.xml"/><Relationship Id="rId105" Type="http://schemas.openxmlformats.org/officeDocument/2006/relationships/image" Target="../media/image420.png"/><Relationship Id="rId126" Type="http://schemas.openxmlformats.org/officeDocument/2006/relationships/customXml" Target="../ink/ink5215.xml"/><Relationship Id="rId147" Type="http://schemas.openxmlformats.org/officeDocument/2006/relationships/image" Target="../media/image462.png"/><Relationship Id="rId168" Type="http://schemas.openxmlformats.org/officeDocument/2006/relationships/customXml" Target="../ink/ink5236.xml"/><Relationship Id="rId8" Type="http://schemas.openxmlformats.org/officeDocument/2006/relationships/customXml" Target="../ink/ink5156.xml"/><Relationship Id="rId51" Type="http://schemas.openxmlformats.org/officeDocument/2006/relationships/image" Target="../media/image393.png"/><Relationship Id="rId72" Type="http://schemas.openxmlformats.org/officeDocument/2006/relationships/customXml" Target="../ink/ink5188.xml"/><Relationship Id="rId93" Type="http://schemas.openxmlformats.org/officeDocument/2006/relationships/image" Target="../media/image414.png"/><Relationship Id="rId98" Type="http://schemas.openxmlformats.org/officeDocument/2006/relationships/customXml" Target="../ink/ink5201.xml"/><Relationship Id="rId121" Type="http://schemas.openxmlformats.org/officeDocument/2006/relationships/image" Target="../media/image428.png"/><Relationship Id="rId142" Type="http://schemas.openxmlformats.org/officeDocument/2006/relationships/customXml" Target="../ink/ink5223.xml"/><Relationship Id="rId163" Type="http://schemas.openxmlformats.org/officeDocument/2006/relationships/image" Target="../media/image472.png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175.xml"/><Relationship Id="rId67" Type="http://schemas.openxmlformats.org/officeDocument/2006/relationships/image" Target="../media/image401.png"/><Relationship Id="rId116" Type="http://schemas.openxmlformats.org/officeDocument/2006/relationships/customXml" Target="../ink/ink5210.xml"/><Relationship Id="rId137" Type="http://schemas.openxmlformats.org/officeDocument/2006/relationships/image" Target="../media/image436.png"/><Relationship Id="rId158" Type="http://schemas.openxmlformats.org/officeDocument/2006/relationships/customXml" Target="../ink/ink5231.xml"/><Relationship Id="rId20" Type="http://schemas.openxmlformats.org/officeDocument/2006/relationships/customXml" Target="../ink/ink5162.xml"/><Relationship Id="rId41" Type="http://schemas.openxmlformats.org/officeDocument/2006/relationships/image" Target="../media/image388.png"/><Relationship Id="rId62" Type="http://schemas.openxmlformats.org/officeDocument/2006/relationships/customXml" Target="../ink/ink5183.xml"/><Relationship Id="rId83" Type="http://schemas.openxmlformats.org/officeDocument/2006/relationships/image" Target="../media/image409.png"/><Relationship Id="rId88" Type="http://schemas.openxmlformats.org/officeDocument/2006/relationships/customXml" Target="../ink/ink5196.xml"/><Relationship Id="rId111" Type="http://schemas.openxmlformats.org/officeDocument/2006/relationships/image" Target="../media/image423.png"/><Relationship Id="rId132" Type="http://schemas.openxmlformats.org/officeDocument/2006/relationships/customXml" Target="../ink/ink5218.xml"/><Relationship Id="rId153" Type="http://schemas.openxmlformats.org/officeDocument/2006/relationships/image" Target="../media/image465.png"/><Relationship Id="rId15" Type="http://schemas.openxmlformats.org/officeDocument/2006/relationships/image" Target="../media/image375.png"/><Relationship Id="rId36" Type="http://schemas.openxmlformats.org/officeDocument/2006/relationships/customXml" Target="../ink/ink5170.xml"/><Relationship Id="rId57" Type="http://schemas.openxmlformats.org/officeDocument/2006/relationships/image" Target="../media/image396.png"/><Relationship Id="rId106" Type="http://schemas.openxmlformats.org/officeDocument/2006/relationships/customXml" Target="../ink/ink5205.xml"/><Relationship Id="rId127" Type="http://schemas.openxmlformats.org/officeDocument/2006/relationships/image" Target="../media/image431.png"/><Relationship Id="rId10" Type="http://schemas.openxmlformats.org/officeDocument/2006/relationships/customXml" Target="../ink/ink5157.xml"/><Relationship Id="rId31" Type="http://schemas.openxmlformats.org/officeDocument/2006/relationships/image" Target="../media/image383.png"/><Relationship Id="rId52" Type="http://schemas.openxmlformats.org/officeDocument/2006/relationships/customXml" Target="../ink/ink5178.xml"/><Relationship Id="rId73" Type="http://schemas.openxmlformats.org/officeDocument/2006/relationships/image" Target="../media/image404.png"/><Relationship Id="rId78" Type="http://schemas.openxmlformats.org/officeDocument/2006/relationships/customXml" Target="../ink/ink5191.xml"/><Relationship Id="rId94" Type="http://schemas.openxmlformats.org/officeDocument/2006/relationships/customXml" Target="../ink/ink5199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213.xml"/><Relationship Id="rId143" Type="http://schemas.openxmlformats.org/officeDocument/2006/relationships/image" Target="../media/image439.png"/><Relationship Id="rId148" Type="http://schemas.openxmlformats.org/officeDocument/2006/relationships/customXml" Target="../ink/ink5226.xml"/><Relationship Id="rId164" Type="http://schemas.openxmlformats.org/officeDocument/2006/relationships/customXml" Target="../ink/ink5234.xml"/><Relationship Id="rId169" Type="http://schemas.openxmlformats.org/officeDocument/2006/relationships/image" Target="../media/image475.png"/><Relationship Id="rId4" Type="http://schemas.openxmlformats.org/officeDocument/2006/relationships/customXml" Target="../ink/ink5154.xml"/><Relationship Id="rId9" Type="http://schemas.openxmlformats.org/officeDocument/2006/relationships/image" Target="../media/image372.png"/><Relationship Id="rId26" Type="http://schemas.openxmlformats.org/officeDocument/2006/relationships/customXml" Target="../ink/ink5165.xml"/><Relationship Id="rId47" Type="http://schemas.openxmlformats.org/officeDocument/2006/relationships/image" Target="../media/image391.png"/><Relationship Id="rId68" Type="http://schemas.openxmlformats.org/officeDocument/2006/relationships/customXml" Target="../ink/ink5186.xml"/><Relationship Id="rId89" Type="http://schemas.openxmlformats.org/officeDocument/2006/relationships/image" Target="../media/image412.png"/><Relationship Id="rId112" Type="http://schemas.openxmlformats.org/officeDocument/2006/relationships/customXml" Target="../ink/ink5208.xml"/><Relationship Id="rId133" Type="http://schemas.openxmlformats.org/officeDocument/2006/relationships/image" Target="../media/image434.png"/><Relationship Id="rId154" Type="http://schemas.openxmlformats.org/officeDocument/2006/relationships/customXml" Target="../ink/ink5229.xml"/><Relationship Id="rId16" Type="http://schemas.openxmlformats.org/officeDocument/2006/relationships/customXml" Target="../ink/ink5160.xml"/><Relationship Id="rId37" Type="http://schemas.openxmlformats.org/officeDocument/2006/relationships/image" Target="../media/image386.png"/><Relationship Id="rId58" Type="http://schemas.openxmlformats.org/officeDocument/2006/relationships/customXml" Target="../ink/ink5181.xml"/><Relationship Id="rId79" Type="http://schemas.openxmlformats.org/officeDocument/2006/relationships/image" Target="../media/image407.png"/><Relationship Id="rId102" Type="http://schemas.openxmlformats.org/officeDocument/2006/relationships/customXml" Target="../ink/ink5203.xml"/><Relationship Id="rId123" Type="http://schemas.openxmlformats.org/officeDocument/2006/relationships/image" Target="../media/image429.png"/><Relationship Id="rId144" Type="http://schemas.openxmlformats.org/officeDocument/2006/relationships/customXml" Target="../ink/ink5224.xml"/><Relationship Id="rId90" Type="http://schemas.openxmlformats.org/officeDocument/2006/relationships/customXml" Target="../ink/ink5197.xml"/><Relationship Id="rId165" Type="http://schemas.openxmlformats.org/officeDocument/2006/relationships/image" Target="../media/image473.png"/><Relationship Id="rId27" Type="http://schemas.openxmlformats.org/officeDocument/2006/relationships/image" Target="../media/image381.png"/><Relationship Id="rId48" Type="http://schemas.openxmlformats.org/officeDocument/2006/relationships/customXml" Target="../ink/ink5176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219.xml"/><Relationship Id="rId80" Type="http://schemas.openxmlformats.org/officeDocument/2006/relationships/customXml" Target="../ink/ink5192.xml"/><Relationship Id="rId155" Type="http://schemas.openxmlformats.org/officeDocument/2006/relationships/image" Target="../media/image466.png"/><Relationship Id="rId17" Type="http://schemas.openxmlformats.org/officeDocument/2006/relationships/image" Target="../media/image376.png"/><Relationship Id="rId38" Type="http://schemas.openxmlformats.org/officeDocument/2006/relationships/customXml" Target="../ink/ink5171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214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258.xml"/><Relationship Id="rId63" Type="http://schemas.openxmlformats.org/officeDocument/2006/relationships/image" Target="../media/image399.png"/><Relationship Id="rId84" Type="http://schemas.openxmlformats.org/officeDocument/2006/relationships/customXml" Target="../ink/ink5279.xml"/><Relationship Id="rId138" Type="http://schemas.openxmlformats.org/officeDocument/2006/relationships/customXml" Target="../ink/ink5306.xml"/><Relationship Id="rId159" Type="http://schemas.openxmlformats.org/officeDocument/2006/relationships/image" Target="../media/image471.png"/><Relationship Id="rId170" Type="http://schemas.openxmlformats.org/officeDocument/2006/relationships/customXml" Target="../ink/ink5322.xml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253.xml"/><Relationship Id="rId53" Type="http://schemas.openxmlformats.org/officeDocument/2006/relationships/image" Target="../media/image394.png"/><Relationship Id="rId74" Type="http://schemas.openxmlformats.org/officeDocument/2006/relationships/customXml" Target="../ink/ink5274.xml"/><Relationship Id="rId128" Type="http://schemas.openxmlformats.org/officeDocument/2006/relationships/customXml" Target="../ink/ink5301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317.xml"/><Relationship Id="rId181" Type="http://schemas.openxmlformats.org/officeDocument/2006/relationships/image" Target="../media/image481.png"/><Relationship Id="rId22" Type="http://schemas.openxmlformats.org/officeDocument/2006/relationships/customXml" Target="../ink/ink5248.xml"/><Relationship Id="rId43" Type="http://schemas.openxmlformats.org/officeDocument/2006/relationships/image" Target="../media/image389.png"/><Relationship Id="rId64" Type="http://schemas.openxmlformats.org/officeDocument/2006/relationships/customXml" Target="../ink/ink5269.xml"/><Relationship Id="rId118" Type="http://schemas.openxmlformats.org/officeDocument/2006/relationships/customXml" Target="../ink/ink5296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312.xml"/><Relationship Id="rId171" Type="http://schemas.openxmlformats.org/officeDocument/2006/relationships/image" Target="../media/image476.png"/><Relationship Id="rId12" Type="http://schemas.openxmlformats.org/officeDocument/2006/relationships/customXml" Target="../ink/ink5243.xml"/><Relationship Id="rId33" Type="http://schemas.openxmlformats.org/officeDocument/2006/relationships/image" Target="../media/image384.png"/><Relationship Id="rId108" Type="http://schemas.openxmlformats.org/officeDocument/2006/relationships/customXml" Target="../ink/ink5291.xml"/><Relationship Id="rId129" Type="http://schemas.openxmlformats.org/officeDocument/2006/relationships/image" Target="../media/image432.png"/><Relationship Id="rId54" Type="http://schemas.openxmlformats.org/officeDocument/2006/relationships/customXml" Target="../ink/ink5264.xml"/><Relationship Id="rId75" Type="http://schemas.openxmlformats.org/officeDocument/2006/relationships/image" Target="../media/image405.png"/><Relationship Id="rId96" Type="http://schemas.openxmlformats.org/officeDocument/2006/relationships/customXml" Target="../ink/ink5285.xml"/><Relationship Id="rId140" Type="http://schemas.openxmlformats.org/officeDocument/2006/relationships/customXml" Target="../ink/ink5307.xml"/><Relationship Id="rId161" Type="http://schemas.openxmlformats.org/officeDocument/2006/relationships/image" Target="../media/image222.png"/><Relationship Id="rId182" Type="http://schemas.openxmlformats.org/officeDocument/2006/relationships/customXml" Target="../ink/ink5328.xml"/><Relationship Id="rId6" Type="http://schemas.openxmlformats.org/officeDocument/2006/relationships/customXml" Target="../ink/ink5240.xml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44" Type="http://schemas.openxmlformats.org/officeDocument/2006/relationships/customXml" Target="../ink/ink5259.xml"/><Relationship Id="rId65" Type="http://schemas.openxmlformats.org/officeDocument/2006/relationships/image" Target="../media/image400.png"/><Relationship Id="rId86" Type="http://schemas.openxmlformats.org/officeDocument/2006/relationships/customXml" Target="../ink/ink5280.xml"/><Relationship Id="rId130" Type="http://schemas.openxmlformats.org/officeDocument/2006/relationships/customXml" Target="../ink/ink5302.xml"/><Relationship Id="rId151" Type="http://schemas.openxmlformats.org/officeDocument/2006/relationships/image" Target="../media/image464.png"/><Relationship Id="rId172" Type="http://schemas.openxmlformats.org/officeDocument/2006/relationships/customXml" Target="../ink/ink5323.xml"/><Relationship Id="rId13" Type="http://schemas.openxmlformats.org/officeDocument/2006/relationships/image" Target="../media/image374.png"/><Relationship Id="rId18" Type="http://schemas.openxmlformats.org/officeDocument/2006/relationships/customXml" Target="../ink/ink5246.xml"/><Relationship Id="rId39" Type="http://schemas.openxmlformats.org/officeDocument/2006/relationships/image" Target="../media/image387.png"/><Relationship Id="rId109" Type="http://schemas.openxmlformats.org/officeDocument/2006/relationships/image" Target="../media/image422.png"/><Relationship Id="rId34" Type="http://schemas.openxmlformats.org/officeDocument/2006/relationships/customXml" Target="../ink/ink5254.xml"/><Relationship Id="rId50" Type="http://schemas.openxmlformats.org/officeDocument/2006/relationships/customXml" Target="../ink/ink5262.xml"/><Relationship Id="rId55" Type="http://schemas.openxmlformats.org/officeDocument/2006/relationships/image" Target="../media/image395.png"/><Relationship Id="rId76" Type="http://schemas.openxmlformats.org/officeDocument/2006/relationships/customXml" Target="../ink/ink5275.xml"/><Relationship Id="rId97" Type="http://schemas.openxmlformats.org/officeDocument/2006/relationships/image" Target="../media/image416.png"/><Relationship Id="rId104" Type="http://schemas.openxmlformats.org/officeDocument/2006/relationships/customXml" Target="../ink/ink5289.xml"/><Relationship Id="rId120" Type="http://schemas.openxmlformats.org/officeDocument/2006/relationships/customXml" Target="../ink/ink5297.xml"/><Relationship Id="rId125" Type="http://schemas.openxmlformats.org/officeDocument/2006/relationships/image" Target="../media/image430.png"/><Relationship Id="rId141" Type="http://schemas.openxmlformats.org/officeDocument/2006/relationships/image" Target="../media/image438.png"/><Relationship Id="rId146" Type="http://schemas.openxmlformats.org/officeDocument/2006/relationships/customXml" Target="../ink/ink5310.xml"/><Relationship Id="rId167" Type="http://schemas.openxmlformats.org/officeDocument/2006/relationships/image" Target="../media/image474.png"/><Relationship Id="rId188" Type="http://schemas.openxmlformats.org/officeDocument/2006/relationships/customXml" Target="../ink/ink5331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5283.xml"/><Relationship Id="rId162" Type="http://schemas.openxmlformats.org/officeDocument/2006/relationships/customXml" Target="../ink/ink5318.xml"/><Relationship Id="rId183" Type="http://schemas.openxmlformats.org/officeDocument/2006/relationships/image" Target="../media/image482.png"/><Relationship Id="rId2" Type="http://schemas.openxmlformats.org/officeDocument/2006/relationships/customXml" Target="../ink/ink5238.xml"/><Relationship Id="rId29" Type="http://schemas.openxmlformats.org/officeDocument/2006/relationships/image" Target="../media/image382.png"/><Relationship Id="rId24" Type="http://schemas.openxmlformats.org/officeDocument/2006/relationships/customXml" Target="../ink/ink5249.xml"/><Relationship Id="rId40" Type="http://schemas.openxmlformats.org/officeDocument/2006/relationships/customXml" Target="../ink/ink5257.xml"/><Relationship Id="rId45" Type="http://schemas.openxmlformats.org/officeDocument/2006/relationships/image" Target="../media/image390.png"/><Relationship Id="rId66" Type="http://schemas.openxmlformats.org/officeDocument/2006/relationships/customXml" Target="../ink/ink5270.xml"/><Relationship Id="rId87" Type="http://schemas.openxmlformats.org/officeDocument/2006/relationships/image" Target="../media/image411.png"/><Relationship Id="rId110" Type="http://schemas.openxmlformats.org/officeDocument/2006/relationships/customXml" Target="../ink/ink5292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5305.xml"/><Relationship Id="rId157" Type="http://schemas.openxmlformats.org/officeDocument/2006/relationships/image" Target="../media/image470.png"/><Relationship Id="rId178" Type="http://schemas.openxmlformats.org/officeDocument/2006/relationships/customXml" Target="../ink/ink5326.xml"/><Relationship Id="rId61" Type="http://schemas.openxmlformats.org/officeDocument/2006/relationships/image" Target="../media/image398.png"/><Relationship Id="rId82" Type="http://schemas.openxmlformats.org/officeDocument/2006/relationships/customXml" Target="../ink/ink5278.xml"/><Relationship Id="rId152" Type="http://schemas.openxmlformats.org/officeDocument/2006/relationships/customXml" Target="../ink/ink5313.xml"/><Relationship Id="rId173" Type="http://schemas.openxmlformats.org/officeDocument/2006/relationships/image" Target="../media/image477.png"/><Relationship Id="rId19" Type="http://schemas.openxmlformats.org/officeDocument/2006/relationships/image" Target="../media/image377.png"/><Relationship Id="rId14" Type="http://schemas.openxmlformats.org/officeDocument/2006/relationships/customXml" Target="../ink/ink5244.xml"/><Relationship Id="rId30" Type="http://schemas.openxmlformats.org/officeDocument/2006/relationships/customXml" Target="../ink/ink5252.xml"/><Relationship Id="rId35" Type="http://schemas.openxmlformats.org/officeDocument/2006/relationships/image" Target="../media/image385.png"/><Relationship Id="rId56" Type="http://schemas.openxmlformats.org/officeDocument/2006/relationships/customXml" Target="../ink/ink5265.xml"/><Relationship Id="rId77" Type="http://schemas.openxmlformats.org/officeDocument/2006/relationships/image" Target="../media/image406.png"/><Relationship Id="rId100" Type="http://schemas.openxmlformats.org/officeDocument/2006/relationships/customXml" Target="../ink/ink5287.xml"/><Relationship Id="rId105" Type="http://schemas.openxmlformats.org/officeDocument/2006/relationships/image" Target="../media/image420.png"/><Relationship Id="rId126" Type="http://schemas.openxmlformats.org/officeDocument/2006/relationships/customXml" Target="../ink/ink5300.xml"/><Relationship Id="rId147" Type="http://schemas.openxmlformats.org/officeDocument/2006/relationships/image" Target="../media/image462.png"/><Relationship Id="rId168" Type="http://schemas.openxmlformats.org/officeDocument/2006/relationships/customXml" Target="../ink/ink5321.xml"/><Relationship Id="rId8" Type="http://schemas.openxmlformats.org/officeDocument/2006/relationships/customXml" Target="../ink/ink5241.xml"/><Relationship Id="rId51" Type="http://schemas.openxmlformats.org/officeDocument/2006/relationships/image" Target="../media/image393.png"/><Relationship Id="rId72" Type="http://schemas.openxmlformats.org/officeDocument/2006/relationships/customXml" Target="../ink/ink5273.xml"/><Relationship Id="rId93" Type="http://schemas.openxmlformats.org/officeDocument/2006/relationships/image" Target="../media/image414.png"/><Relationship Id="rId98" Type="http://schemas.openxmlformats.org/officeDocument/2006/relationships/customXml" Target="../ink/ink5286.xml"/><Relationship Id="rId121" Type="http://schemas.openxmlformats.org/officeDocument/2006/relationships/image" Target="../media/image428.png"/><Relationship Id="rId142" Type="http://schemas.openxmlformats.org/officeDocument/2006/relationships/customXml" Target="../ink/ink5308.xml"/><Relationship Id="rId163" Type="http://schemas.openxmlformats.org/officeDocument/2006/relationships/image" Target="../media/image472.png"/><Relationship Id="rId184" Type="http://schemas.openxmlformats.org/officeDocument/2006/relationships/customXml" Target="../ink/ink5329.xml"/><Relationship Id="rId189" Type="http://schemas.openxmlformats.org/officeDocument/2006/relationships/image" Target="../media/image485.png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260.xml"/><Relationship Id="rId67" Type="http://schemas.openxmlformats.org/officeDocument/2006/relationships/image" Target="../media/image401.png"/><Relationship Id="rId116" Type="http://schemas.openxmlformats.org/officeDocument/2006/relationships/customXml" Target="../ink/ink5295.xml"/><Relationship Id="rId137" Type="http://schemas.openxmlformats.org/officeDocument/2006/relationships/image" Target="../media/image436.png"/><Relationship Id="rId158" Type="http://schemas.openxmlformats.org/officeDocument/2006/relationships/customXml" Target="../ink/ink5316.xml"/><Relationship Id="rId20" Type="http://schemas.openxmlformats.org/officeDocument/2006/relationships/customXml" Target="../ink/ink5247.xml"/><Relationship Id="rId41" Type="http://schemas.openxmlformats.org/officeDocument/2006/relationships/image" Target="../media/image388.png"/><Relationship Id="rId62" Type="http://schemas.openxmlformats.org/officeDocument/2006/relationships/customXml" Target="../ink/ink5268.xml"/><Relationship Id="rId83" Type="http://schemas.openxmlformats.org/officeDocument/2006/relationships/image" Target="../media/image409.png"/><Relationship Id="rId88" Type="http://schemas.openxmlformats.org/officeDocument/2006/relationships/customXml" Target="../ink/ink5281.xml"/><Relationship Id="rId111" Type="http://schemas.openxmlformats.org/officeDocument/2006/relationships/image" Target="../media/image423.png"/><Relationship Id="rId132" Type="http://schemas.openxmlformats.org/officeDocument/2006/relationships/customXml" Target="../ink/ink5303.xml"/><Relationship Id="rId153" Type="http://schemas.openxmlformats.org/officeDocument/2006/relationships/image" Target="../media/image465.png"/><Relationship Id="rId174" Type="http://schemas.openxmlformats.org/officeDocument/2006/relationships/customXml" Target="../ink/ink5324.xml"/><Relationship Id="rId179" Type="http://schemas.openxmlformats.org/officeDocument/2006/relationships/image" Target="../media/image480.png"/><Relationship Id="rId15" Type="http://schemas.openxmlformats.org/officeDocument/2006/relationships/image" Target="../media/image375.png"/><Relationship Id="rId36" Type="http://schemas.openxmlformats.org/officeDocument/2006/relationships/customXml" Target="../ink/ink5255.xml"/><Relationship Id="rId57" Type="http://schemas.openxmlformats.org/officeDocument/2006/relationships/image" Target="../media/image396.png"/><Relationship Id="rId106" Type="http://schemas.openxmlformats.org/officeDocument/2006/relationships/customXml" Target="../ink/ink5290.xml"/><Relationship Id="rId127" Type="http://schemas.openxmlformats.org/officeDocument/2006/relationships/image" Target="../media/image431.png"/><Relationship Id="rId10" Type="http://schemas.openxmlformats.org/officeDocument/2006/relationships/customXml" Target="../ink/ink5242.xml"/><Relationship Id="rId31" Type="http://schemas.openxmlformats.org/officeDocument/2006/relationships/image" Target="../media/image383.png"/><Relationship Id="rId52" Type="http://schemas.openxmlformats.org/officeDocument/2006/relationships/customXml" Target="../ink/ink5263.xml"/><Relationship Id="rId73" Type="http://schemas.openxmlformats.org/officeDocument/2006/relationships/image" Target="../media/image404.png"/><Relationship Id="rId78" Type="http://schemas.openxmlformats.org/officeDocument/2006/relationships/customXml" Target="../ink/ink5276.xml"/><Relationship Id="rId94" Type="http://schemas.openxmlformats.org/officeDocument/2006/relationships/customXml" Target="../ink/ink5284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298.xml"/><Relationship Id="rId143" Type="http://schemas.openxmlformats.org/officeDocument/2006/relationships/image" Target="../media/image439.png"/><Relationship Id="rId148" Type="http://schemas.openxmlformats.org/officeDocument/2006/relationships/customXml" Target="../ink/ink5311.xml"/><Relationship Id="rId164" Type="http://schemas.openxmlformats.org/officeDocument/2006/relationships/customXml" Target="../ink/ink5319.xml"/><Relationship Id="rId169" Type="http://schemas.openxmlformats.org/officeDocument/2006/relationships/image" Target="../media/image475.png"/><Relationship Id="rId185" Type="http://schemas.openxmlformats.org/officeDocument/2006/relationships/image" Target="../media/image483.png"/><Relationship Id="rId4" Type="http://schemas.openxmlformats.org/officeDocument/2006/relationships/customXml" Target="../ink/ink5239.xml"/><Relationship Id="rId9" Type="http://schemas.openxmlformats.org/officeDocument/2006/relationships/image" Target="../media/image372.png"/><Relationship Id="rId180" Type="http://schemas.openxmlformats.org/officeDocument/2006/relationships/customXml" Target="../ink/ink5327.xml"/><Relationship Id="rId26" Type="http://schemas.openxmlformats.org/officeDocument/2006/relationships/customXml" Target="../ink/ink5250.xml"/><Relationship Id="rId47" Type="http://schemas.openxmlformats.org/officeDocument/2006/relationships/image" Target="../media/image391.png"/><Relationship Id="rId68" Type="http://schemas.openxmlformats.org/officeDocument/2006/relationships/customXml" Target="../ink/ink5271.xml"/><Relationship Id="rId89" Type="http://schemas.openxmlformats.org/officeDocument/2006/relationships/image" Target="../media/image412.png"/><Relationship Id="rId112" Type="http://schemas.openxmlformats.org/officeDocument/2006/relationships/customXml" Target="../ink/ink5293.xml"/><Relationship Id="rId133" Type="http://schemas.openxmlformats.org/officeDocument/2006/relationships/image" Target="../media/image434.png"/><Relationship Id="rId154" Type="http://schemas.openxmlformats.org/officeDocument/2006/relationships/customXml" Target="../ink/ink5314.xml"/><Relationship Id="rId175" Type="http://schemas.openxmlformats.org/officeDocument/2006/relationships/image" Target="../media/image478.png"/><Relationship Id="rId16" Type="http://schemas.openxmlformats.org/officeDocument/2006/relationships/customXml" Target="../ink/ink5245.xml"/><Relationship Id="rId37" Type="http://schemas.openxmlformats.org/officeDocument/2006/relationships/image" Target="../media/image386.png"/><Relationship Id="rId58" Type="http://schemas.openxmlformats.org/officeDocument/2006/relationships/customXml" Target="../ink/ink5266.xml"/><Relationship Id="rId79" Type="http://schemas.openxmlformats.org/officeDocument/2006/relationships/image" Target="../media/image407.png"/><Relationship Id="rId102" Type="http://schemas.openxmlformats.org/officeDocument/2006/relationships/customXml" Target="../ink/ink5288.xml"/><Relationship Id="rId123" Type="http://schemas.openxmlformats.org/officeDocument/2006/relationships/image" Target="../media/image429.png"/><Relationship Id="rId144" Type="http://schemas.openxmlformats.org/officeDocument/2006/relationships/customXml" Target="../ink/ink5309.xml"/><Relationship Id="rId90" Type="http://schemas.openxmlformats.org/officeDocument/2006/relationships/customXml" Target="../ink/ink5282.xml"/><Relationship Id="rId165" Type="http://schemas.openxmlformats.org/officeDocument/2006/relationships/image" Target="../media/image473.png"/><Relationship Id="rId186" Type="http://schemas.openxmlformats.org/officeDocument/2006/relationships/customXml" Target="../ink/ink5330.xml"/><Relationship Id="rId27" Type="http://schemas.openxmlformats.org/officeDocument/2006/relationships/image" Target="../media/image381.png"/><Relationship Id="rId48" Type="http://schemas.openxmlformats.org/officeDocument/2006/relationships/customXml" Target="../ink/ink5261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304.xml"/><Relationship Id="rId80" Type="http://schemas.openxmlformats.org/officeDocument/2006/relationships/customXml" Target="../ink/ink5277.xml"/><Relationship Id="rId155" Type="http://schemas.openxmlformats.org/officeDocument/2006/relationships/image" Target="../media/image466.png"/><Relationship Id="rId176" Type="http://schemas.openxmlformats.org/officeDocument/2006/relationships/customXml" Target="../ink/ink5325.xml"/><Relationship Id="rId17" Type="http://schemas.openxmlformats.org/officeDocument/2006/relationships/image" Target="../media/image376.png"/><Relationship Id="rId38" Type="http://schemas.openxmlformats.org/officeDocument/2006/relationships/customXml" Target="../ink/ink5256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299.xml"/><Relationship Id="rId70" Type="http://schemas.openxmlformats.org/officeDocument/2006/relationships/customXml" Target="../ink/ink5272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5320.xml"/><Relationship Id="rId187" Type="http://schemas.openxmlformats.org/officeDocument/2006/relationships/image" Target="../media/image48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251.xml"/><Relationship Id="rId49" Type="http://schemas.openxmlformats.org/officeDocument/2006/relationships/image" Target="../media/image392.png"/><Relationship Id="rId114" Type="http://schemas.openxmlformats.org/officeDocument/2006/relationships/customXml" Target="../ink/ink5294.xml"/><Relationship Id="rId60" Type="http://schemas.openxmlformats.org/officeDocument/2006/relationships/customXml" Target="../ink/ink5267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5315.xml"/><Relationship Id="rId177" Type="http://schemas.openxmlformats.org/officeDocument/2006/relationships/image" Target="../media/image479.png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352.xml"/><Relationship Id="rId63" Type="http://schemas.openxmlformats.org/officeDocument/2006/relationships/image" Target="../media/image399.png"/><Relationship Id="rId84" Type="http://schemas.openxmlformats.org/officeDocument/2006/relationships/customXml" Target="../ink/ink5373.xml"/><Relationship Id="rId138" Type="http://schemas.openxmlformats.org/officeDocument/2006/relationships/customXml" Target="../ink/ink5400.xml"/><Relationship Id="rId159" Type="http://schemas.openxmlformats.org/officeDocument/2006/relationships/image" Target="../media/image471.png"/><Relationship Id="rId170" Type="http://schemas.openxmlformats.org/officeDocument/2006/relationships/customXml" Target="../ink/ink5416.xml"/><Relationship Id="rId191" Type="http://schemas.openxmlformats.org/officeDocument/2006/relationships/image" Target="../media/image488.png"/><Relationship Id="rId205" Type="http://schemas.openxmlformats.org/officeDocument/2006/relationships/image" Target="../media/image495.png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347.xml"/><Relationship Id="rId53" Type="http://schemas.openxmlformats.org/officeDocument/2006/relationships/image" Target="../media/image394.png"/><Relationship Id="rId74" Type="http://schemas.openxmlformats.org/officeDocument/2006/relationships/customXml" Target="../ink/ink5368.xml"/><Relationship Id="rId128" Type="http://schemas.openxmlformats.org/officeDocument/2006/relationships/customXml" Target="../ink/ink5395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411.xml"/><Relationship Id="rId181" Type="http://schemas.openxmlformats.org/officeDocument/2006/relationships/image" Target="../media/image481.png"/><Relationship Id="rId22" Type="http://schemas.openxmlformats.org/officeDocument/2006/relationships/customXml" Target="../ink/ink5342.xml"/><Relationship Id="rId43" Type="http://schemas.openxmlformats.org/officeDocument/2006/relationships/image" Target="../media/image389.png"/><Relationship Id="rId64" Type="http://schemas.openxmlformats.org/officeDocument/2006/relationships/customXml" Target="../ink/ink5363.xml"/><Relationship Id="rId118" Type="http://schemas.openxmlformats.org/officeDocument/2006/relationships/customXml" Target="../ink/ink5390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406.xml"/><Relationship Id="rId171" Type="http://schemas.openxmlformats.org/officeDocument/2006/relationships/image" Target="../media/image476.png"/><Relationship Id="rId192" Type="http://schemas.openxmlformats.org/officeDocument/2006/relationships/customXml" Target="../ink/ink5427.xml"/><Relationship Id="rId12" Type="http://schemas.openxmlformats.org/officeDocument/2006/relationships/customXml" Target="../ink/ink5337.xml"/><Relationship Id="rId33" Type="http://schemas.openxmlformats.org/officeDocument/2006/relationships/image" Target="../media/image384.png"/><Relationship Id="rId108" Type="http://schemas.openxmlformats.org/officeDocument/2006/relationships/customXml" Target="../ink/ink5385.xml"/><Relationship Id="rId129" Type="http://schemas.openxmlformats.org/officeDocument/2006/relationships/image" Target="../media/image432.png"/><Relationship Id="rId54" Type="http://schemas.openxmlformats.org/officeDocument/2006/relationships/customXml" Target="../ink/ink5358.xml"/><Relationship Id="rId75" Type="http://schemas.openxmlformats.org/officeDocument/2006/relationships/image" Target="../media/image405.png"/><Relationship Id="rId96" Type="http://schemas.openxmlformats.org/officeDocument/2006/relationships/customXml" Target="../ink/ink5379.xml"/><Relationship Id="rId140" Type="http://schemas.openxmlformats.org/officeDocument/2006/relationships/customXml" Target="../ink/ink5401.xml"/><Relationship Id="rId161" Type="http://schemas.openxmlformats.org/officeDocument/2006/relationships/image" Target="../media/image222.png"/><Relationship Id="rId182" Type="http://schemas.openxmlformats.org/officeDocument/2006/relationships/customXml" Target="../ink/ink5422.xml"/><Relationship Id="rId6" Type="http://schemas.openxmlformats.org/officeDocument/2006/relationships/customXml" Target="../ink/ink5334.xml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44" Type="http://schemas.openxmlformats.org/officeDocument/2006/relationships/customXml" Target="../ink/ink5353.xml"/><Relationship Id="rId65" Type="http://schemas.openxmlformats.org/officeDocument/2006/relationships/image" Target="../media/image400.png"/><Relationship Id="rId86" Type="http://schemas.openxmlformats.org/officeDocument/2006/relationships/customXml" Target="../ink/ink5374.xml"/><Relationship Id="rId130" Type="http://schemas.openxmlformats.org/officeDocument/2006/relationships/customXml" Target="../ink/ink5396.xml"/><Relationship Id="rId151" Type="http://schemas.openxmlformats.org/officeDocument/2006/relationships/image" Target="../media/image464.png"/><Relationship Id="rId172" Type="http://schemas.openxmlformats.org/officeDocument/2006/relationships/customXml" Target="../ink/ink5417.xml"/><Relationship Id="rId193" Type="http://schemas.openxmlformats.org/officeDocument/2006/relationships/image" Target="../media/image489.png"/><Relationship Id="rId13" Type="http://schemas.openxmlformats.org/officeDocument/2006/relationships/image" Target="../media/image374.png"/><Relationship Id="rId109" Type="http://schemas.openxmlformats.org/officeDocument/2006/relationships/image" Target="../media/image422.png"/><Relationship Id="rId34" Type="http://schemas.openxmlformats.org/officeDocument/2006/relationships/customXml" Target="../ink/ink5348.xml"/><Relationship Id="rId55" Type="http://schemas.openxmlformats.org/officeDocument/2006/relationships/image" Target="../media/image395.png"/><Relationship Id="rId76" Type="http://schemas.openxmlformats.org/officeDocument/2006/relationships/customXml" Target="../ink/ink5369.xml"/><Relationship Id="rId97" Type="http://schemas.openxmlformats.org/officeDocument/2006/relationships/image" Target="../media/image416.png"/><Relationship Id="rId120" Type="http://schemas.openxmlformats.org/officeDocument/2006/relationships/customXml" Target="../ink/ink5391.xml"/><Relationship Id="rId141" Type="http://schemas.openxmlformats.org/officeDocument/2006/relationships/image" Target="../media/image438.png"/><Relationship Id="rId7" Type="http://schemas.openxmlformats.org/officeDocument/2006/relationships/image" Target="../media/image371.png"/><Relationship Id="rId162" Type="http://schemas.openxmlformats.org/officeDocument/2006/relationships/customXml" Target="../ink/ink5412.xml"/><Relationship Id="rId183" Type="http://schemas.openxmlformats.org/officeDocument/2006/relationships/image" Target="../media/image482.png"/><Relationship Id="rId24" Type="http://schemas.openxmlformats.org/officeDocument/2006/relationships/customXml" Target="../ink/ink5343.xml"/><Relationship Id="rId40" Type="http://schemas.openxmlformats.org/officeDocument/2006/relationships/customXml" Target="../ink/ink5351.xml"/><Relationship Id="rId45" Type="http://schemas.openxmlformats.org/officeDocument/2006/relationships/image" Target="../media/image390.png"/><Relationship Id="rId66" Type="http://schemas.openxmlformats.org/officeDocument/2006/relationships/customXml" Target="../ink/ink5364.xml"/><Relationship Id="rId87" Type="http://schemas.openxmlformats.org/officeDocument/2006/relationships/image" Target="../media/image411.png"/><Relationship Id="rId110" Type="http://schemas.openxmlformats.org/officeDocument/2006/relationships/customXml" Target="../ink/ink5386.xml"/><Relationship Id="rId115" Type="http://schemas.openxmlformats.org/officeDocument/2006/relationships/image" Target="../media/image425.png"/><Relationship Id="rId131" Type="http://schemas.openxmlformats.org/officeDocument/2006/relationships/image" Target="../media/image433.png"/><Relationship Id="rId136" Type="http://schemas.openxmlformats.org/officeDocument/2006/relationships/customXml" Target="../ink/ink5399.xml"/><Relationship Id="rId157" Type="http://schemas.openxmlformats.org/officeDocument/2006/relationships/image" Target="../media/image470.png"/><Relationship Id="rId178" Type="http://schemas.openxmlformats.org/officeDocument/2006/relationships/customXml" Target="../ink/ink5420.xml"/><Relationship Id="rId61" Type="http://schemas.openxmlformats.org/officeDocument/2006/relationships/image" Target="../media/image398.png"/><Relationship Id="rId82" Type="http://schemas.openxmlformats.org/officeDocument/2006/relationships/customXml" Target="../ink/ink5372.xml"/><Relationship Id="rId152" Type="http://schemas.openxmlformats.org/officeDocument/2006/relationships/customXml" Target="../ink/ink5407.xml"/><Relationship Id="rId173" Type="http://schemas.openxmlformats.org/officeDocument/2006/relationships/image" Target="../media/image477.png"/><Relationship Id="rId194" Type="http://schemas.openxmlformats.org/officeDocument/2006/relationships/customXml" Target="../ink/ink5428.xml"/><Relationship Id="rId199" Type="http://schemas.openxmlformats.org/officeDocument/2006/relationships/image" Target="../media/image492.png"/><Relationship Id="rId203" Type="http://schemas.openxmlformats.org/officeDocument/2006/relationships/image" Target="../media/image494.png"/><Relationship Id="rId19" Type="http://schemas.openxmlformats.org/officeDocument/2006/relationships/image" Target="../media/image377.png"/><Relationship Id="rId14" Type="http://schemas.openxmlformats.org/officeDocument/2006/relationships/customXml" Target="../ink/ink5338.xml"/><Relationship Id="rId30" Type="http://schemas.openxmlformats.org/officeDocument/2006/relationships/customXml" Target="../ink/ink5346.xml"/><Relationship Id="rId35" Type="http://schemas.openxmlformats.org/officeDocument/2006/relationships/image" Target="../media/image385.png"/><Relationship Id="rId56" Type="http://schemas.openxmlformats.org/officeDocument/2006/relationships/customXml" Target="../ink/ink5359.xml"/><Relationship Id="rId77" Type="http://schemas.openxmlformats.org/officeDocument/2006/relationships/image" Target="../media/image406.png"/><Relationship Id="rId100" Type="http://schemas.openxmlformats.org/officeDocument/2006/relationships/customXml" Target="../ink/ink5381.xml"/><Relationship Id="rId105" Type="http://schemas.openxmlformats.org/officeDocument/2006/relationships/image" Target="../media/image420.png"/><Relationship Id="rId126" Type="http://schemas.openxmlformats.org/officeDocument/2006/relationships/customXml" Target="../ink/ink5394.xml"/><Relationship Id="rId147" Type="http://schemas.openxmlformats.org/officeDocument/2006/relationships/image" Target="../media/image462.png"/><Relationship Id="rId168" Type="http://schemas.openxmlformats.org/officeDocument/2006/relationships/customXml" Target="../ink/ink5415.xml"/><Relationship Id="rId8" Type="http://schemas.openxmlformats.org/officeDocument/2006/relationships/customXml" Target="../ink/ink5335.xml"/><Relationship Id="rId51" Type="http://schemas.openxmlformats.org/officeDocument/2006/relationships/image" Target="../media/image393.png"/><Relationship Id="rId72" Type="http://schemas.openxmlformats.org/officeDocument/2006/relationships/customXml" Target="../ink/ink5367.xml"/><Relationship Id="rId93" Type="http://schemas.openxmlformats.org/officeDocument/2006/relationships/image" Target="../media/image414.png"/><Relationship Id="rId98" Type="http://schemas.openxmlformats.org/officeDocument/2006/relationships/customXml" Target="../ink/ink5380.xml"/><Relationship Id="rId121" Type="http://schemas.openxmlformats.org/officeDocument/2006/relationships/image" Target="../media/image428.png"/><Relationship Id="rId142" Type="http://schemas.openxmlformats.org/officeDocument/2006/relationships/customXml" Target="../ink/ink5402.xml"/><Relationship Id="rId163" Type="http://schemas.openxmlformats.org/officeDocument/2006/relationships/image" Target="../media/image472.png"/><Relationship Id="rId184" Type="http://schemas.openxmlformats.org/officeDocument/2006/relationships/customXml" Target="../ink/ink5423.xml"/><Relationship Id="rId189" Type="http://schemas.openxmlformats.org/officeDocument/2006/relationships/image" Target="../media/image487.png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354.xml"/><Relationship Id="rId67" Type="http://schemas.openxmlformats.org/officeDocument/2006/relationships/image" Target="../media/image401.png"/><Relationship Id="rId116" Type="http://schemas.openxmlformats.org/officeDocument/2006/relationships/customXml" Target="../ink/ink5389.xml"/><Relationship Id="rId137" Type="http://schemas.openxmlformats.org/officeDocument/2006/relationships/image" Target="../media/image436.png"/><Relationship Id="rId158" Type="http://schemas.openxmlformats.org/officeDocument/2006/relationships/customXml" Target="../ink/ink5410.xml"/><Relationship Id="rId20" Type="http://schemas.openxmlformats.org/officeDocument/2006/relationships/customXml" Target="../ink/ink5341.xml"/><Relationship Id="rId41" Type="http://schemas.openxmlformats.org/officeDocument/2006/relationships/image" Target="../media/image388.png"/><Relationship Id="rId62" Type="http://schemas.openxmlformats.org/officeDocument/2006/relationships/customXml" Target="../ink/ink5362.xml"/><Relationship Id="rId83" Type="http://schemas.openxmlformats.org/officeDocument/2006/relationships/image" Target="../media/image409.png"/><Relationship Id="rId88" Type="http://schemas.openxmlformats.org/officeDocument/2006/relationships/customXml" Target="../ink/ink5375.xml"/><Relationship Id="rId111" Type="http://schemas.openxmlformats.org/officeDocument/2006/relationships/image" Target="../media/image423.png"/><Relationship Id="rId132" Type="http://schemas.openxmlformats.org/officeDocument/2006/relationships/customXml" Target="../ink/ink5397.xml"/><Relationship Id="rId153" Type="http://schemas.openxmlformats.org/officeDocument/2006/relationships/image" Target="../media/image465.png"/><Relationship Id="rId174" Type="http://schemas.openxmlformats.org/officeDocument/2006/relationships/customXml" Target="../ink/ink5418.xml"/><Relationship Id="rId179" Type="http://schemas.openxmlformats.org/officeDocument/2006/relationships/image" Target="../media/image480.png"/><Relationship Id="rId195" Type="http://schemas.openxmlformats.org/officeDocument/2006/relationships/image" Target="../media/image490.png"/><Relationship Id="rId190" Type="http://schemas.openxmlformats.org/officeDocument/2006/relationships/customXml" Target="../ink/ink5426.xml"/><Relationship Id="rId204" Type="http://schemas.openxmlformats.org/officeDocument/2006/relationships/customXml" Target="../ink/ink5433.xml"/><Relationship Id="rId15" Type="http://schemas.openxmlformats.org/officeDocument/2006/relationships/image" Target="../media/image375.png"/><Relationship Id="rId36" Type="http://schemas.openxmlformats.org/officeDocument/2006/relationships/customXml" Target="../ink/ink5349.xml"/><Relationship Id="rId57" Type="http://schemas.openxmlformats.org/officeDocument/2006/relationships/image" Target="../media/image396.png"/><Relationship Id="rId106" Type="http://schemas.openxmlformats.org/officeDocument/2006/relationships/customXml" Target="../ink/ink5384.xml"/><Relationship Id="rId127" Type="http://schemas.openxmlformats.org/officeDocument/2006/relationships/image" Target="../media/image431.png"/><Relationship Id="rId10" Type="http://schemas.openxmlformats.org/officeDocument/2006/relationships/customXml" Target="../ink/ink5336.xml"/><Relationship Id="rId31" Type="http://schemas.openxmlformats.org/officeDocument/2006/relationships/image" Target="../media/image383.png"/><Relationship Id="rId52" Type="http://schemas.openxmlformats.org/officeDocument/2006/relationships/customXml" Target="../ink/ink5357.xml"/><Relationship Id="rId73" Type="http://schemas.openxmlformats.org/officeDocument/2006/relationships/image" Target="../media/image404.png"/><Relationship Id="rId78" Type="http://schemas.openxmlformats.org/officeDocument/2006/relationships/customXml" Target="../ink/ink5370.xml"/><Relationship Id="rId94" Type="http://schemas.openxmlformats.org/officeDocument/2006/relationships/customXml" Target="../ink/ink5378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392.xml"/><Relationship Id="rId143" Type="http://schemas.openxmlformats.org/officeDocument/2006/relationships/image" Target="../media/image439.png"/><Relationship Id="rId148" Type="http://schemas.openxmlformats.org/officeDocument/2006/relationships/customXml" Target="../ink/ink5405.xml"/><Relationship Id="rId164" Type="http://schemas.openxmlformats.org/officeDocument/2006/relationships/customXml" Target="../ink/ink5413.xml"/><Relationship Id="rId169" Type="http://schemas.openxmlformats.org/officeDocument/2006/relationships/image" Target="../media/image475.png"/><Relationship Id="rId185" Type="http://schemas.openxmlformats.org/officeDocument/2006/relationships/image" Target="../media/image483.png"/><Relationship Id="rId4" Type="http://schemas.openxmlformats.org/officeDocument/2006/relationships/customXml" Target="../ink/ink5333.xml"/><Relationship Id="rId9" Type="http://schemas.openxmlformats.org/officeDocument/2006/relationships/image" Target="../media/image372.png"/><Relationship Id="rId180" Type="http://schemas.openxmlformats.org/officeDocument/2006/relationships/customXml" Target="../ink/ink5421.xml"/><Relationship Id="rId26" Type="http://schemas.openxmlformats.org/officeDocument/2006/relationships/customXml" Target="../ink/ink5344.xml"/><Relationship Id="rId47" Type="http://schemas.openxmlformats.org/officeDocument/2006/relationships/image" Target="../media/image391.png"/><Relationship Id="rId68" Type="http://schemas.openxmlformats.org/officeDocument/2006/relationships/customXml" Target="../ink/ink5365.xml"/><Relationship Id="rId89" Type="http://schemas.openxmlformats.org/officeDocument/2006/relationships/image" Target="../media/image412.png"/><Relationship Id="rId112" Type="http://schemas.openxmlformats.org/officeDocument/2006/relationships/customXml" Target="../ink/ink5387.xml"/><Relationship Id="rId133" Type="http://schemas.openxmlformats.org/officeDocument/2006/relationships/image" Target="../media/image434.png"/><Relationship Id="rId154" Type="http://schemas.openxmlformats.org/officeDocument/2006/relationships/customXml" Target="../ink/ink5408.xml"/><Relationship Id="rId175" Type="http://schemas.openxmlformats.org/officeDocument/2006/relationships/image" Target="../media/image478.png"/><Relationship Id="rId196" Type="http://schemas.openxmlformats.org/officeDocument/2006/relationships/customXml" Target="../ink/ink5429.xml"/><Relationship Id="rId200" Type="http://schemas.openxmlformats.org/officeDocument/2006/relationships/customXml" Target="../ink/ink5431.xml"/><Relationship Id="rId16" Type="http://schemas.openxmlformats.org/officeDocument/2006/relationships/customXml" Target="../ink/ink5339.xml"/><Relationship Id="rId37" Type="http://schemas.openxmlformats.org/officeDocument/2006/relationships/image" Target="../media/image386.png"/><Relationship Id="rId58" Type="http://schemas.openxmlformats.org/officeDocument/2006/relationships/customXml" Target="../ink/ink5360.xml"/><Relationship Id="rId79" Type="http://schemas.openxmlformats.org/officeDocument/2006/relationships/image" Target="../media/image407.png"/><Relationship Id="rId102" Type="http://schemas.openxmlformats.org/officeDocument/2006/relationships/customXml" Target="../ink/ink5382.xml"/><Relationship Id="rId123" Type="http://schemas.openxmlformats.org/officeDocument/2006/relationships/image" Target="../media/image429.png"/><Relationship Id="rId144" Type="http://schemas.openxmlformats.org/officeDocument/2006/relationships/customXml" Target="../ink/ink5403.xml"/><Relationship Id="rId90" Type="http://schemas.openxmlformats.org/officeDocument/2006/relationships/customXml" Target="../ink/ink5376.xml"/><Relationship Id="rId165" Type="http://schemas.openxmlformats.org/officeDocument/2006/relationships/image" Target="../media/image473.png"/><Relationship Id="rId186" Type="http://schemas.openxmlformats.org/officeDocument/2006/relationships/customXml" Target="../ink/ink5424.xml"/><Relationship Id="rId27" Type="http://schemas.openxmlformats.org/officeDocument/2006/relationships/image" Target="../media/image381.png"/><Relationship Id="rId48" Type="http://schemas.openxmlformats.org/officeDocument/2006/relationships/customXml" Target="../ink/ink5355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398.xml"/><Relationship Id="rId80" Type="http://schemas.openxmlformats.org/officeDocument/2006/relationships/customXml" Target="../ink/ink5371.xml"/><Relationship Id="rId155" Type="http://schemas.openxmlformats.org/officeDocument/2006/relationships/image" Target="../media/image466.png"/><Relationship Id="rId176" Type="http://schemas.openxmlformats.org/officeDocument/2006/relationships/customXml" Target="../ink/ink5419.xml"/><Relationship Id="rId197" Type="http://schemas.openxmlformats.org/officeDocument/2006/relationships/image" Target="../media/image491.png"/><Relationship Id="rId201" Type="http://schemas.openxmlformats.org/officeDocument/2006/relationships/image" Target="../media/image493.png"/><Relationship Id="rId17" Type="http://schemas.openxmlformats.org/officeDocument/2006/relationships/image" Target="../media/image376.png"/><Relationship Id="rId38" Type="http://schemas.openxmlformats.org/officeDocument/2006/relationships/customXml" Target="../ink/ink5350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393.xml"/><Relationship Id="rId70" Type="http://schemas.openxmlformats.org/officeDocument/2006/relationships/customXml" Target="../ink/ink5366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5414.xml"/><Relationship Id="rId187" Type="http://schemas.openxmlformats.org/officeDocument/2006/relationships/image" Target="../media/image48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345.xml"/><Relationship Id="rId49" Type="http://schemas.openxmlformats.org/officeDocument/2006/relationships/image" Target="../media/image392.png"/><Relationship Id="rId114" Type="http://schemas.openxmlformats.org/officeDocument/2006/relationships/customXml" Target="../ink/ink5388.xml"/><Relationship Id="rId60" Type="http://schemas.openxmlformats.org/officeDocument/2006/relationships/customXml" Target="../ink/ink5361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5409.xml"/><Relationship Id="rId177" Type="http://schemas.openxmlformats.org/officeDocument/2006/relationships/image" Target="../media/image479.png"/><Relationship Id="rId198" Type="http://schemas.openxmlformats.org/officeDocument/2006/relationships/customXml" Target="../ink/ink5430.xml"/><Relationship Id="rId202" Type="http://schemas.openxmlformats.org/officeDocument/2006/relationships/customXml" Target="../ink/ink5432.xml"/><Relationship Id="rId18" Type="http://schemas.openxmlformats.org/officeDocument/2006/relationships/customXml" Target="../ink/ink5340.xml"/><Relationship Id="rId39" Type="http://schemas.openxmlformats.org/officeDocument/2006/relationships/image" Target="../media/image387.png"/><Relationship Id="rId50" Type="http://schemas.openxmlformats.org/officeDocument/2006/relationships/customXml" Target="../ink/ink5356.xml"/><Relationship Id="rId104" Type="http://schemas.openxmlformats.org/officeDocument/2006/relationships/customXml" Target="../ink/ink5383.xml"/><Relationship Id="rId125" Type="http://schemas.openxmlformats.org/officeDocument/2006/relationships/image" Target="../media/image430.png"/><Relationship Id="rId146" Type="http://schemas.openxmlformats.org/officeDocument/2006/relationships/customXml" Target="../ink/ink5404.xml"/><Relationship Id="rId167" Type="http://schemas.openxmlformats.org/officeDocument/2006/relationships/image" Target="../media/image474.png"/><Relationship Id="rId188" Type="http://schemas.openxmlformats.org/officeDocument/2006/relationships/customXml" Target="../ink/ink5425.xml"/><Relationship Id="rId71" Type="http://schemas.openxmlformats.org/officeDocument/2006/relationships/image" Target="../media/image403.png"/><Relationship Id="rId92" Type="http://schemas.openxmlformats.org/officeDocument/2006/relationships/customXml" Target="../ink/ink5377.xml"/><Relationship Id="rId2" Type="http://schemas.openxmlformats.org/officeDocument/2006/relationships/customXml" Target="../ink/ink5332.xml"/><Relationship Id="rId29" Type="http://schemas.openxmlformats.org/officeDocument/2006/relationships/image" Target="../media/image382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454.xml"/><Relationship Id="rId63" Type="http://schemas.openxmlformats.org/officeDocument/2006/relationships/image" Target="../media/image399.png"/><Relationship Id="rId84" Type="http://schemas.openxmlformats.org/officeDocument/2006/relationships/customXml" Target="../ink/ink5475.xml"/><Relationship Id="rId138" Type="http://schemas.openxmlformats.org/officeDocument/2006/relationships/customXml" Target="../ink/ink5502.xml"/><Relationship Id="rId159" Type="http://schemas.openxmlformats.org/officeDocument/2006/relationships/image" Target="../media/image471.png"/><Relationship Id="rId170" Type="http://schemas.openxmlformats.org/officeDocument/2006/relationships/customXml" Target="../ink/ink5518.xml"/><Relationship Id="rId191" Type="http://schemas.openxmlformats.org/officeDocument/2006/relationships/image" Target="../media/image488.png"/><Relationship Id="rId205" Type="http://schemas.openxmlformats.org/officeDocument/2006/relationships/image" Target="../media/image498.png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449.xml"/><Relationship Id="rId53" Type="http://schemas.openxmlformats.org/officeDocument/2006/relationships/image" Target="../media/image394.png"/><Relationship Id="rId74" Type="http://schemas.openxmlformats.org/officeDocument/2006/relationships/customXml" Target="../ink/ink5470.xml"/><Relationship Id="rId128" Type="http://schemas.openxmlformats.org/officeDocument/2006/relationships/customXml" Target="../ink/ink5497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513.xml"/><Relationship Id="rId181" Type="http://schemas.openxmlformats.org/officeDocument/2006/relationships/image" Target="../media/image481.png"/><Relationship Id="rId22" Type="http://schemas.openxmlformats.org/officeDocument/2006/relationships/customXml" Target="../ink/ink5444.xml"/><Relationship Id="rId43" Type="http://schemas.openxmlformats.org/officeDocument/2006/relationships/image" Target="../media/image389.png"/><Relationship Id="rId64" Type="http://schemas.openxmlformats.org/officeDocument/2006/relationships/customXml" Target="../ink/ink5465.xml"/><Relationship Id="rId118" Type="http://schemas.openxmlformats.org/officeDocument/2006/relationships/customXml" Target="../ink/ink5492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508.xml"/><Relationship Id="rId171" Type="http://schemas.openxmlformats.org/officeDocument/2006/relationships/image" Target="../media/image476.png"/><Relationship Id="rId192" Type="http://schemas.openxmlformats.org/officeDocument/2006/relationships/customXml" Target="../ink/ink5529.xml"/><Relationship Id="rId206" Type="http://schemas.openxmlformats.org/officeDocument/2006/relationships/customXml" Target="../ink/ink5536.xml"/><Relationship Id="rId12" Type="http://schemas.openxmlformats.org/officeDocument/2006/relationships/customXml" Target="../ink/ink5439.xml"/><Relationship Id="rId33" Type="http://schemas.openxmlformats.org/officeDocument/2006/relationships/image" Target="../media/image384.png"/><Relationship Id="rId108" Type="http://schemas.openxmlformats.org/officeDocument/2006/relationships/customXml" Target="../ink/ink5487.xml"/><Relationship Id="rId129" Type="http://schemas.openxmlformats.org/officeDocument/2006/relationships/image" Target="../media/image432.png"/><Relationship Id="rId54" Type="http://schemas.openxmlformats.org/officeDocument/2006/relationships/customXml" Target="../ink/ink5460.xml"/><Relationship Id="rId75" Type="http://schemas.openxmlformats.org/officeDocument/2006/relationships/image" Target="../media/image405.png"/><Relationship Id="rId96" Type="http://schemas.openxmlformats.org/officeDocument/2006/relationships/customXml" Target="../ink/ink5481.xml"/><Relationship Id="rId140" Type="http://schemas.openxmlformats.org/officeDocument/2006/relationships/customXml" Target="../ink/ink5503.xml"/><Relationship Id="rId161" Type="http://schemas.openxmlformats.org/officeDocument/2006/relationships/image" Target="../media/image222.png"/><Relationship Id="rId182" Type="http://schemas.openxmlformats.org/officeDocument/2006/relationships/customXml" Target="../ink/ink5524.xml"/><Relationship Id="rId6" Type="http://schemas.openxmlformats.org/officeDocument/2006/relationships/customXml" Target="../ink/ink5436.xml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44" Type="http://schemas.openxmlformats.org/officeDocument/2006/relationships/customXml" Target="../ink/ink5455.xml"/><Relationship Id="rId65" Type="http://schemas.openxmlformats.org/officeDocument/2006/relationships/image" Target="../media/image400.png"/><Relationship Id="rId86" Type="http://schemas.openxmlformats.org/officeDocument/2006/relationships/customXml" Target="../ink/ink5476.xml"/><Relationship Id="rId130" Type="http://schemas.openxmlformats.org/officeDocument/2006/relationships/customXml" Target="../ink/ink5498.xml"/><Relationship Id="rId151" Type="http://schemas.openxmlformats.org/officeDocument/2006/relationships/image" Target="../media/image464.png"/><Relationship Id="rId172" Type="http://schemas.openxmlformats.org/officeDocument/2006/relationships/customXml" Target="../ink/ink5519.xml"/><Relationship Id="rId193" Type="http://schemas.openxmlformats.org/officeDocument/2006/relationships/image" Target="../media/image489.png"/><Relationship Id="rId207" Type="http://schemas.openxmlformats.org/officeDocument/2006/relationships/image" Target="../media/image499.png"/><Relationship Id="rId13" Type="http://schemas.openxmlformats.org/officeDocument/2006/relationships/image" Target="../media/image374.png"/><Relationship Id="rId109" Type="http://schemas.openxmlformats.org/officeDocument/2006/relationships/image" Target="../media/image422.png"/><Relationship Id="rId34" Type="http://schemas.openxmlformats.org/officeDocument/2006/relationships/customXml" Target="../ink/ink5450.xml"/><Relationship Id="rId55" Type="http://schemas.openxmlformats.org/officeDocument/2006/relationships/image" Target="../media/image395.png"/><Relationship Id="rId76" Type="http://schemas.openxmlformats.org/officeDocument/2006/relationships/customXml" Target="../ink/ink5471.xml"/><Relationship Id="rId97" Type="http://schemas.openxmlformats.org/officeDocument/2006/relationships/image" Target="../media/image416.png"/><Relationship Id="rId120" Type="http://schemas.openxmlformats.org/officeDocument/2006/relationships/customXml" Target="../ink/ink5493.xml"/><Relationship Id="rId141" Type="http://schemas.openxmlformats.org/officeDocument/2006/relationships/image" Target="../media/image438.png"/><Relationship Id="rId7" Type="http://schemas.openxmlformats.org/officeDocument/2006/relationships/image" Target="../media/image371.png"/><Relationship Id="rId162" Type="http://schemas.openxmlformats.org/officeDocument/2006/relationships/customXml" Target="../ink/ink5514.xml"/><Relationship Id="rId183" Type="http://schemas.openxmlformats.org/officeDocument/2006/relationships/image" Target="../media/image482.png"/><Relationship Id="rId24" Type="http://schemas.openxmlformats.org/officeDocument/2006/relationships/customXml" Target="../ink/ink5445.xml"/><Relationship Id="rId45" Type="http://schemas.openxmlformats.org/officeDocument/2006/relationships/image" Target="../media/image390.png"/><Relationship Id="rId66" Type="http://schemas.openxmlformats.org/officeDocument/2006/relationships/customXml" Target="../ink/ink5466.xml"/><Relationship Id="rId87" Type="http://schemas.openxmlformats.org/officeDocument/2006/relationships/image" Target="../media/image411.png"/><Relationship Id="rId110" Type="http://schemas.openxmlformats.org/officeDocument/2006/relationships/customXml" Target="../ink/ink5488.xml"/><Relationship Id="rId131" Type="http://schemas.openxmlformats.org/officeDocument/2006/relationships/image" Target="../media/image433.png"/><Relationship Id="rId61" Type="http://schemas.openxmlformats.org/officeDocument/2006/relationships/image" Target="../media/image398.png"/><Relationship Id="rId82" Type="http://schemas.openxmlformats.org/officeDocument/2006/relationships/customXml" Target="../ink/ink5474.xml"/><Relationship Id="rId152" Type="http://schemas.openxmlformats.org/officeDocument/2006/relationships/customXml" Target="../ink/ink5509.xml"/><Relationship Id="rId173" Type="http://schemas.openxmlformats.org/officeDocument/2006/relationships/image" Target="../media/image477.png"/><Relationship Id="rId194" Type="http://schemas.openxmlformats.org/officeDocument/2006/relationships/customXml" Target="../ink/ink5530.xml"/><Relationship Id="rId199" Type="http://schemas.openxmlformats.org/officeDocument/2006/relationships/image" Target="../media/image492.png"/><Relationship Id="rId203" Type="http://schemas.openxmlformats.org/officeDocument/2006/relationships/image" Target="../media/image497.png"/><Relationship Id="rId208" Type="http://schemas.openxmlformats.org/officeDocument/2006/relationships/customXml" Target="../ink/ink5537.xml"/><Relationship Id="rId19" Type="http://schemas.openxmlformats.org/officeDocument/2006/relationships/image" Target="../media/image377.png"/><Relationship Id="rId14" Type="http://schemas.openxmlformats.org/officeDocument/2006/relationships/customXml" Target="../ink/ink5440.xml"/><Relationship Id="rId30" Type="http://schemas.openxmlformats.org/officeDocument/2006/relationships/customXml" Target="../ink/ink5448.xml"/><Relationship Id="rId35" Type="http://schemas.openxmlformats.org/officeDocument/2006/relationships/image" Target="../media/image385.png"/><Relationship Id="rId56" Type="http://schemas.openxmlformats.org/officeDocument/2006/relationships/customXml" Target="../ink/ink5461.xml"/><Relationship Id="rId77" Type="http://schemas.openxmlformats.org/officeDocument/2006/relationships/image" Target="../media/image406.png"/><Relationship Id="rId100" Type="http://schemas.openxmlformats.org/officeDocument/2006/relationships/customXml" Target="../ink/ink5483.xml"/><Relationship Id="rId105" Type="http://schemas.openxmlformats.org/officeDocument/2006/relationships/image" Target="../media/image420.png"/><Relationship Id="rId126" Type="http://schemas.openxmlformats.org/officeDocument/2006/relationships/customXml" Target="../ink/ink5496.xml"/><Relationship Id="rId147" Type="http://schemas.openxmlformats.org/officeDocument/2006/relationships/image" Target="../media/image462.png"/><Relationship Id="rId168" Type="http://schemas.openxmlformats.org/officeDocument/2006/relationships/customXml" Target="../ink/ink5517.xml"/><Relationship Id="rId8" Type="http://schemas.openxmlformats.org/officeDocument/2006/relationships/customXml" Target="../ink/ink5437.xml"/><Relationship Id="rId51" Type="http://schemas.openxmlformats.org/officeDocument/2006/relationships/image" Target="../media/image393.png"/><Relationship Id="rId72" Type="http://schemas.openxmlformats.org/officeDocument/2006/relationships/customXml" Target="../ink/ink5469.xml"/><Relationship Id="rId93" Type="http://schemas.openxmlformats.org/officeDocument/2006/relationships/image" Target="../media/image414.png"/><Relationship Id="rId98" Type="http://schemas.openxmlformats.org/officeDocument/2006/relationships/customXml" Target="../ink/ink5482.xml"/><Relationship Id="rId121" Type="http://schemas.openxmlformats.org/officeDocument/2006/relationships/image" Target="../media/image428.png"/><Relationship Id="rId142" Type="http://schemas.openxmlformats.org/officeDocument/2006/relationships/customXml" Target="../ink/ink5504.xml"/><Relationship Id="rId163" Type="http://schemas.openxmlformats.org/officeDocument/2006/relationships/image" Target="../media/image472.png"/><Relationship Id="rId184" Type="http://schemas.openxmlformats.org/officeDocument/2006/relationships/customXml" Target="../ink/ink5525.xml"/><Relationship Id="rId189" Type="http://schemas.openxmlformats.org/officeDocument/2006/relationships/image" Target="../media/image487.png"/><Relationship Id="rId3" Type="http://schemas.openxmlformats.org/officeDocument/2006/relationships/image" Target="../media/image369.png"/><Relationship Id="rId25" Type="http://schemas.openxmlformats.org/officeDocument/2006/relationships/image" Target="../media/image380.png"/><Relationship Id="rId46" Type="http://schemas.openxmlformats.org/officeDocument/2006/relationships/customXml" Target="../ink/ink5456.xml"/><Relationship Id="rId67" Type="http://schemas.openxmlformats.org/officeDocument/2006/relationships/image" Target="../media/image401.png"/><Relationship Id="rId116" Type="http://schemas.openxmlformats.org/officeDocument/2006/relationships/customXml" Target="../ink/ink5491.xml"/><Relationship Id="rId137" Type="http://schemas.openxmlformats.org/officeDocument/2006/relationships/image" Target="../media/image436.png"/><Relationship Id="rId158" Type="http://schemas.openxmlformats.org/officeDocument/2006/relationships/customXml" Target="../ink/ink5512.xml"/><Relationship Id="rId20" Type="http://schemas.openxmlformats.org/officeDocument/2006/relationships/customXml" Target="../ink/ink5443.xml"/><Relationship Id="rId41" Type="http://schemas.openxmlformats.org/officeDocument/2006/relationships/image" Target="../media/image388.png"/><Relationship Id="rId62" Type="http://schemas.openxmlformats.org/officeDocument/2006/relationships/customXml" Target="../ink/ink5464.xml"/><Relationship Id="rId83" Type="http://schemas.openxmlformats.org/officeDocument/2006/relationships/image" Target="../media/image409.png"/><Relationship Id="rId88" Type="http://schemas.openxmlformats.org/officeDocument/2006/relationships/customXml" Target="../ink/ink5477.xml"/><Relationship Id="rId111" Type="http://schemas.openxmlformats.org/officeDocument/2006/relationships/image" Target="../media/image423.png"/><Relationship Id="rId132" Type="http://schemas.openxmlformats.org/officeDocument/2006/relationships/customXml" Target="../ink/ink5499.xml"/><Relationship Id="rId153" Type="http://schemas.openxmlformats.org/officeDocument/2006/relationships/image" Target="../media/image465.png"/><Relationship Id="rId174" Type="http://schemas.openxmlformats.org/officeDocument/2006/relationships/customXml" Target="../ink/ink5520.xml"/><Relationship Id="rId179" Type="http://schemas.openxmlformats.org/officeDocument/2006/relationships/image" Target="../media/image480.png"/><Relationship Id="rId195" Type="http://schemas.openxmlformats.org/officeDocument/2006/relationships/image" Target="../media/image490.png"/><Relationship Id="rId209" Type="http://schemas.openxmlformats.org/officeDocument/2006/relationships/image" Target="../media/image500.png"/><Relationship Id="rId190" Type="http://schemas.openxmlformats.org/officeDocument/2006/relationships/customXml" Target="../ink/ink5528.xml"/><Relationship Id="rId204" Type="http://schemas.openxmlformats.org/officeDocument/2006/relationships/customXml" Target="../ink/ink5535.xml"/><Relationship Id="rId15" Type="http://schemas.openxmlformats.org/officeDocument/2006/relationships/image" Target="../media/image375.png"/><Relationship Id="rId36" Type="http://schemas.openxmlformats.org/officeDocument/2006/relationships/customXml" Target="../ink/ink5451.xml"/><Relationship Id="rId57" Type="http://schemas.openxmlformats.org/officeDocument/2006/relationships/image" Target="../media/image396.png"/><Relationship Id="rId106" Type="http://schemas.openxmlformats.org/officeDocument/2006/relationships/customXml" Target="../ink/ink5486.xml"/><Relationship Id="rId127" Type="http://schemas.openxmlformats.org/officeDocument/2006/relationships/image" Target="../media/image431.png"/><Relationship Id="rId10" Type="http://schemas.openxmlformats.org/officeDocument/2006/relationships/customXml" Target="../ink/ink5438.xml"/><Relationship Id="rId31" Type="http://schemas.openxmlformats.org/officeDocument/2006/relationships/image" Target="../media/image383.png"/><Relationship Id="rId52" Type="http://schemas.openxmlformats.org/officeDocument/2006/relationships/customXml" Target="../ink/ink5459.xml"/><Relationship Id="rId73" Type="http://schemas.openxmlformats.org/officeDocument/2006/relationships/image" Target="../media/image404.png"/><Relationship Id="rId78" Type="http://schemas.openxmlformats.org/officeDocument/2006/relationships/customXml" Target="../ink/ink5472.xml"/><Relationship Id="rId94" Type="http://schemas.openxmlformats.org/officeDocument/2006/relationships/customXml" Target="../ink/ink5480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494.xml"/><Relationship Id="rId143" Type="http://schemas.openxmlformats.org/officeDocument/2006/relationships/image" Target="../media/image439.png"/><Relationship Id="rId148" Type="http://schemas.openxmlformats.org/officeDocument/2006/relationships/customXml" Target="../ink/ink5507.xml"/><Relationship Id="rId164" Type="http://schemas.openxmlformats.org/officeDocument/2006/relationships/customXml" Target="../ink/ink5515.xml"/><Relationship Id="rId169" Type="http://schemas.openxmlformats.org/officeDocument/2006/relationships/image" Target="../media/image475.png"/><Relationship Id="rId185" Type="http://schemas.openxmlformats.org/officeDocument/2006/relationships/image" Target="../media/image483.png"/><Relationship Id="rId4" Type="http://schemas.openxmlformats.org/officeDocument/2006/relationships/customXml" Target="../ink/ink5435.xml"/><Relationship Id="rId9" Type="http://schemas.openxmlformats.org/officeDocument/2006/relationships/image" Target="../media/image372.png"/><Relationship Id="rId180" Type="http://schemas.openxmlformats.org/officeDocument/2006/relationships/customXml" Target="../ink/ink5523.xml"/><Relationship Id="rId210" Type="http://schemas.openxmlformats.org/officeDocument/2006/relationships/customXml" Target="../ink/ink5538.xml"/><Relationship Id="rId26" Type="http://schemas.openxmlformats.org/officeDocument/2006/relationships/customXml" Target="../ink/ink5446.xml"/><Relationship Id="rId47" Type="http://schemas.openxmlformats.org/officeDocument/2006/relationships/image" Target="../media/image391.png"/><Relationship Id="rId68" Type="http://schemas.openxmlformats.org/officeDocument/2006/relationships/customXml" Target="../ink/ink5467.xml"/><Relationship Id="rId89" Type="http://schemas.openxmlformats.org/officeDocument/2006/relationships/image" Target="../media/image412.png"/><Relationship Id="rId112" Type="http://schemas.openxmlformats.org/officeDocument/2006/relationships/customXml" Target="../ink/ink5489.xml"/><Relationship Id="rId133" Type="http://schemas.openxmlformats.org/officeDocument/2006/relationships/image" Target="../media/image434.png"/><Relationship Id="rId154" Type="http://schemas.openxmlformats.org/officeDocument/2006/relationships/customXml" Target="../ink/ink5510.xml"/><Relationship Id="rId175" Type="http://schemas.openxmlformats.org/officeDocument/2006/relationships/image" Target="../media/image478.png"/><Relationship Id="rId196" Type="http://schemas.openxmlformats.org/officeDocument/2006/relationships/customXml" Target="../ink/ink5531.xml"/><Relationship Id="rId200" Type="http://schemas.openxmlformats.org/officeDocument/2006/relationships/customXml" Target="../ink/ink5533.xml"/><Relationship Id="rId16" Type="http://schemas.openxmlformats.org/officeDocument/2006/relationships/customXml" Target="../ink/ink5441.xml"/><Relationship Id="rId37" Type="http://schemas.openxmlformats.org/officeDocument/2006/relationships/image" Target="../media/image386.png"/><Relationship Id="rId58" Type="http://schemas.openxmlformats.org/officeDocument/2006/relationships/customXml" Target="../ink/ink5462.xml"/><Relationship Id="rId79" Type="http://schemas.openxmlformats.org/officeDocument/2006/relationships/image" Target="../media/image407.png"/><Relationship Id="rId102" Type="http://schemas.openxmlformats.org/officeDocument/2006/relationships/customXml" Target="../ink/ink5484.xml"/><Relationship Id="rId123" Type="http://schemas.openxmlformats.org/officeDocument/2006/relationships/image" Target="../media/image429.png"/><Relationship Id="rId144" Type="http://schemas.openxmlformats.org/officeDocument/2006/relationships/customXml" Target="../ink/ink5505.xml"/><Relationship Id="rId90" Type="http://schemas.openxmlformats.org/officeDocument/2006/relationships/customXml" Target="../ink/ink5478.xml"/><Relationship Id="rId165" Type="http://schemas.openxmlformats.org/officeDocument/2006/relationships/image" Target="../media/image473.png"/><Relationship Id="rId186" Type="http://schemas.openxmlformats.org/officeDocument/2006/relationships/customXml" Target="../ink/ink5526.xml"/><Relationship Id="rId211" Type="http://schemas.openxmlformats.org/officeDocument/2006/relationships/image" Target="../media/image501.png"/><Relationship Id="rId27" Type="http://schemas.openxmlformats.org/officeDocument/2006/relationships/image" Target="../media/image381.png"/><Relationship Id="rId48" Type="http://schemas.openxmlformats.org/officeDocument/2006/relationships/customXml" Target="../ink/ink5457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500.xml"/><Relationship Id="rId80" Type="http://schemas.openxmlformats.org/officeDocument/2006/relationships/customXml" Target="../ink/ink5473.xml"/><Relationship Id="rId155" Type="http://schemas.openxmlformats.org/officeDocument/2006/relationships/image" Target="../media/image466.png"/><Relationship Id="rId176" Type="http://schemas.openxmlformats.org/officeDocument/2006/relationships/customXml" Target="../ink/ink5521.xml"/><Relationship Id="rId197" Type="http://schemas.openxmlformats.org/officeDocument/2006/relationships/image" Target="../media/image491.png"/><Relationship Id="rId201" Type="http://schemas.openxmlformats.org/officeDocument/2006/relationships/image" Target="../media/image496.png"/><Relationship Id="rId17" Type="http://schemas.openxmlformats.org/officeDocument/2006/relationships/image" Target="../media/image376.png"/><Relationship Id="rId38" Type="http://schemas.openxmlformats.org/officeDocument/2006/relationships/customXml" Target="../ink/ink5452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495.xml"/><Relationship Id="rId70" Type="http://schemas.openxmlformats.org/officeDocument/2006/relationships/customXml" Target="../ink/ink5468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5516.xml"/><Relationship Id="rId187" Type="http://schemas.openxmlformats.org/officeDocument/2006/relationships/image" Target="../media/image48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447.xml"/><Relationship Id="rId49" Type="http://schemas.openxmlformats.org/officeDocument/2006/relationships/image" Target="../media/image392.png"/><Relationship Id="rId114" Type="http://schemas.openxmlformats.org/officeDocument/2006/relationships/customXml" Target="../ink/ink5490.xml"/><Relationship Id="rId60" Type="http://schemas.openxmlformats.org/officeDocument/2006/relationships/customXml" Target="../ink/ink5463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5511.xml"/><Relationship Id="rId177" Type="http://schemas.openxmlformats.org/officeDocument/2006/relationships/image" Target="../media/image479.png"/><Relationship Id="rId198" Type="http://schemas.openxmlformats.org/officeDocument/2006/relationships/customXml" Target="../ink/ink5532.xml"/><Relationship Id="rId202" Type="http://schemas.openxmlformats.org/officeDocument/2006/relationships/customXml" Target="../ink/ink5534.xml"/><Relationship Id="rId18" Type="http://schemas.openxmlformats.org/officeDocument/2006/relationships/customXml" Target="../ink/ink5442.xml"/><Relationship Id="rId39" Type="http://schemas.openxmlformats.org/officeDocument/2006/relationships/image" Target="../media/image387.png"/><Relationship Id="rId50" Type="http://schemas.openxmlformats.org/officeDocument/2006/relationships/customXml" Target="../ink/ink5458.xml"/><Relationship Id="rId104" Type="http://schemas.openxmlformats.org/officeDocument/2006/relationships/customXml" Target="../ink/ink5485.xml"/><Relationship Id="rId125" Type="http://schemas.openxmlformats.org/officeDocument/2006/relationships/image" Target="../media/image430.png"/><Relationship Id="rId146" Type="http://schemas.openxmlformats.org/officeDocument/2006/relationships/customXml" Target="../ink/ink5506.xml"/><Relationship Id="rId167" Type="http://schemas.openxmlformats.org/officeDocument/2006/relationships/image" Target="../media/image474.png"/><Relationship Id="rId188" Type="http://schemas.openxmlformats.org/officeDocument/2006/relationships/customXml" Target="../ink/ink5527.xml"/><Relationship Id="rId71" Type="http://schemas.openxmlformats.org/officeDocument/2006/relationships/image" Target="../media/image403.png"/><Relationship Id="rId92" Type="http://schemas.openxmlformats.org/officeDocument/2006/relationships/customXml" Target="../ink/ink5479.xml"/><Relationship Id="rId2" Type="http://schemas.openxmlformats.org/officeDocument/2006/relationships/customXml" Target="../ink/ink5434.xml"/><Relationship Id="rId29" Type="http://schemas.openxmlformats.org/officeDocument/2006/relationships/image" Target="../media/image382.png"/><Relationship Id="rId40" Type="http://schemas.openxmlformats.org/officeDocument/2006/relationships/customXml" Target="../ink/ink5453.xml"/><Relationship Id="rId115" Type="http://schemas.openxmlformats.org/officeDocument/2006/relationships/image" Target="../media/image425.png"/><Relationship Id="rId136" Type="http://schemas.openxmlformats.org/officeDocument/2006/relationships/customXml" Target="../ink/ink5501.xml"/><Relationship Id="rId157" Type="http://schemas.openxmlformats.org/officeDocument/2006/relationships/image" Target="../media/image470.png"/><Relationship Id="rId178" Type="http://schemas.openxmlformats.org/officeDocument/2006/relationships/customXml" Target="../ink/ink5522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42" Type="http://schemas.openxmlformats.org/officeDocument/2006/relationships/customXml" Target="../ink/ink5559.xml"/><Relationship Id="rId63" Type="http://schemas.openxmlformats.org/officeDocument/2006/relationships/image" Target="../media/image399.png"/><Relationship Id="rId84" Type="http://schemas.openxmlformats.org/officeDocument/2006/relationships/customXml" Target="../ink/ink5580.xml"/><Relationship Id="rId138" Type="http://schemas.openxmlformats.org/officeDocument/2006/relationships/customXml" Target="../ink/ink5607.xml"/><Relationship Id="rId159" Type="http://schemas.openxmlformats.org/officeDocument/2006/relationships/image" Target="../media/image471.png"/><Relationship Id="rId170" Type="http://schemas.openxmlformats.org/officeDocument/2006/relationships/customXml" Target="../ink/ink5623.xml"/><Relationship Id="rId191" Type="http://schemas.openxmlformats.org/officeDocument/2006/relationships/image" Target="../media/image488.png"/><Relationship Id="rId205" Type="http://schemas.openxmlformats.org/officeDocument/2006/relationships/image" Target="../media/image498.png"/><Relationship Id="rId226" Type="http://schemas.openxmlformats.org/officeDocument/2006/relationships/customXml" Target="../ink/ink5651.xml"/><Relationship Id="rId247" Type="http://schemas.openxmlformats.org/officeDocument/2006/relationships/image" Target="../media/image520.png"/><Relationship Id="rId107" Type="http://schemas.openxmlformats.org/officeDocument/2006/relationships/image" Target="../media/image421.png"/><Relationship Id="rId11" Type="http://schemas.openxmlformats.org/officeDocument/2006/relationships/image" Target="../media/image373.png"/><Relationship Id="rId32" Type="http://schemas.openxmlformats.org/officeDocument/2006/relationships/customXml" Target="../ink/ink5554.xml"/><Relationship Id="rId53" Type="http://schemas.openxmlformats.org/officeDocument/2006/relationships/image" Target="../media/image394.png"/><Relationship Id="rId74" Type="http://schemas.openxmlformats.org/officeDocument/2006/relationships/customXml" Target="../ink/ink5575.xml"/><Relationship Id="rId128" Type="http://schemas.openxmlformats.org/officeDocument/2006/relationships/customXml" Target="../ink/ink5602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618.xml"/><Relationship Id="rId181" Type="http://schemas.openxmlformats.org/officeDocument/2006/relationships/image" Target="../media/image481.png"/><Relationship Id="rId216" Type="http://schemas.openxmlformats.org/officeDocument/2006/relationships/customXml" Target="../ink/ink5646.xml"/><Relationship Id="rId237" Type="http://schemas.openxmlformats.org/officeDocument/2006/relationships/image" Target="../media/image515.png"/><Relationship Id="rId258" Type="http://schemas.openxmlformats.org/officeDocument/2006/relationships/customXml" Target="../ink/ink5667.xml"/><Relationship Id="rId22" Type="http://schemas.openxmlformats.org/officeDocument/2006/relationships/customXml" Target="../ink/ink5549.xml"/><Relationship Id="rId43" Type="http://schemas.openxmlformats.org/officeDocument/2006/relationships/image" Target="../media/image389.png"/><Relationship Id="rId64" Type="http://schemas.openxmlformats.org/officeDocument/2006/relationships/customXml" Target="../ink/ink5570.xml"/><Relationship Id="rId118" Type="http://schemas.openxmlformats.org/officeDocument/2006/relationships/customXml" Target="../ink/ink5597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613.xml"/><Relationship Id="rId171" Type="http://schemas.openxmlformats.org/officeDocument/2006/relationships/image" Target="../media/image476.png"/><Relationship Id="rId192" Type="http://schemas.openxmlformats.org/officeDocument/2006/relationships/customXml" Target="../ink/ink5634.xml"/><Relationship Id="rId206" Type="http://schemas.openxmlformats.org/officeDocument/2006/relationships/customXml" Target="../ink/ink5641.xml"/><Relationship Id="rId227" Type="http://schemas.openxmlformats.org/officeDocument/2006/relationships/image" Target="../media/image509.png"/><Relationship Id="rId248" Type="http://schemas.openxmlformats.org/officeDocument/2006/relationships/customXml" Target="../ink/ink5662.xml"/><Relationship Id="rId12" Type="http://schemas.openxmlformats.org/officeDocument/2006/relationships/customXml" Target="../ink/ink5544.xml"/><Relationship Id="rId33" Type="http://schemas.openxmlformats.org/officeDocument/2006/relationships/image" Target="../media/image384.png"/><Relationship Id="rId108" Type="http://schemas.openxmlformats.org/officeDocument/2006/relationships/customXml" Target="../ink/ink5592.xml"/><Relationship Id="rId129" Type="http://schemas.openxmlformats.org/officeDocument/2006/relationships/image" Target="../media/image432.png"/><Relationship Id="rId54" Type="http://schemas.openxmlformats.org/officeDocument/2006/relationships/customXml" Target="../ink/ink5565.xml"/><Relationship Id="rId75" Type="http://schemas.openxmlformats.org/officeDocument/2006/relationships/image" Target="../media/image405.png"/><Relationship Id="rId96" Type="http://schemas.openxmlformats.org/officeDocument/2006/relationships/customXml" Target="../ink/ink5586.xml"/><Relationship Id="rId140" Type="http://schemas.openxmlformats.org/officeDocument/2006/relationships/customXml" Target="../ink/ink5608.xml"/><Relationship Id="rId161" Type="http://schemas.openxmlformats.org/officeDocument/2006/relationships/image" Target="../media/image222.png"/><Relationship Id="rId182" Type="http://schemas.openxmlformats.org/officeDocument/2006/relationships/customXml" Target="../ink/ink5629.xml"/><Relationship Id="rId217" Type="http://schemas.openxmlformats.org/officeDocument/2006/relationships/image" Target="../media/image504.png"/><Relationship Id="rId6" Type="http://schemas.openxmlformats.org/officeDocument/2006/relationships/customXml" Target="../ink/ink5541.xml"/><Relationship Id="rId238" Type="http://schemas.openxmlformats.org/officeDocument/2006/relationships/customXml" Target="../ink/ink5657.xml"/><Relationship Id="rId259" Type="http://schemas.openxmlformats.org/officeDocument/2006/relationships/image" Target="../media/image526.png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44" Type="http://schemas.openxmlformats.org/officeDocument/2006/relationships/customXml" Target="../ink/ink5560.xml"/><Relationship Id="rId65" Type="http://schemas.openxmlformats.org/officeDocument/2006/relationships/image" Target="../media/image400.png"/><Relationship Id="rId86" Type="http://schemas.openxmlformats.org/officeDocument/2006/relationships/customXml" Target="../ink/ink5581.xml"/><Relationship Id="rId130" Type="http://schemas.openxmlformats.org/officeDocument/2006/relationships/customXml" Target="../ink/ink5603.xml"/><Relationship Id="rId151" Type="http://schemas.openxmlformats.org/officeDocument/2006/relationships/image" Target="../media/image464.png"/><Relationship Id="rId172" Type="http://schemas.openxmlformats.org/officeDocument/2006/relationships/customXml" Target="../ink/ink5624.xml"/><Relationship Id="rId193" Type="http://schemas.openxmlformats.org/officeDocument/2006/relationships/image" Target="../media/image489.png"/><Relationship Id="rId207" Type="http://schemas.openxmlformats.org/officeDocument/2006/relationships/image" Target="../media/image499.png"/><Relationship Id="rId228" Type="http://schemas.openxmlformats.org/officeDocument/2006/relationships/customXml" Target="../ink/ink5652.xml"/><Relationship Id="rId249" Type="http://schemas.openxmlformats.org/officeDocument/2006/relationships/image" Target="../media/image521.png"/><Relationship Id="rId13" Type="http://schemas.openxmlformats.org/officeDocument/2006/relationships/image" Target="../media/image374.png"/><Relationship Id="rId109" Type="http://schemas.openxmlformats.org/officeDocument/2006/relationships/image" Target="../media/image422.png"/><Relationship Id="rId34" Type="http://schemas.openxmlformats.org/officeDocument/2006/relationships/customXml" Target="../ink/ink5555.xml"/><Relationship Id="rId55" Type="http://schemas.openxmlformats.org/officeDocument/2006/relationships/image" Target="../media/image395.png"/><Relationship Id="rId76" Type="http://schemas.openxmlformats.org/officeDocument/2006/relationships/customXml" Target="../ink/ink5576.xml"/><Relationship Id="rId97" Type="http://schemas.openxmlformats.org/officeDocument/2006/relationships/image" Target="../media/image416.png"/><Relationship Id="rId120" Type="http://schemas.openxmlformats.org/officeDocument/2006/relationships/customXml" Target="../ink/ink5598.xml"/><Relationship Id="rId141" Type="http://schemas.openxmlformats.org/officeDocument/2006/relationships/image" Target="../media/image438.png"/><Relationship Id="rId7" Type="http://schemas.openxmlformats.org/officeDocument/2006/relationships/image" Target="../media/image371.png"/><Relationship Id="rId162" Type="http://schemas.openxmlformats.org/officeDocument/2006/relationships/customXml" Target="../ink/ink5619.xml"/><Relationship Id="rId183" Type="http://schemas.openxmlformats.org/officeDocument/2006/relationships/image" Target="../media/image482.png"/><Relationship Id="rId218" Type="http://schemas.openxmlformats.org/officeDocument/2006/relationships/customXml" Target="../ink/ink5647.xml"/><Relationship Id="rId239" Type="http://schemas.openxmlformats.org/officeDocument/2006/relationships/image" Target="../media/image516.png"/><Relationship Id="rId250" Type="http://schemas.openxmlformats.org/officeDocument/2006/relationships/customXml" Target="../ink/ink5663.xml"/><Relationship Id="rId24" Type="http://schemas.openxmlformats.org/officeDocument/2006/relationships/customXml" Target="../ink/ink5550.xml"/><Relationship Id="rId45" Type="http://schemas.openxmlformats.org/officeDocument/2006/relationships/image" Target="../media/image390.png"/><Relationship Id="rId66" Type="http://schemas.openxmlformats.org/officeDocument/2006/relationships/customXml" Target="../ink/ink5571.xml"/><Relationship Id="rId87" Type="http://schemas.openxmlformats.org/officeDocument/2006/relationships/image" Target="../media/image411.png"/><Relationship Id="rId110" Type="http://schemas.openxmlformats.org/officeDocument/2006/relationships/customXml" Target="../ink/ink5593.xml"/><Relationship Id="rId131" Type="http://schemas.openxmlformats.org/officeDocument/2006/relationships/image" Target="../media/image433.png"/><Relationship Id="rId152" Type="http://schemas.openxmlformats.org/officeDocument/2006/relationships/customXml" Target="../ink/ink5614.xml"/><Relationship Id="rId173" Type="http://schemas.openxmlformats.org/officeDocument/2006/relationships/image" Target="../media/image477.png"/><Relationship Id="rId194" Type="http://schemas.openxmlformats.org/officeDocument/2006/relationships/customXml" Target="../ink/ink5635.xml"/><Relationship Id="rId208" Type="http://schemas.openxmlformats.org/officeDocument/2006/relationships/customXml" Target="../ink/ink5642.xml"/><Relationship Id="rId229" Type="http://schemas.openxmlformats.org/officeDocument/2006/relationships/image" Target="../media/image510.png"/><Relationship Id="rId240" Type="http://schemas.openxmlformats.org/officeDocument/2006/relationships/customXml" Target="../ink/ink5658.xml"/><Relationship Id="rId14" Type="http://schemas.openxmlformats.org/officeDocument/2006/relationships/customXml" Target="../ink/ink5545.xml"/><Relationship Id="rId35" Type="http://schemas.openxmlformats.org/officeDocument/2006/relationships/image" Target="../media/image385.png"/><Relationship Id="rId56" Type="http://schemas.openxmlformats.org/officeDocument/2006/relationships/customXml" Target="../ink/ink5566.xml"/><Relationship Id="rId77" Type="http://schemas.openxmlformats.org/officeDocument/2006/relationships/image" Target="../media/image406.png"/><Relationship Id="rId100" Type="http://schemas.openxmlformats.org/officeDocument/2006/relationships/customXml" Target="../ink/ink5588.xml"/><Relationship Id="rId8" Type="http://schemas.openxmlformats.org/officeDocument/2006/relationships/customXml" Target="../ink/ink5542.xml"/><Relationship Id="rId98" Type="http://schemas.openxmlformats.org/officeDocument/2006/relationships/customXml" Target="../ink/ink5587.xml"/><Relationship Id="rId121" Type="http://schemas.openxmlformats.org/officeDocument/2006/relationships/image" Target="../media/image428.png"/><Relationship Id="rId142" Type="http://schemas.openxmlformats.org/officeDocument/2006/relationships/customXml" Target="../ink/ink5609.xml"/><Relationship Id="rId163" Type="http://schemas.openxmlformats.org/officeDocument/2006/relationships/image" Target="../media/image472.png"/><Relationship Id="rId184" Type="http://schemas.openxmlformats.org/officeDocument/2006/relationships/customXml" Target="../ink/ink5630.xml"/><Relationship Id="rId219" Type="http://schemas.openxmlformats.org/officeDocument/2006/relationships/image" Target="../media/image505.png"/><Relationship Id="rId230" Type="http://schemas.openxmlformats.org/officeDocument/2006/relationships/customXml" Target="../ink/ink5653.xml"/><Relationship Id="rId251" Type="http://schemas.openxmlformats.org/officeDocument/2006/relationships/image" Target="../media/image522.png"/><Relationship Id="rId25" Type="http://schemas.openxmlformats.org/officeDocument/2006/relationships/image" Target="../media/image380.png"/><Relationship Id="rId46" Type="http://schemas.openxmlformats.org/officeDocument/2006/relationships/customXml" Target="../ink/ink5561.xml"/><Relationship Id="rId67" Type="http://schemas.openxmlformats.org/officeDocument/2006/relationships/image" Target="../media/image401.png"/><Relationship Id="rId88" Type="http://schemas.openxmlformats.org/officeDocument/2006/relationships/customXml" Target="../ink/ink5582.xml"/><Relationship Id="rId111" Type="http://schemas.openxmlformats.org/officeDocument/2006/relationships/image" Target="../media/image423.png"/><Relationship Id="rId132" Type="http://schemas.openxmlformats.org/officeDocument/2006/relationships/customXml" Target="../ink/ink5604.xml"/><Relationship Id="rId153" Type="http://schemas.openxmlformats.org/officeDocument/2006/relationships/image" Target="../media/image465.png"/><Relationship Id="rId174" Type="http://schemas.openxmlformats.org/officeDocument/2006/relationships/customXml" Target="../ink/ink5625.xml"/><Relationship Id="rId195" Type="http://schemas.openxmlformats.org/officeDocument/2006/relationships/image" Target="../media/image490.png"/><Relationship Id="rId209" Type="http://schemas.openxmlformats.org/officeDocument/2006/relationships/image" Target="../media/image500.png"/><Relationship Id="rId220" Type="http://schemas.openxmlformats.org/officeDocument/2006/relationships/customXml" Target="../ink/ink5648.xml"/><Relationship Id="rId241" Type="http://schemas.openxmlformats.org/officeDocument/2006/relationships/image" Target="../media/image517.png"/><Relationship Id="rId15" Type="http://schemas.openxmlformats.org/officeDocument/2006/relationships/image" Target="../media/image375.png"/><Relationship Id="rId36" Type="http://schemas.openxmlformats.org/officeDocument/2006/relationships/customXml" Target="../ink/ink5556.xml"/><Relationship Id="rId57" Type="http://schemas.openxmlformats.org/officeDocument/2006/relationships/image" Target="../media/image396.png"/><Relationship Id="rId78" Type="http://schemas.openxmlformats.org/officeDocument/2006/relationships/customXml" Target="../ink/ink5577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599.xml"/><Relationship Id="rId143" Type="http://schemas.openxmlformats.org/officeDocument/2006/relationships/image" Target="../media/image439.png"/><Relationship Id="rId164" Type="http://schemas.openxmlformats.org/officeDocument/2006/relationships/customXml" Target="../ink/ink5620.xml"/><Relationship Id="rId185" Type="http://schemas.openxmlformats.org/officeDocument/2006/relationships/image" Target="../media/image483.png"/><Relationship Id="rId9" Type="http://schemas.openxmlformats.org/officeDocument/2006/relationships/image" Target="../media/image372.png"/><Relationship Id="rId210" Type="http://schemas.openxmlformats.org/officeDocument/2006/relationships/customXml" Target="../ink/ink5643.xml"/><Relationship Id="rId26" Type="http://schemas.openxmlformats.org/officeDocument/2006/relationships/customXml" Target="../ink/ink5551.xml"/><Relationship Id="rId231" Type="http://schemas.openxmlformats.org/officeDocument/2006/relationships/image" Target="../media/image511.png"/><Relationship Id="rId252" Type="http://schemas.openxmlformats.org/officeDocument/2006/relationships/customXml" Target="../ink/ink5664.xml"/><Relationship Id="rId47" Type="http://schemas.openxmlformats.org/officeDocument/2006/relationships/image" Target="../media/image391.png"/><Relationship Id="rId68" Type="http://schemas.openxmlformats.org/officeDocument/2006/relationships/customXml" Target="../ink/ink5572.xml"/><Relationship Id="rId89" Type="http://schemas.openxmlformats.org/officeDocument/2006/relationships/image" Target="../media/image412.png"/><Relationship Id="rId112" Type="http://schemas.openxmlformats.org/officeDocument/2006/relationships/customXml" Target="../ink/ink5594.xml"/><Relationship Id="rId133" Type="http://schemas.openxmlformats.org/officeDocument/2006/relationships/image" Target="../media/image434.png"/><Relationship Id="rId154" Type="http://schemas.openxmlformats.org/officeDocument/2006/relationships/customXml" Target="../ink/ink5615.xml"/><Relationship Id="rId175" Type="http://schemas.openxmlformats.org/officeDocument/2006/relationships/image" Target="../media/image478.png"/><Relationship Id="rId196" Type="http://schemas.openxmlformats.org/officeDocument/2006/relationships/customXml" Target="../ink/ink5636.xml"/><Relationship Id="rId200" Type="http://schemas.openxmlformats.org/officeDocument/2006/relationships/customXml" Target="../ink/ink5638.xml"/><Relationship Id="rId16" Type="http://schemas.openxmlformats.org/officeDocument/2006/relationships/customXml" Target="../ink/ink5546.xml"/><Relationship Id="rId221" Type="http://schemas.openxmlformats.org/officeDocument/2006/relationships/image" Target="../media/image506.png"/><Relationship Id="rId242" Type="http://schemas.openxmlformats.org/officeDocument/2006/relationships/customXml" Target="../ink/ink5659.xml"/><Relationship Id="rId37" Type="http://schemas.openxmlformats.org/officeDocument/2006/relationships/image" Target="../media/image386.png"/><Relationship Id="rId58" Type="http://schemas.openxmlformats.org/officeDocument/2006/relationships/customXml" Target="../ink/ink5567.xml"/><Relationship Id="rId79" Type="http://schemas.openxmlformats.org/officeDocument/2006/relationships/image" Target="../media/image407.png"/><Relationship Id="rId102" Type="http://schemas.openxmlformats.org/officeDocument/2006/relationships/customXml" Target="../ink/ink5589.xml"/><Relationship Id="rId123" Type="http://schemas.openxmlformats.org/officeDocument/2006/relationships/image" Target="../media/image429.png"/><Relationship Id="rId144" Type="http://schemas.openxmlformats.org/officeDocument/2006/relationships/customXml" Target="../ink/ink5610.xml"/><Relationship Id="rId90" Type="http://schemas.openxmlformats.org/officeDocument/2006/relationships/customXml" Target="../ink/ink5583.xml"/><Relationship Id="rId165" Type="http://schemas.openxmlformats.org/officeDocument/2006/relationships/image" Target="../media/image473.png"/><Relationship Id="rId186" Type="http://schemas.openxmlformats.org/officeDocument/2006/relationships/customXml" Target="../ink/ink5631.xml"/><Relationship Id="rId211" Type="http://schemas.openxmlformats.org/officeDocument/2006/relationships/image" Target="../media/image501.png"/><Relationship Id="rId232" Type="http://schemas.openxmlformats.org/officeDocument/2006/relationships/customXml" Target="../ink/ink5654.xml"/><Relationship Id="rId253" Type="http://schemas.openxmlformats.org/officeDocument/2006/relationships/image" Target="../media/image523.png"/><Relationship Id="rId27" Type="http://schemas.openxmlformats.org/officeDocument/2006/relationships/image" Target="../media/image381.png"/><Relationship Id="rId48" Type="http://schemas.openxmlformats.org/officeDocument/2006/relationships/customXml" Target="../ink/ink5562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605.xml"/><Relationship Id="rId80" Type="http://schemas.openxmlformats.org/officeDocument/2006/relationships/customXml" Target="../ink/ink5578.xml"/><Relationship Id="rId155" Type="http://schemas.openxmlformats.org/officeDocument/2006/relationships/image" Target="../media/image466.png"/><Relationship Id="rId176" Type="http://schemas.openxmlformats.org/officeDocument/2006/relationships/customXml" Target="../ink/ink5626.xml"/><Relationship Id="rId197" Type="http://schemas.openxmlformats.org/officeDocument/2006/relationships/image" Target="../media/image491.png"/><Relationship Id="rId201" Type="http://schemas.openxmlformats.org/officeDocument/2006/relationships/image" Target="../media/image496.png"/><Relationship Id="rId222" Type="http://schemas.openxmlformats.org/officeDocument/2006/relationships/customXml" Target="../ink/ink5649.xml"/><Relationship Id="rId243" Type="http://schemas.openxmlformats.org/officeDocument/2006/relationships/image" Target="../media/image518.png"/><Relationship Id="rId17" Type="http://schemas.openxmlformats.org/officeDocument/2006/relationships/image" Target="../media/image376.png"/><Relationship Id="rId38" Type="http://schemas.openxmlformats.org/officeDocument/2006/relationships/customXml" Target="../ink/ink5557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600.xml"/><Relationship Id="rId70" Type="http://schemas.openxmlformats.org/officeDocument/2006/relationships/customXml" Target="../ink/ink5573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5621.xml"/><Relationship Id="rId187" Type="http://schemas.openxmlformats.org/officeDocument/2006/relationships/image" Target="../media/image48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644.xml"/><Relationship Id="rId233" Type="http://schemas.openxmlformats.org/officeDocument/2006/relationships/image" Target="../media/image513.png"/><Relationship Id="rId254" Type="http://schemas.openxmlformats.org/officeDocument/2006/relationships/customXml" Target="../ink/ink5665.xml"/><Relationship Id="rId28" Type="http://schemas.openxmlformats.org/officeDocument/2006/relationships/customXml" Target="../ink/ink5552.xml"/><Relationship Id="rId49" Type="http://schemas.openxmlformats.org/officeDocument/2006/relationships/image" Target="../media/image392.png"/><Relationship Id="rId114" Type="http://schemas.openxmlformats.org/officeDocument/2006/relationships/customXml" Target="../ink/ink5595.xml"/><Relationship Id="rId60" Type="http://schemas.openxmlformats.org/officeDocument/2006/relationships/customXml" Target="../ink/ink5568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5616.xml"/><Relationship Id="rId177" Type="http://schemas.openxmlformats.org/officeDocument/2006/relationships/image" Target="../media/image479.png"/><Relationship Id="rId198" Type="http://schemas.openxmlformats.org/officeDocument/2006/relationships/customXml" Target="../ink/ink5637.xml"/><Relationship Id="rId202" Type="http://schemas.openxmlformats.org/officeDocument/2006/relationships/customXml" Target="../ink/ink5639.xml"/><Relationship Id="rId223" Type="http://schemas.openxmlformats.org/officeDocument/2006/relationships/image" Target="../media/image507.png"/><Relationship Id="rId244" Type="http://schemas.openxmlformats.org/officeDocument/2006/relationships/customXml" Target="../ink/ink5660.xml"/><Relationship Id="rId18" Type="http://schemas.openxmlformats.org/officeDocument/2006/relationships/customXml" Target="../ink/ink5547.xml"/><Relationship Id="rId39" Type="http://schemas.openxmlformats.org/officeDocument/2006/relationships/image" Target="../media/image387.png"/><Relationship Id="rId50" Type="http://schemas.openxmlformats.org/officeDocument/2006/relationships/customXml" Target="../ink/ink5563.xml"/><Relationship Id="rId104" Type="http://schemas.openxmlformats.org/officeDocument/2006/relationships/customXml" Target="../ink/ink5590.xml"/><Relationship Id="rId125" Type="http://schemas.openxmlformats.org/officeDocument/2006/relationships/image" Target="../media/image430.png"/><Relationship Id="rId146" Type="http://schemas.openxmlformats.org/officeDocument/2006/relationships/customXml" Target="../ink/ink5611.xml"/><Relationship Id="rId167" Type="http://schemas.openxmlformats.org/officeDocument/2006/relationships/image" Target="../media/image474.png"/><Relationship Id="rId188" Type="http://schemas.openxmlformats.org/officeDocument/2006/relationships/customXml" Target="../ink/ink5632.xml"/><Relationship Id="rId71" Type="http://schemas.openxmlformats.org/officeDocument/2006/relationships/image" Target="../media/image403.png"/><Relationship Id="rId92" Type="http://schemas.openxmlformats.org/officeDocument/2006/relationships/customXml" Target="../ink/ink5584.xml"/><Relationship Id="rId213" Type="http://schemas.openxmlformats.org/officeDocument/2006/relationships/image" Target="../media/image502.png"/><Relationship Id="rId234" Type="http://schemas.openxmlformats.org/officeDocument/2006/relationships/customXml" Target="../ink/ink5655.xml"/><Relationship Id="rId2" Type="http://schemas.openxmlformats.org/officeDocument/2006/relationships/customXml" Target="../ink/ink5539.xml"/><Relationship Id="rId29" Type="http://schemas.openxmlformats.org/officeDocument/2006/relationships/image" Target="../media/image382.png"/><Relationship Id="rId255" Type="http://schemas.openxmlformats.org/officeDocument/2006/relationships/image" Target="../media/image524.png"/><Relationship Id="rId40" Type="http://schemas.openxmlformats.org/officeDocument/2006/relationships/customXml" Target="../ink/ink5558.xml"/><Relationship Id="rId115" Type="http://schemas.openxmlformats.org/officeDocument/2006/relationships/image" Target="../media/image425.png"/><Relationship Id="rId136" Type="http://schemas.openxmlformats.org/officeDocument/2006/relationships/customXml" Target="../ink/ink5606.xml"/><Relationship Id="rId157" Type="http://schemas.openxmlformats.org/officeDocument/2006/relationships/image" Target="../media/image470.png"/><Relationship Id="rId178" Type="http://schemas.openxmlformats.org/officeDocument/2006/relationships/customXml" Target="../ink/ink5627.xml"/><Relationship Id="rId61" Type="http://schemas.openxmlformats.org/officeDocument/2006/relationships/image" Target="../media/image398.png"/><Relationship Id="rId82" Type="http://schemas.openxmlformats.org/officeDocument/2006/relationships/customXml" Target="../ink/ink5579.xml"/><Relationship Id="rId199" Type="http://schemas.openxmlformats.org/officeDocument/2006/relationships/image" Target="../media/image492.png"/><Relationship Id="rId203" Type="http://schemas.openxmlformats.org/officeDocument/2006/relationships/image" Target="../media/image497.png"/><Relationship Id="rId19" Type="http://schemas.openxmlformats.org/officeDocument/2006/relationships/image" Target="../media/image377.png"/><Relationship Id="rId224" Type="http://schemas.openxmlformats.org/officeDocument/2006/relationships/customXml" Target="../ink/ink5650.xml"/><Relationship Id="rId245" Type="http://schemas.openxmlformats.org/officeDocument/2006/relationships/image" Target="../media/image519.png"/><Relationship Id="rId30" Type="http://schemas.openxmlformats.org/officeDocument/2006/relationships/customXml" Target="../ink/ink5553.xml"/><Relationship Id="rId105" Type="http://schemas.openxmlformats.org/officeDocument/2006/relationships/image" Target="../media/image420.png"/><Relationship Id="rId126" Type="http://schemas.openxmlformats.org/officeDocument/2006/relationships/customXml" Target="../ink/ink5601.xml"/><Relationship Id="rId147" Type="http://schemas.openxmlformats.org/officeDocument/2006/relationships/image" Target="../media/image462.png"/><Relationship Id="rId168" Type="http://schemas.openxmlformats.org/officeDocument/2006/relationships/customXml" Target="../ink/ink5622.xml"/><Relationship Id="rId51" Type="http://schemas.openxmlformats.org/officeDocument/2006/relationships/image" Target="../media/image393.png"/><Relationship Id="rId72" Type="http://schemas.openxmlformats.org/officeDocument/2006/relationships/customXml" Target="../ink/ink5574.xml"/><Relationship Id="rId93" Type="http://schemas.openxmlformats.org/officeDocument/2006/relationships/image" Target="../media/image414.png"/><Relationship Id="rId189" Type="http://schemas.openxmlformats.org/officeDocument/2006/relationships/image" Target="../media/image487.png"/><Relationship Id="rId3" Type="http://schemas.openxmlformats.org/officeDocument/2006/relationships/image" Target="../media/image369.png"/><Relationship Id="rId214" Type="http://schemas.openxmlformats.org/officeDocument/2006/relationships/customXml" Target="../ink/ink5645.xml"/><Relationship Id="rId235" Type="http://schemas.openxmlformats.org/officeDocument/2006/relationships/image" Target="../media/image514.png"/><Relationship Id="rId256" Type="http://schemas.openxmlformats.org/officeDocument/2006/relationships/customXml" Target="../ink/ink5666.xml"/><Relationship Id="rId116" Type="http://schemas.openxmlformats.org/officeDocument/2006/relationships/customXml" Target="../ink/ink5596.xml"/><Relationship Id="rId137" Type="http://schemas.openxmlformats.org/officeDocument/2006/relationships/image" Target="../media/image436.png"/><Relationship Id="rId158" Type="http://schemas.openxmlformats.org/officeDocument/2006/relationships/customXml" Target="../ink/ink5617.xml"/><Relationship Id="rId20" Type="http://schemas.openxmlformats.org/officeDocument/2006/relationships/customXml" Target="../ink/ink5548.xml"/><Relationship Id="rId41" Type="http://schemas.openxmlformats.org/officeDocument/2006/relationships/image" Target="../media/image388.png"/><Relationship Id="rId62" Type="http://schemas.openxmlformats.org/officeDocument/2006/relationships/customXml" Target="../ink/ink5569.xml"/><Relationship Id="rId83" Type="http://schemas.openxmlformats.org/officeDocument/2006/relationships/image" Target="../media/image409.png"/><Relationship Id="rId179" Type="http://schemas.openxmlformats.org/officeDocument/2006/relationships/image" Target="../media/image480.png"/><Relationship Id="rId190" Type="http://schemas.openxmlformats.org/officeDocument/2006/relationships/customXml" Target="../ink/ink5633.xml"/><Relationship Id="rId204" Type="http://schemas.openxmlformats.org/officeDocument/2006/relationships/customXml" Target="../ink/ink5640.xml"/><Relationship Id="rId225" Type="http://schemas.openxmlformats.org/officeDocument/2006/relationships/image" Target="../media/image508.png"/><Relationship Id="rId246" Type="http://schemas.openxmlformats.org/officeDocument/2006/relationships/customXml" Target="../ink/ink5661.xml"/><Relationship Id="rId106" Type="http://schemas.openxmlformats.org/officeDocument/2006/relationships/customXml" Target="../ink/ink5591.xml"/><Relationship Id="rId127" Type="http://schemas.openxmlformats.org/officeDocument/2006/relationships/image" Target="../media/image431.png"/><Relationship Id="rId10" Type="http://schemas.openxmlformats.org/officeDocument/2006/relationships/customXml" Target="../ink/ink5543.xml"/><Relationship Id="rId31" Type="http://schemas.openxmlformats.org/officeDocument/2006/relationships/image" Target="../media/image383.png"/><Relationship Id="rId52" Type="http://schemas.openxmlformats.org/officeDocument/2006/relationships/customXml" Target="../ink/ink5564.xml"/><Relationship Id="rId73" Type="http://schemas.openxmlformats.org/officeDocument/2006/relationships/image" Target="../media/image404.png"/><Relationship Id="rId94" Type="http://schemas.openxmlformats.org/officeDocument/2006/relationships/customXml" Target="../ink/ink5585.xml"/><Relationship Id="rId148" Type="http://schemas.openxmlformats.org/officeDocument/2006/relationships/customXml" Target="../ink/ink5612.xml"/><Relationship Id="rId169" Type="http://schemas.openxmlformats.org/officeDocument/2006/relationships/image" Target="../media/image475.png"/><Relationship Id="rId4" Type="http://schemas.openxmlformats.org/officeDocument/2006/relationships/customXml" Target="../ink/ink5540.xml"/><Relationship Id="rId180" Type="http://schemas.openxmlformats.org/officeDocument/2006/relationships/customXml" Target="../ink/ink5628.xml"/><Relationship Id="rId215" Type="http://schemas.openxmlformats.org/officeDocument/2006/relationships/image" Target="../media/image503.png"/><Relationship Id="rId236" Type="http://schemas.openxmlformats.org/officeDocument/2006/relationships/customXml" Target="../ink/ink5656.xml"/><Relationship Id="rId257" Type="http://schemas.openxmlformats.org/officeDocument/2006/relationships/image" Target="../media/image525.png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.png"/><Relationship Id="rId21" Type="http://schemas.openxmlformats.org/officeDocument/2006/relationships/image" Target="../media/image378.png"/><Relationship Id="rId63" Type="http://schemas.openxmlformats.org/officeDocument/2006/relationships/image" Target="../media/image399.png"/><Relationship Id="rId159" Type="http://schemas.openxmlformats.org/officeDocument/2006/relationships/image" Target="../media/image471.png"/><Relationship Id="rId170" Type="http://schemas.openxmlformats.org/officeDocument/2006/relationships/customXml" Target="../ink/ink5752.xml"/><Relationship Id="rId226" Type="http://schemas.openxmlformats.org/officeDocument/2006/relationships/customXml" Target="../ink/ink5780.xml"/><Relationship Id="rId268" Type="http://schemas.openxmlformats.org/officeDocument/2006/relationships/customXml" Target="../ink/ink5801.xml"/><Relationship Id="rId11" Type="http://schemas.openxmlformats.org/officeDocument/2006/relationships/image" Target="../media/image373.png"/><Relationship Id="rId32" Type="http://schemas.openxmlformats.org/officeDocument/2006/relationships/customXml" Target="../ink/ink5683.xml"/><Relationship Id="rId53" Type="http://schemas.openxmlformats.org/officeDocument/2006/relationships/image" Target="../media/image394.png"/><Relationship Id="rId74" Type="http://schemas.openxmlformats.org/officeDocument/2006/relationships/customXml" Target="../ink/ink5704.xml"/><Relationship Id="rId128" Type="http://schemas.openxmlformats.org/officeDocument/2006/relationships/customXml" Target="../ink/ink5731.xml"/><Relationship Id="rId149" Type="http://schemas.openxmlformats.org/officeDocument/2006/relationships/image" Target="../media/image463.png"/><Relationship Id="rId5" Type="http://schemas.openxmlformats.org/officeDocument/2006/relationships/image" Target="../media/image370.png"/><Relationship Id="rId95" Type="http://schemas.openxmlformats.org/officeDocument/2006/relationships/image" Target="../media/image415.png"/><Relationship Id="rId160" Type="http://schemas.openxmlformats.org/officeDocument/2006/relationships/customXml" Target="../ink/ink5747.xml"/><Relationship Id="rId181" Type="http://schemas.openxmlformats.org/officeDocument/2006/relationships/image" Target="../media/image481.png"/><Relationship Id="rId216" Type="http://schemas.openxmlformats.org/officeDocument/2006/relationships/customXml" Target="../ink/ink5775.xml"/><Relationship Id="rId237" Type="http://schemas.openxmlformats.org/officeDocument/2006/relationships/image" Target="../media/image515.png"/><Relationship Id="rId258" Type="http://schemas.openxmlformats.org/officeDocument/2006/relationships/customXml" Target="../ink/ink5796.xml"/><Relationship Id="rId22" Type="http://schemas.openxmlformats.org/officeDocument/2006/relationships/customXml" Target="../ink/ink5678.xml"/><Relationship Id="rId43" Type="http://schemas.openxmlformats.org/officeDocument/2006/relationships/image" Target="../media/image389.png"/><Relationship Id="rId64" Type="http://schemas.openxmlformats.org/officeDocument/2006/relationships/customXml" Target="../ink/ink5699.xml"/><Relationship Id="rId118" Type="http://schemas.openxmlformats.org/officeDocument/2006/relationships/customXml" Target="../ink/ink5726.xml"/><Relationship Id="rId139" Type="http://schemas.openxmlformats.org/officeDocument/2006/relationships/image" Target="../media/image437.png"/><Relationship Id="rId85" Type="http://schemas.openxmlformats.org/officeDocument/2006/relationships/image" Target="../media/image410.png"/><Relationship Id="rId150" Type="http://schemas.openxmlformats.org/officeDocument/2006/relationships/customXml" Target="../ink/ink5742.xml"/><Relationship Id="rId171" Type="http://schemas.openxmlformats.org/officeDocument/2006/relationships/image" Target="../media/image476.png"/><Relationship Id="rId192" Type="http://schemas.openxmlformats.org/officeDocument/2006/relationships/customXml" Target="../ink/ink5763.xml"/><Relationship Id="rId206" Type="http://schemas.openxmlformats.org/officeDocument/2006/relationships/customXml" Target="../ink/ink5770.xml"/><Relationship Id="rId227" Type="http://schemas.openxmlformats.org/officeDocument/2006/relationships/image" Target="../media/image509.png"/><Relationship Id="rId248" Type="http://schemas.openxmlformats.org/officeDocument/2006/relationships/customXml" Target="../ink/ink5791.xml"/><Relationship Id="rId269" Type="http://schemas.openxmlformats.org/officeDocument/2006/relationships/image" Target="../media/image531.png"/><Relationship Id="rId12" Type="http://schemas.openxmlformats.org/officeDocument/2006/relationships/customXml" Target="../ink/ink5673.xml"/><Relationship Id="rId33" Type="http://schemas.openxmlformats.org/officeDocument/2006/relationships/image" Target="../media/image384.png"/><Relationship Id="rId108" Type="http://schemas.openxmlformats.org/officeDocument/2006/relationships/customXml" Target="../ink/ink5721.xml"/><Relationship Id="rId129" Type="http://schemas.openxmlformats.org/officeDocument/2006/relationships/image" Target="../media/image432.png"/><Relationship Id="rId54" Type="http://schemas.openxmlformats.org/officeDocument/2006/relationships/customXml" Target="../ink/ink5694.xml"/><Relationship Id="rId75" Type="http://schemas.openxmlformats.org/officeDocument/2006/relationships/image" Target="../media/image405.png"/><Relationship Id="rId96" Type="http://schemas.openxmlformats.org/officeDocument/2006/relationships/customXml" Target="../ink/ink5715.xml"/><Relationship Id="rId140" Type="http://schemas.openxmlformats.org/officeDocument/2006/relationships/customXml" Target="../ink/ink5737.xml"/><Relationship Id="rId161" Type="http://schemas.openxmlformats.org/officeDocument/2006/relationships/image" Target="../media/image222.png"/><Relationship Id="rId182" Type="http://schemas.openxmlformats.org/officeDocument/2006/relationships/customXml" Target="../ink/ink5758.xml"/><Relationship Id="rId217" Type="http://schemas.openxmlformats.org/officeDocument/2006/relationships/image" Target="../media/image504.png"/><Relationship Id="rId6" Type="http://schemas.openxmlformats.org/officeDocument/2006/relationships/customXml" Target="../ink/ink5670.xml"/><Relationship Id="rId238" Type="http://schemas.openxmlformats.org/officeDocument/2006/relationships/customXml" Target="../ink/ink5786.xml"/><Relationship Id="rId259" Type="http://schemas.openxmlformats.org/officeDocument/2006/relationships/image" Target="../media/image526.png"/><Relationship Id="rId23" Type="http://schemas.openxmlformats.org/officeDocument/2006/relationships/image" Target="../media/image379.png"/><Relationship Id="rId119" Type="http://schemas.openxmlformats.org/officeDocument/2006/relationships/image" Target="../media/image427.png"/><Relationship Id="rId270" Type="http://schemas.openxmlformats.org/officeDocument/2006/relationships/customXml" Target="../ink/ink5802.xml"/><Relationship Id="rId44" Type="http://schemas.openxmlformats.org/officeDocument/2006/relationships/customXml" Target="../ink/ink5689.xml"/><Relationship Id="rId65" Type="http://schemas.openxmlformats.org/officeDocument/2006/relationships/image" Target="../media/image400.png"/><Relationship Id="rId86" Type="http://schemas.openxmlformats.org/officeDocument/2006/relationships/customXml" Target="../ink/ink5710.xml"/><Relationship Id="rId130" Type="http://schemas.openxmlformats.org/officeDocument/2006/relationships/customXml" Target="../ink/ink5732.xml"/><Relationship Id="rId151" Type="http://schemas.openxmlformats.org/officeDocument/2006/relationships/image" Target="../media/image464.png"/><Relationship Id="rId172" Type="http://schemas.openxmlformats.org/officeDocument/2006/relationships/customXml" Target="../ink/ink5753.xml"/><Relationship Id="rId193" Type="http://schemas.openxmlformats.org/officeDocument/2006/relationships/image" Target="../media/image489.png"/><Relationship Id="rId207" Type="http://schemas.openxmlformats.org/officeDocument/2006/relationships/image" Target="../media/image499.png"/><Relationship Id="rId228" Type="http://schemas.openxmlformats.org/officeDocument/2006/relationships/customXml" Target="../ink/ink5781.xml"/><Relationship Id="rId249" Type="http://schemas.openxmlformats.org/officeDocument/2006/relationships/image" Target="../media/image521.png"/><Relationship Id="rId13" Type="http://schemas.openxmlformats.org/officeDocument/2006/relationships/image" Target="../media/image374.png"/><Relationship Id="rId109" Type="http://schemas.openxmlformats.org/officeDocument/2006/relationships/image" Target="../media/image422.png"/><Relationship Id="rId260" Type="http://schemas.openxmlformats.org/officeDocument/2006/relationships/customXml" Target="../ink/ink5797.xml"/><Relationship Id="rId34" Type="http://schemas.openxmlformats.org/officeDocument/2006/relationships/customXml" Target="../ink/ink5684.xml"/><Relationship Id="rId55" Type="http://schemas.openxmlformats.org/officeDocument/2006/relationships/image" Target="../media/image395.png"/><Relationship Id="rId76" Type="http://schemas.openxmlformats.org/officeDocument/2006/relationships/customXml" Target="../ink/ink5705.xml"/><Relationship Id="rId97" Type="http://schemas.openxmlformats.org/officeDocument/2006/relationships/image" Target="../media/image416.png"/><Relationship Id="rId120" Type="http://schemas.openxmlformats.org/officeDocument/2006/relationships/customXml" Target="../ink/ink5727.xml"/><Relationship Id="rId141" Type="http://schemas.openxmlformats.org/officeDocument/2006/relationships/image" Target="../media/image438.png"/><Relationship Id="rId7" Type="http://schemas.openxmlformats.org/officeDocument/2006/relationships/image" Target="../media/image371.png"/><Relationship Id="rId162" Type="http://schemas.openxmlformats.org/officeDocument/2006/relationships/customXml" Target="../ink/ink5748.xml"/><Relationship Id="rId183" Type="http://schemas.openxmlformats.org/officeDocument/2006/relationships/image" Target="../media/image482.png"/><Relationship Id="rId218" Type="http://schemas.openxmlformats.org/officeDocument/2006/relationships/customXml" Target="../ink/ink5776.xml"/><Relationship Id="rId239" Type="http://schemas.openxmlformats.org/officeDocument/2006/relationships/image" Target="../media/image516.png"/><Relationship Id="rId250" Type="http://schemas.openxmlformats.org/officeDocument/2006/relationships/customXml" Target="../ink/ink5792.xml"/><Relationship Id="rId271" Type="http://schemas.openxmlformats.org/officeDocument/2006/relationships/image" Target="../media/image532.png"/><Relationship Id="rId24" Type="http://schemas.openxmlformats.org/officeDocument/2006/relationships/customXml" Target="../ink/ink5679.xml"/><Relationship Id="rId45" Type="http://schemas.openxmlformats.org/officeDocument/2006/relationships/image" Target="../media/image390.png"/><Relationship Id="rId66" Type="http://schemas.openxmlformats.org/officeDocument/2006/relationships/customXml" Target="../ink/ink5700.xml"/><Relationship Id="rId87" Type="http://schemas.openxmlformats.org/officeDocument/2006/relationships/image" Target="../media/image411.png"/><Relationship Id="rId110" Type="http://schemas.openxmlformats.org/officeDocument/2006/relationships/customXml" Target="../ink/ink5722.xml"/><Relationship Id="rId131" Type="http://schemas.openxmlformats.org/officeDocument/2006/relationships/image" Target="../media/image433.png"/><Relationship Id="rId152" Type="http://schemas.openxmlformats.org/officeDocument/2006/relationships/customXml" Target="../ink/ink5743.xml"/><Relationship Id="rId173" Type="http://schemas.openxmlformats.org/officeDocument/2006/relationships/image" Target="../media/image477.png"/><Relationship Id="rId194" Type="http://schemas.openxmlformats.org/officeDocument/2006/relationships/customXml" Target="../ink/ink5764.xml"/><Relationship Id="rId208" Type="http://schemas.openxmlformats.org/officeDocument/2006/relationships/customXml" Target="../ink/ink5771.xml"/><Relationship Id="rId229" Type="http://schemas.openxmlformats.org/officeDocument/2006/relationships/image" Target="../media/image510.png"/><Relationship Id="rId240" Type="http://schemas.openxmlformats.org/officeDocument/2006/relationships/customXml" Target="../ink/ink5787.xml"/><Relationship Id="rId261" Type="http://schemas.openxmlformats.org/officeDocument/2006/relationships/image" Target="../media/image527.png"/><Relationship Id="rId14" Type="http://schemas.openxmlformats.org/officeDocument/2006/relationships/customXml" Target="../ink/ink5674.xml"/><Relationship Id="rId35" Type="http://schemas.openxmlformats.org/officeDocument/2006/relationships/image" Target="../media/image385.png"/><Relationship Id="rId56" Type="http://schemas.openxmlformats.org/officeDocument/2006/relationships/customXml" Target="../ink/ink5695.xml"/><Relationship Id="rId77" Type="http://schemas.openxmlformats.org/officeDocument/2006/relationships/image" Target="../media/image406.png"/><Relationship Id="rId100" Type="http://schemas.openxmlformats.org/officeDocument/2006/relationships/customXml" Target="../ink/ink5717.xml"/><Relationship Id="rId8" Type="http://schemas.openxmlformats.org/officeDocument/2006/relationships/customXml" Target="../ink/ink5671.xml"/><Relationship Id="rId98" Type="http://schemas.openxmlformats.org/officeDocument/2006/relationships/customXml" Target="../ink/ink5716.xml"/><Relationship Id="rId121" Type="http://schemas.openxmlformats.org/officeDocument/2006/relationships/image" Target="../media/image428.png"/><Relationship Id="rId142" Type="http://schemas.openxmlformats.org/officeDocument/2006/relationships/customXml" Target="../ink/ink5738.xml"/><Relationship Id="rId163" Type="http://schemas.openxmlformats.org/officeDocument/2006/relationships/image" Target="../media/image472.png"/><Relationship Id="rId184" Type="http://schemas.openxmlformats.org/officeDocument/2006/relationships/customXml" Target="../ink/ink5759.xml"/><Relationship Id="rId219" Type="http://schemas.openxmlformats.org/officeDocument/2006/relationships/image" Target="../media/image505.png"/><Relationship Id="rId230" Type="http://schemas.openxmlformats.org/officeDocument/2006/relationships/customXml" Target="../ink/ink5782.xml"/><Relationship Id="rId251" Type="http://schemas.openxmlformats.org/officeDocument/2006/relationships/image" Target="../media/image522.png"/><Relationship Id="rId25" Type="http://schemas.openxmlformats.org/officeDocument/2006/relationships/image" Target="../media/image380.png"/><Relationship Id="rId46" Type="http://schemas.openxmlformats.org/officeDocument/2006/relationships/customXml" Target="../ink/ink5690.xml"/><Relationship Id="rId67" Type="http://schemas.openxmlformats.org/officeDocument/2006/relationships/image" Target="../media/image401.png"/><Relationship Id="rId88" Type="http://schemas.openxmlformats.org/officeDocument/2006/relationships/customXml" Target="../ink/ink5711.xml"/><Relationship Id="rId111" Type="http://schemas.openxmlformats.org/officeDocument/2006/relationships/image" Target="../media/image423.png"/><Relationship Id="rId132" Type="http://schemas.openxmlformats.org/officeDocument/2006/relationships/customXml" Target="../ink/ink5733.xml"/><Relationship Id="rId153" Type="http://schemas.openxmlformats.org/officeDocument/2006/relationships/image" Target="../media/image465.png"/><Relationship Id="rId174" Type="http://schemas.openxmlformats.org/officeDocument/2006/relationships/customXml" Target="../ink/ink5754.xml"/><Relationship Id="rId195" Type="http://schemas.openxmlformats.org/officeDocument/2006/relationships/image" Target="../media/image490.png"/><Relationship Id="rId209" Type="http://schemas.openxmlformats.org/officeDocument/2006/relationships/image" Target="../media/image500.png"/><Relationship Id="rId220" Type="http://schemas.openxmlformats.org/officeDocument/2006/relationships/customXml" Target="../ink/ink5777.xml"/><Relationship Id="rId241" Type="http://schemas.openxmlformats.org/officeDocument/2006/relationships/image" Target="../media/image517.png"/><Relationship Id="rId15" Type="http://schemas.openxmlformats.org/officeDocument/2006/relationships/image" Target="../media/image375.png"/><Relationship Id="rId36" Type="http://schemas.openxmlformats.org/officeDocument/2006/relationships/customXml" Target="../ink/ink5685.xml"/><Relationship Id="rId57" Type="http://schemas.openxmlformats.org/officeDocument/2006/relationships/image" Target="../media/image396.png"/><Relationship Id="rId262" Type="http://schemas.openxmlformats.org/officeDocument/2006/relationships/customXml" Target="../ink/ink5798.xml"/><Relationship Id="rId78" Type="http://schemas.openxmlformats.org/officeDocument/2006/relationships/customXml" Target="../ink/ink5706.xml"/><Relationship Id="rId99" Type="http://schemas.openxmlformats.org/officeDocument/2006/relationships/image" Target="../media/image417.png"/><Relationship Id="rId101" Type="http://schemas.openxmlformats.org/officeDocument/2006/relationships/image" Target="../media/image418.png"/><Relationship Id="rId122" Type="http://schemas.openxmlformats.org/officeDocument/2006/relationships/customXml" Target="../ink/ink5728.xml"/><Relationship Id="rId143" Type="http://schemas.openxmlformats.org/officeDocument/2006/relationships/image" Target="../media/image439.png"/><Relationship Id="rId164" Type="http://schemas.openxmlformats.org/officeDocument/2006/relationships/customXml" Target="../ink/ink5749.xml"/><Relationship Id="rId185" Type="http://schemas.openxmlformats.org/officeDocument/2006/relationships/image" Target="../media/image483.png"/><Relationship Id="rId9" Type="http://schemas.openxmlformats.org/officeDocument/2006/relationships/image" Target="../media/image372.png"/><Relationship Id="rId210" Type="http://schemas.openxmlformats.org/officeDocument/2006/relationships/customXml" Target="../ink/ink5772.xml"/><Relationship Id="rId26" Type="http://schemas.openxmlformats.org/officeDocument/2006/relationships/customXml" Target="../ink/ink5680.xml"/><Relationship Id="rId231" Type="http://schemas.openxmlformats.org/officeDocument/2006/relationships/image" Target="../media/image511.png"/><Relationship Id="rId252" Type="http://schemas.openxmlformats.org/officeDocument/2006/relationships/customXml" Target="../ink/ink5793.xml"/><Relationship Id="rId47" Type="http://schemas.openxmlformats.org/officeDocument/2006/relationships/image" Target="../media/image391.png"/><Relationship Id="rId68" Type="http://schemas.openxmlformats.org/officeDocument/2006/relationships/customXml" Target="../ink/ink5701.xml"/><Relationship Id="rId89" Type="http://schemas.openxmlformats.org/officeDocument/2006/relationships/image" Target="../media/image412.png"/><Relationship Id="rId112" Type="http://schemas.openxmlformats.org/officeDocument/2006/relationships/customXml" Target="../ink/ink5723.xml"/><Relationship Id="rId133" Type="http://schemas.openxmlformats.org/officeDocument/2006/relationships/image" Target="../media/image434.png"/><Relationship Id="rId154" Type="http://schemas.openxmlformats.org/officeDocument/2006/relationships/customXml" Target="../ink/ink5744.xml"/><Relationship Id="rId175" Type="http://schemas.openxmlformats.org/officeDocument/2006/relationships/image" Target="../media/image478.png"/><Relationship Id="rId196" Type="http://schemas.openxmlformats.org/officeDocument/2006/relationships/customXml" Target="../ink/ink5765.xml"/><Relationship Id="rId200" Type="http://schemas.openxmlformats.org/officeDocument/2006/relationships/customXml" Target="../ink/ink5767.xml"/><Relationship Id="rId16" Type="http://schemas.openxmlformats.org/officeDocument/2006/relationships/customXml" Target="../ink/ink5675.xml"/><Relationship Id="rId221" Type="http://schemas.openxmlformats.org/officeDocument/2006/relationships/image" Target="../media/image506.png"/><Relationship Id="rId242" Type="http://schemas.openxmlformats.org/officeDocument/2006/relationships/customXml" Target="../ink/ink5788.xml"/><Relationship Id="rId263" Type="http://schemas.openxmlformats.org/officeDocument/2006/relationships/image" Target="../media/image528.png"/><Relationship Id="rId37" Type="http://schemas.openxmlformats.org/officeDocument/2006/relationships/image" Target="../media/image386.png"/><Relationship Id="rId58" Type="http://schemas.openxmlformats.org/officeDocument/2006/relationships/customXml" Target="../ink/ink5696.xml"/><Relationship Id="rId79" Type="http://schemas.openxmlformats.org/officeDocument/2006/relationships/image" Target="../media/image407.png"/><Relationship Id="rId102" Type="http://schemas.openxmlformats.org/officeDocument/2006/relationships/customXml" Target="../ink/ink5718.xml"/><Relationship Id="rId123" Type="http://schemas.openxmlformats.org/officeDocument/2006/relationships/image" Target="../media/image429.png"/><Relationship Id="rId144" Type="http://schemas.openxmlformats.org/officeDocument/2006/relationships/customXml" Target="../ink/ink5739.xml"/><Relationship Id="rId90" Type="http://schemas.openxmlformats.org/officeDocument/2006/relationships/customXml" Target="../ink/ink5712.xml"/><Relationship Id="rId165" Type="http://schemas.openxmlformats.org/officeDocument/2006/relationships/image" Target="../media/image473.png"/><Relationship Id="rId186" Type="http://schemas.openxmlformats.org/officeDocument/2006/relationships/customXml" Target="../ink/ink5760.xml"/><Relationship Id="rId211" Type="http://schemas.openxmlformats.org/officeDocument/2006/relationships/image" Target="../media/image501.png"/><Relationship Id="rId232" Type="http://schemas.openxmlformats.org/officeDocument/2006/relationships/customXml" Target="../ink/ink5783.xml"/><Relationship Id="rId253" Type="http://schemas.openxmlformats.org/officeDocument/2006/relationships/image" Target="../media/image523.png"/><Relationship Id="rId27" Type="http://schemas.openxmlformats.org/officeDocument/2006/relationships/image" Target="../media/image381.png"/><Relationship Id="rId48" Type="http://schemas.openxmlformats.org/officeDocument/2006/relationships/customXml" Target="../ink/ink5691.xml"/><Relationship Id="rId69" Type="http://schemas.openxmlformats.org/officeDocument/2006/relationships/image" Target="../media/image402.png"/><Relationship Id="rId113" Type="http://schemas.openxmlformats.org/officeDocument/2006/relationships/image" Target="../media/image424.png"/><Relationship Id="rId134" Type="http://schemas.openxmlformats.org/officeDocument/2006/relationships/customXml" Target="../ink/ink5734.xml"/><Relationship Id="rId80" Type="http://schemas.openxmlformats.org/officeDocument/2006/relationships/customXml" Target="../ink/ink5707.xml"/><Relationship Id="rId155" Type="http://schemas.openxmlformats.org/officeDocument/2006/relationships/image" Target="../media/image466.png"/><Relationship Id="rId176" Type="http://schemas.openxmlformats.org/officeDocument/2006/relationships/customXml" Target="../ink/ink5755.xml"/><Relationship Id="rId197" Type="http://schemas.openxmlformats.org/officeDocument/2006/relationships/image" Target="../media/image491.png"/><Relationship Id="rId201" Type="http://schemas.openxmlformats.org/officeDocument/2006/relationships/image" Target="../media/image496.png"/><Relationship Id="rId222" Type="http://schemas.openxmlformats.org/officeDocument/2006/relationships/customXml" Target="../ink/ink5778.xml"/><Relationship Id="rId243" Type="http://schemas.openxmlformats.org/officeDocument/2006/relationships/image" Target="../media/image518.png"/><Relationship Id="rId264" Type="http://schemas.openxmlformats.org/officeDocument/2006/relationships/customXml" Target="../ink/ink5799.xml"/><Relationship Id="rId17" Type="http://schemas.openxmlformats.org/officeDocument/2006/relationships/image" Target="../media/image376.png"/><Relationship Id="rId38" Type="http://schemas.openxmlformats.org/officeDocument/2006/relationships/customXml" Target="../ink/ink5686.xml"/><Relationship Id="rId59" Type="http://schemas.openxmlformats.org/officeDocument/2006/relationships/image" Target="../media/image397.png"/><Relationship Id="rId103" Type="http://schemas.openxmlformats.org/officeDocument/2006/relationships/image" Target="../media/image419.png"/><Relationship Id="rId124" Type="http://schemas.openxmlformats.org/officeDocument/2006/relationships/customXml" Target="../ink/ink5729.xml"/><Relationship Id="rId70" Type="http://schemas.openxmlformats.org/officeDocument/2006/relationships/customXml" Target="../ink/ink5702.xml"/><Relationship Id="rId91" Type="http://schemas.openxmlformats.org/officeDocument/2006/relationships/image" Target="../media/image413.png"/><Relationship Id="rId145" Type="http://schemas.openxmlformats.org/officeDocument/2006/relationships/image" Target="../media/image440.png"/><Relationship Id="rId166" Type="http://schemas.openxmlformats.org/officeDocument/2006/relationships/customXml" Target="../ink/ink5750.xml"/><Relationship Id="rId187" Type="http://schemas.openxmlformats.org/officeDocument/2006/relationships/image" Target="../media/image48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773.xml"/><Relationship Id="rId233" Type="http://schemas.openxmlformats.org/officeDocument/2006/relationships/image" Target="../media/image513.png"/><Relationship Id="rId254" Type="http://schemas.openxmlformats.org/officeDocument/2006/relationships/customXml" Target="../ink/ink5794.xml"/><Relationship Id="rId28" Type="http://schemas.openxmlformats.org/officeDocument/2006/relationships/customXml" Target="../ink/ink5681.xml"/><Relationship Id="rId49" Type="http://schemas.openxmlformats.org/officeDocument/2006/relationships/image" Target="../media/image392.png"/><Relationship Id="rId114" Type="http://schemas.openxmlformats.org/officeDocument/2006/relationships/customXml" Target="../ink/ink5724.xml"/><Relationship Id="rId60" Type="http://schemas.openxmlformats.org/officeDocument/2006/relationships/customXml" Target="../ink/ink5697.xml"/><Relationship Id="rId81" Type="http://schemas.openxmlformats.org/officeDocument/2006/relationships/image" Target="../media/image408.png"/><Relationship Id="rId135" Type="http://schemas.openxmlformats.org/officeDocument/2006/relationships/image" Target="../media/image435.png"/><Relationship Id="rId156" Type="http://schemas.openxmlformats.org/officeDocument/2006/relationships/customXml" Target="../ink/ink5745.xml"/><Relationship Id="rId177" Type="http://schemas.openxmlformats.org/officeDocument/2006/relationships/image" Target="../media/image479.png"/><Relationship Id="rId198" Type="http://schemas.openxmlformats.org/officeDocument/2006/relationships/customXml" Target="../ink/ink5766.xml"/><Relationship Id="rId202" Type="http://schemas.openxmlformats.org/officeDocument/2006/relationships/customXml" Target="../ink/ink5768.xml"/><Relationship Id="rId223" Type="http://schemas.openxmlformats.org/officeDocument/2006/relationships/image" Target="../media/image507.png"/><Relationship Id="rId244" Type="http://schemas.openxmlformats.org/officeDocument/2006/relationships/customXml" Target="../ink/ink5789.xml"/><Relationship Id="rId18" Type="http://schemas.openxmlformats.org/officeDocument/2006/relationships/customXml" Target="../ink/ink5676.xml"/><Relationship Id="rId39" Type="http://schemas.openxmlformats.org/officeDocument/2006/relationships/image" Target="../media/image387.png"/><Relationship Id="rId265" Type="http://schemas.openxmlformats.org/officeDocument/2006/relationships/image" Target="../media/image529.png"/><Relationship Id="rId50" Type="http://schemas.openxmlformats.org/officeDocument/2006/relationships/customXml" Target="../ink/ink5692.xml"/><Relationship Id="rId104" Type="http://schemas.openxmlformats.org/officeDocument/2006/relationships/customXml" Target="../ink/ink5719.xml"/><Relationship Id="rId125" Type="http://schemas.openxmlformats.org/officeDocument/2006/relationships/image" Target="../media/image430.png"/><Relationship Id="rId146" Type="http://schemas.openxmlformats.org/officeDocument/2006/relationships/customXml" Target="../ink/ink5740.xml"/><Relationship Id="rId167" Type="http://schemas.openxmlformats.org/officeDocument/2006/relationships/image" Target="../media/image474.png"/><Relationship Id="rId188" Type="http://schemas.openxmlformats.org/officeDocument/2006/relationships/customXml" Target="../ink/ink5761.xml"/><Relationship Id="rId71" Type="http://schemas.openxmlformats.org/officeDocument/2006/relationships/image" Target="../media/image403.png"/><Relationship Id="rId92" Type="http://schemas.openxmlformats.org/officeDocument/2006/relationships/customXml" Target="../ink/ink5713.xml"/><Relationship Id="rId213" Type="http://schemas.openxmlformats.org/officeDocument/2006/relationships/image" Target="../media/image502.png"/><Relationship Id="rId234" Type="http://schemas.openxmlformats.org/officeDocument/2006/relationships/customXml" Target="../ink/ink5784.xml"/><Relationship Id="rId2" Type="http://schemas.openxmlformats.org/officeDocument/2006/relationships/customXml" Target="../ink/ink5668.xml"/><Relationship Id="rId29" Type="http://schemas.openxmlformats.org/officeDocument/2006/relationships/image" Target="../media/image382.png"/><Relationship Id="rId255" Type="http://schemas.openxmlformats.org/officeDocument/2006/relationships/image" Target="../media/image524.png"/><Relationship Id="rId40" Type="http://schemas.openxmlformats.org/officeDocument/2006/relationships/customXml" Target="../ink/ink5687.xml"/><Relationship Id="rId115" Type="http://schemas.openxmlformats.org/officeDocument/2006/relationships/image" Target="../media/image425.png"/><Relationship Id="rId136" Type="http://schemas.openxmlformats.org/officeDocument/2006/relationships/customXml" Target="../ink/ink5735.xml"/><Relationship Id="rId157" Type="http://schemas.openxmlformats.org/officeDocument/2006/relationships/image" Target="../media/image470.png"/><Relationship Id="rId178" Type="http://schemas.openxmlformats.org/officeDocument/2006/relationships/customXml" Target="../ink/ink5756.xml"/><Relationship Id="rId61" Type="http://schemas.openxmlformats.org/officeDocument/2006/relationships/image" Target="../media/image398.png"/><Relationship Id="rId82" Type="http://schemas.openxmlformats.org/officeDocument/2006/relationships/customXml" Target="../ink/ink5708.xml"/><Relationship Id="rId199" Type="http://schemas.openxmlformats.org/officeDocument/2006/relationships/image" Target="../media/image492.png"/><Relationship Id="rId203" Type="http://schemas.openxmlformats.org/officeDocument/2006/relationships/image" Target="../media/image497.png"/><Relationship Id="rId19" Type="http://schemas.openxmlformats.org/officeDocument/2006/relationships/image" Target="../media/image377.png"/><Relationship Id="rId224" Type="http://schemas.openxmlformats.org/officeDocument/2006/relationships/customXml" Target="../ink/ink5779.xml"/><Relationship Id="rId245" Type="http://schemas.openxmlformats.org/officeDocument/2006/relationships/image" Target="../media/image519.png"/><Relationship Id="rId266" Type="http://schemas.openxmlformats.org/officeDocument/2006/relationships/customXml" Target="../ink/ink5800.xml"/><Relationship Id="rId30" Type="http://schemas.openxmlformats.org/officeDocument/2006/relationships/customXml" Target="../ink/ink5682.xml"/><Relationship Id="rId105" Type="http://schemas.openxmlformats.org/officeDocument/2006/relationships/image" Target="../media/image420.png"/><Relationship Id="rId126" Type="http://schemas.openxmlformats.org/officeDocument/2006/relationships/customXml" Target="../ink/ink5730.xml"/><Relationship Id="rId147" Type="http://schemas.openxmlformats.org/officeDocument/2006/relationships/image" Target="../media/image462.png"/><Relationship Id="rId168" Type="http://schemas.openxmlformats.org/officeDocument/2006/relationships/customXml" Target="../ink/ink5751.xml"/><Relationship Id="rId51" Type="http://schemas.openxmlformats.org/officeDocument/2006/relationships/image" Target="../media/image393.png"/><Relationship Id="rId72" Type="http://schemas.openxmlformats.org/officeDocument/2006/relationships/customXml" Target="../ink/ink5703.xml"/><Relationship Id="rId93" Type="http://schemas.openxmlformats.org/officeDocument/2006/relationships/image" Target="../media/image414.png"/><Relationship Id="rId189" Type="http://schemas.openxmlformats.org/officeDocument/2006/relationships/image" Target="../media/image487.png"/><Relationship Id="rId3" Type="http://schemas.openxmlformats.org/officeDocument/2006/relationships/image" Target="../media/image369.png"/><Relationship Id="rId214" Type="http://schemas.openxmlformats.org/officeDocument/2006/relationships/customXml" Target="../ink/ink5774.xml"/><Relationship Id="rId235" Type="http://schemas.openxmlformats.org/officeDocument/2006/relationships/image" Target="../media/image514.png"/><Relationship Id="rId256" Type="http://schemas.openxmlformats.org/officeDocument/2006/relationships/customXml" Target="../ink/ink5795.xml"/><Relationship Id="rId116" Type="http://schemas.openxmlformats.org/officeDocument/2006/relationships/customXml" Target="../ink/ink5725.xml"/><Relationship Id="rId137" Type="http://schemas.openxmlformats.org/officeDocument/2006/relationships/image" Target="../media/image436.png"/><Relationship Id="rId158" Type="http://schemas.openxmlformats.org/officeDocument/2006/relationships/customXml" Target="../ink/ink5746.xml"/><Relationship Id="rId20" Type="http://schemas.openxmlformats.org/officeDocument/2006/relationships/customXml" Target="../ink/ink5677.xml"/><Relationship Id="rId41" Type="http://schemas.openxmlformats.org/officeDocument/2006/relationships/image" Target="../media/image388.png"/><Relationship Id="rId62" Type="http://schemas.openxmlformats.org/officeDocument/2006/relationships/customXml" Target="../ink/ink5698.xml"/><Relationship Id="rId83" Type="http://schemas.openxmlformats.org/officeDocument/2006/relationships/image" Target="../media/image409.png"/><Relationship Id="rId179" Type="http://schemas.openxmlformats.org/officeDocument/2006/relationships/image" Target="../media/image480.png"/><Relationship Id="rId190" Type="http://schemas.openxmlformats.org/officeDocument/2006/relationships/customXml" Target="../ink/ink5762.xml"/><Relationship Id="rId204" Type="http://schemas.openxmlformats.org/officeDocument/2006/relationships/customXml" Target="../ink/ink5769.xml"/><Relationship Id="rId225" Type="http://schemas.openxmlformats.org/officeDocument/2006/relationships/image" Target="../media/image508.png"/><Relationship Id="rId246" Type="http://schemas.openxmlformats.org/officeDocument/2006/relationships/customXml" Target="../ink/ink5790.xml"/><Relationship Id="rId267" Type="http://schemas.openxmlformats.org/officeDocument/2006/relationships/image" Target="../media/image530.png"/><Relationship Id="rId106" Type="http://schemas.openxmlformats.org/officeDocument/2006/relationships/customXml" Target="../ink/ink5720.xml"/><Relationship Id="rId127" Type="http://schemas.openxmlformats.org/officeDocument/2006/relationships/image" Target="../media/image431.png"/><Relationship Id="rId10" Type="http://schemas.openxmlformats.org/officeDocument/2006/relationships/customXml" Target="../ink/ink5672.xml"/><Relationship Id="rId31" Type="http://schemas.openxmlformats.org/officeDocument/2006/relationships/image" Target="../media/image383.png"/><Relationship Id="rId52" Type="http://schemas.openxmlformats.org/officeDocument/2006/relationships/customXml" Target="../ink/ink5693.xml"/><Relationship Id="rId73" Type="http://schemas.openxmlformats.org/officeDocument/2006/relationships/image" Target="../media/image404.png"/><Relationship Id="rId94" Type="http://schemas.openxmlformats.org/officeDocument/2006/relationships/customXml" Target="../ink/ink5714.xml"/><Relationship Id="rId148" Type="http://schemas.openxmlformats.org/officeDocument/2006/relationships/customXml" Target="../ink/ink5741.xml"/><Relationship Id="rId169" Type="http://schemas.openxmlformats.org/officeDocument/2006/relationships/image" Target="../media/image475.png"/><Relationship Id="rId4" Type="http://schemas.openxmlformats.org/officeDocument/2006/relationships/customXml" Target="../ink/ink5669.xml"/><Relationship Id="rId180" Type="http://schemas.openxmlformats.org/officeDocument/2006/relationships/customXml" Target="../ink/ink5757.xml"/><Relationship Id="rId215" Type="http://schemas.openxmlformats.org/officeDocument/2006/relationships/image" Target="../media/image503.png"/><Relationship Id="rId236" Type="http://schemas.openxmlformats.org/officeDocument/2006/relationships/customXml" Target="../ink/ink5785.xml"/><Relationship Id="rId257" Type="http://schemas.openxmlformats.org/officeDocument/2006/relationships/image" Target="../media/image525.png"/><Relationship Id="rId42" Type="http://schemas.openxmlformats.org/officeDocument/2006/relationships/customXml" Target="../ink/ink5688.xml"/><Relationship Id="rId84" Type="http://schemas.openxmlformats.org/officeDocument/2006/relationships/customXml" Target="../ink/ink5709.xml"/><Relationship Id="rId138" Type="http://schemas.openxmlformats.org/officeDocument/2006/relationships/customXml" Target="../ink/ink5736.xml"/><Relationship Id="rId191" Type="http://schemas.openxmlformats.org/officeDocument/2006/relationships/image" Target="../media/image488.png"/><Relationship Id="rId205" Type="http://schemas.openxmlformats.org/officeDocument/2006/relationships/image" Target="../media/image498.png"/><Relationship Id="rId247" Type="http://schemas.openxmlformats.org/officeDocument/2006/relationships/image" Target="../media/image520.png"/><Relationship Id="rId107" Type="http://schemas.openxmlformats.org/officeDocument/2006/relationships/image" Target="../media/image421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8.png"/><Relationship Id="rId18" Type="http://schemas.openxmlformats.org/officeDocument/2006/relationships/customXml" Target="../ink/ink5811.xml"/><Relationship Id="rId26" Type="http://schemas.openxmlformats.org/officeDocument/2006/relationships/customXml" Target="../ink/ink5815.xml"/><Relationship Id="rId39" Type="http://schemas.openxmlformats.org/officeDocument/2006/relationships/image" Target="../media/image549.png"/><Relationship Id="rId21" Type="http://schemas.openxmlformats.org/officeDocument/2006/relationships/image" Target="../media/image542.png"/><Relationship Id="rId34" Type="http://schemas.openxmlformats.org/officeDocument/2006/relationships/customXml" Target="../ink/ink5819.xml"/><Relationship Id="rId42" Type="http://schemas.openxmlformats.org/officeDocument/2006/relationships/customXml" Target="../ink/ink5823.xml"/><Relationship Id="rId7" Type="http://schemas.openxmlformats.org/officeDocument/2006/relationships/image" Target="../media/image535.png"/><Relationship Id="rId2" Type="http://schemas.openxmlformats.org/officeDocument/2006/relationships/customXml" Target="../ink/ink5803.xml"/><Relationship Id="rId16" Type="http://schemas.openxmlformats.org/officeDocument/2006/relationships/customXml" Target="../ink/ink5810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5.xml"/><Relationship Id="rId11" Type="http://schemas.openxmlformats.org/officeDocument/2006/relationships/image" Target="../media/image537.png"/><Relationship Id="rId24" Type="http://schemas.openxmlformats.org/officeDocument/2006/relationships/customXml" Target="../ink/ink5814.xml"/><Relationship Id="rId32" Type="http://schemas.openxmlformats.org/officeDocument/2006/relationships/customXml" Target="../ink/ink5818.xml"/><Relationship Id="rId37" Type="http://schemas.openxmlformats.org/officeDocument/2006/relationships/image" Target="../media/image548.png"/><Relationship Id="rId40" Type="http://schemas.openxmlformats.org/officeDocument/2006/relationships/customXml" Target="../ink/ink5822.xml"/><Relationship Id="rId45" Type="http://schemas.openxmlformats.org/officeDocument/2006/relationships/image" Target="../media/image552.png"/><Relationship Id="rId5" Type="http://schemas.openxmlformats.org/officeDocument/2006/relationships/image" Target="../media/image534.png"/><Relationship Id="rId15" Type="http://schemas.openxmlformats.org/officeDocument/2006/relationships/image" Target="../media/image539.png"/><Relationship Id="rId23" Type="http://schemas.openxmlformats.org/officeDocument/2006/relationships/image" Target="../media/image181.png"/><Relationship Id="rId28" Type="http://schemas.openxmlformats.org/officeDocument/2006/relationships/customXml" Target="../ink/ink5816.xml"/><Relationship Id="rId36" Type="http://schemas.openxmlformats.org/officeDocument/2006/relationships/customXml" Target="../ink/ink5820.xml"/><Relationship Id="rId10" Type="http://schemas.openxmlformats.org/officeDocument/2006/relationships/customXml" Target="../ink/ink5807.xml"/><Relationship Id="rId19" Type="http://schemas.openxmlformats.org/officeDocument/2006/relationships/image" Target="../media/image541.png"/><Relationship Id="rId31" Type="http://schemas.openxmlformats.org/officeDocument/2006/relationships/image" Target="../media/image545.png"/><Relationship Id="rId44" Type="http://schemas.openxmlformats.org/officeDocument/2006/relationships/customXml" Target="../ink/ink5824.xml"/><Relationship Id="rId4" Type="http://schemas.openxmlformats.org/officeDocument/2006/relationships/customXml" Target="../ink/ink5804.xml"/><Relationship Id="rId9" Type="http://schemas.openxmlformats.org/officeDocument/2006/relationships/image" Target="../media/image536.png"/><Relationship Id="rId14" Type="http://schemas.openxmlformats.org/officeDocument/2006/relationships/customXml" Target="../ink/ink5809.xml"/><Relationship Id="rId22" Type="http://schemas.openxmlformats.org/officeDocument/2006/relationships/customXml" Target="../ink/ink5813.xml"/><Relationship Id="rId27" Type="http://schemas.openxmlformats.org/officeDocument/2006/relationships/image" Target="../media/image543.png"/><Relationship Id="rId30" Type="http://schemas.openxmlformats.org/officeDocument/2006/relationships/customXml" Target="../ink/ink5817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8" Type="http://schemas.openxmlformats.org/officeDocument/2006/relationships/customXml" Target="../ink/ink5806.xml"/><Relationship Id="rId3" Type="http://schemas.openxmlformats.org/officeDocument/2006/relationships/image" Target="../media/image533.png"/><Relationship Id="rId12" Type="http://schemas.openxmlformats.org/officeDocument/2006/relationships/customXml" Target="../ink/ink5808.xml"/><Relationship Id="rId17" Type="http://schemas.openxmlformats.org/officeDocument/2006/relationships/image" Target="../media/image540.png"/><Relationship Id="rId25" Type="http://schemas.openxmlformats.org/officeDocument/2006/relationships/image" Target="../media/image242.png"/><Relationship Id="rId33" Type="http://schemas.openxmlformats.org/officeDocument/2006/relationships/image" Target="../media/image546.png"/><Relationship Id="rId38" Type="http://schemas.openxmlformats.org/officeDocument/2006/relationships/customXml" Target="../ink/ink5821.xml"/><Relationship Id="rId20" Type="http://schemas.openxmlformats.org/officeDocument/2006/relationships/customXml" Target="../ink/ink5812.xml"/><Relationship Id="rId41" Type="http://schemas.openxmlformats.org/officeDocument/2006/relationships/image" Target="../media/image550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01.png"/><Relationship Id="rId21" Type="http://schemas.openxmlformats.org/officeDocument/2006/relationships/image" Target="../media/image899.png"/><Relationship Id="rId42" Type="http://schemas.openxmlformats.org/officeDocument/2006/relationships/image" Target="../media/image909.png"/><Relationship Id="rId47" Type="http://schemas.openxmlformats.org/officeDocument/2006/relationships/customXml" Target="../ink/ink165.xml"/><Relationship Id="rId63" Type="http://schemas.openxmlformats.org/officeDocument/2006/relationships/image" Target="../media/image932.png"/><Relationship Id="rId68" Type="http://schemas.openxmlformats.org/officeDocument/2006/relationships/customXml" Target="../ink/ink176.xml"/><Relationship Id="rId7" Type="http://schemas.openxmlformats.org/officeDocument/2006/relationships/image" Target="../media/image893.png"/><Relationship Id="rId71" Type="http://schemas.openxmlformats.org/officeDocument/2006/relationships/image" Target="../media/image936.png"/><Relationship Id="rId2" Type="http://schemas.openxmlformats.org/officeDocument/2006/relationships/customXml" Target="../ink/ink142.xml"/><Relationship Id="rId16" Type="http://schemas.openxmlformats.org/officeDocument/2006/relationships/customXml" Target="../ink/ink149.xml"/><Relationship Id="rId29" Type="http://schemas.openxmlformats.org/officeDocument/2006/relationships/customXml" Target="../ink/ink156.xml"/><Relationship Id="rId11" Type="http://schemas.openxmlformats.org/officeDocument/2006/relationships/image" Target="../media/image895.png"/><Relationship Id="rId24" Type="http://schemas.openxmlformats.org/officeDocument/2006/relationships/image" Target="../media/image900.png"/><Relationship Id="rId32" Type="http://schemas.openxmlformats.org/officeDocument/2006/relationships/image" Target="../media/image904.png"/><Relationship Id="rId37" Type="http://schemas.openxmlformats.org/officeDocument/2006/relationships/customXml" Target="../ink/ink160.xml"/><Relationship Id="rId40" Type="http://schemas.openxmlformats.org/officeDocument/2006/relationships/image" Target="../media/image908.png"/><Relationship Id="rId45" Type="http://schemas.openxmlformats.org/officeDocument/2006/relationships/customXml" Target="../ink/ink164.xml"/><Relationship Id="rId53" Type="http://schemas.openxmlformats.org/officeDocument/2006/relationships/customXml" Target="../ink/ink168.xml"/><Relationship Id="rId58" Type="http://schemas.openxmlformats.org/officeDocument/2006/relationships/image" Target="../media/image928.png"/><Relationship Id="rId66" Type="http://schemas.openxmlformats.org/officeDocument/2006/relationships/customXml" Target="../ink/ink175.xml"/><Relationship Id="rId5" Type="http://schemas.openxmlformats.org/officeDocument/2006/relationships/image" Target="../media/image892.png"/><Relationship Id="rId61" Type="http://schemas.openxmlformats.org/officeDocument/2006/relationships/image" Target="../media/image929.png"/><Relationship Id="rId19" Type="http://schemas.openxmlformats.org/officeDocument/2006/relationships/image" Target="../media/image898.png"/><Relationship Id="rId14" Type="http://schemas.openxmlformats.org/officeDocument/2006/relationships/customXml" Target="../ink/ink148.xml"/><Relationship Id="rId22" Type="http://schemas.openxmlformats.org/officeDocument/2006/relationships/customXml" Target="../ink/ink152.xml"/><Relationship Id="rId27" Type="http://schemas.openxmlformats.org/officeDocument/2006/relationships/customXml" Target="../ink/ink155.xml"/><Relationship Id="rId30" Type="http://schemas.openxmlformats.org/officeDocument/2006/relationships/image" Target="../media/image903.png"/><Relationship Id="rId35" Type="http://schemas.openxmlformats.org/officeDocument/2006/relationships/customXml" Target="../ink/ink159.xml"/><Relationship Id="rId43" Type="http://schemas.openxmlformats.org/officeDocument/2006/relationships/customXml" Target="../ink/ink163.xml"/><Relationship Id="rId48" Type="http://schemas.openxmlformats.org/officeDocument/2006/relationships/image" Target="../media/image913.png"/><Relationship Id="rId56" Type="http://schemas.openxmlformats.org/officeDocument/2006/relationships/image" Target="../media/image927.png"/><Relationship Id="rId64" Type="http://schemas.openxmlformats.org/officeDocument/2006/relationships/customXml" Target="../ink/ink174.xml"/><Relationship Id="rId69" Type="http://schemas.openxmlformats.org/officeDocument/2006/relationships/image" Target="../media/image935.png"/><Relationship Id="rId8" Type="http://schemas.openxmlformats.org/officeDocument/2006/relationships/customXml" Target="../ink/ink145.xml"/><Relationship Id="rId51" Type="http://schemas.openxmlformats.org/officeDocument/2006/relationships/customXml" Target="../ink/ink167.xml"/><Relationship Id="rId3" Type="http://schemas.openxmlformats.org/officeDocument/2006/relationships/image" Target="../media/image891.png"/><Relationship Id="rId12" Type="http://schemas.openxmlformats.org/officeDocument/2006/relationships/customXml" Target="../ink/ink147.xml"/><Relationship Id="rId17" Type="http://schemas.openxmlformats.org/officeDocument/2006/relationships/image" Target="../media/image897.png"/><Relationship Id="rId25" Type="http://schemas.openxmlformats.org/officeDocument/2006/relationships/customXml" Target="../ink/ink154.xml"/><Relationship Id="rId33" Type="http://schemas.openxmlformats.org/officeDocument/2006/relationships/customXml" Target="../ink/ink158.xml"/><Relationship Id="rId38" Type="http://schemas.openxmlformats.org/officeDocument/2006/relationships/image" Target="../media/image907.png"/><Relationship Id="rId46" Type="http://schemas.openxmlformats.org/officeDocument/2006/relationships/image" Target="../media/image931.png"/><Relationship Id="rId59" Type="http://schemas.openxmlformats.org/officeDocument/2006/relationships/customXml" Target="../ink/ink171.xml"/><Relationship Id="rId67" Type="http://schemas.openxmlformats.org/officeDocument/2006/relationships/image" Target="../media/image934.png"/><Relationship Id="rId20" Type="http://schemas.openxmlformats.org/officeDocument/2006/relationships/customXml" Target="../ink/ink151.xml"/><Relationship Id="rId41" Type="http://schemas.openxmlformats.org/officeDocument/2006/relationships/customXml" Target="../ink/ink162.xml"/><Relationship Id="rId54" Type="http://schemas.openxmlformats.org/officeDocument/2006/relationships/image" Target="../media/image926.png"/><Relationship Id="rId62" Type="http://schemas.openxmlformats.org/officeDocument/2006/relationships/customXml" Target="../ink/ink173.xml"/><Relationship Id="rId70" Type="http://schemas.openxmlformats.org/officeDocument/2006/relationships/customXml" Target="../ink/ink1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.xml"/><Relationship Id="rId15" Type="http://schemas.openxmlformats.org/officeDocument/2006/relationships/image" Target="../media/image512.png"/><Relationship Id="rId23" Type="http://schemas.openxmlformats.org/officeDocument/2006/relationships/customXml" Target="../ink/ink153.xml"/><Relationship Id="rId28" Type="http://schemas.openxmlformats.org/officeDocument/2006/relationships/image" Target="../media/image902.png"/><Relationship Id="rId36" Type="http://schemas.openxmlformats.org/officeDocument/2006/relationships/image" Target="../media/image906.png"/><Relationship Id="rId49" Type="http://schemas.openxmlformats.org/officeDocument/2006/relationships/customXml" Target="../ink/ink166.xml"/><Relationship Id="rId57" Type="http://schemas.openxmlformats.org/officeDocument/2006/relationships/customXml" Target="../ink/ink170.xml"/><Relationship Id="rId10" Type="http://schemas.openxmlformats.org/officeDocument/2006/relationships/customXml" Target="../ink/ink146.xml"/><Relationship Id="rId31" Type="http://schemas.openxmlformats.org/officeDocument/2006/relationships/customXml" Target="../ink/ink157.xml"/><Relationship Id="rId44" Type="http://schemas.openxmlformats.org/officeDocument/2006/relationships/image" Target="../media/image910.png"/><Relationship Id="rId52" Type="http://schemas.openxmlformats.org/officeDocument/2006/relationships/image" Target="../media/image918.png"/><Relationship Id="rId60" Type="http://schemas.openxmlformats.org/officeDocument/2006/relationships/customXml" Target="../ink/ink172.xml"/><Relationship Id="rId65" Type="http://schemas.openxmlformats.org/officeDocument/2006/relationships/image" Target="../media/image933.png"/><Relationship Id="rId4" Type="http://schemas.openxmlformats.org/officeDocument/2006/relationships/customXml" Target="../ink/ink143.xml"/><Relationship Id="rId9" Type="http://schemas.openxmlformats.org/officeDocument/2006/relationships/image" Target="../media/image894.png"/><Relationship Id="rId13" Type="http://schemas.openxmlformats.org/officeDocument/2006/relationships/image" Target="../media/image896.png"/><Relationship Id="rId18" Type="http://schemas.openxmlformats.org/officeDocument/2006/relationships/customXml" Target="../ink/ink150.xml"/><Relationship Id="rId39" Type="http://schemas.openxmlformats.org/officeDocument/2006/relationships/customXml" Target="../ink/ink161.xml"/><Relationship Id="rId34" Type="http://schemas.openxmlformats.org/officeDocument/2006/relationships/image" Target="../media/image905.png"/><Relationship Id="rId50" Type="http://schemas.openxmlformats.org/officeDocument/2006/relationships/image" Target="../media/image917.png"/><Relationship Id="rId55" Type="http://schemas.openxmlformats.org/officeDocument/2006/relationships/customXml" Target="../ink/ink169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37.xml"/><Relationship Id="rId21" Type="http://schemas.openxmlformats.org/officeDocument/2006/relationships/image" Target="../media/image542.png"/><Relationship Id="rId42" Type="http://schemas.openxmlformats.org/officeDocument/2006/relationships/customXml" Target="../ink/ink5845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5858.xml"/><Relationship Id="rId7" Type="http://schemas.openxmlformats.org/officeDocument/2006/relationships/image" Target="../media/image535.png"/><Relationship Id="rId71" Type="http://schemas.openxmlformats.org/officeDocument/2006/relationships/image" Target="../media/image565.png"/><Relationship Id="rId2" Type="http://schemas.openxmlformats.org/officeDocument/2006/relationships/customXml" Target="../ink/ink5825.xml"/><Relationship Id="rId16" Type="http://schemas.openxmlformats.org/officeDocument/2006/relationships/customXml" Target="../ink/ink5832.xml"/><Relationship Id="rId29" Type="http://schemas.openxmlformats.org/officeDocument/2006/relationships/image" Target="../media/image544.png"/><Relationship Id="rId11" Type="http://schemas.openxmlformats.org/officeDocument/2006/relationships/image" Target="../media/image537.png"/><Relationship Id="rId24" Type="http://schemas.openxmlformats.org/officeDocument/2006/relationships/customXml" Target="../ink/ink5836.xml"/><Relationship Id="rId32" Type="http://schemas.openxmlformats.org/officeDocument/2006/relationships/customXml" Target="../ink/ink5840.xml"/><Relationship Id="rId37" Type="http://schemas.openxmlformats.org/officeDocument/2006/relationships/image" Target="../media/image548.png"/><Relationship Id="rId40" Type="http://schemas.openxmlformats.org/officeDocument/2006/relationships/customXml" Target="../ink/ink5844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8" Type="http://schemas.openxmlformats.org/officeDocument/2006/relationships/customXml" Target="../ink/ink5853.xml"/><Relationship Id="rId66" Type="http://schemas.openxmlformats.org/officeDocument/2006/relationships/customXml" Target="../ink/ink5857.xml"/><Relationship Id="rId5" Type="http://schemas.openxmlformats.org/officeDocument/2006/relationships/image" Target="../media/image534.png"/><Relationship Id="rId61" Type="http://schemas.openxmlformats.org/officeDocument/2006/relationships/image" Target="../media/image560.png"/><Relationship Id="rId19" Type="http://schemas.openxmlformats.org/officeDocument/2006/relationships/image" Target="../media/image541.png"/><Relationship Id="rId14" Type="http://schemas.openxmlformats.org/officeDocument/2006/relationships/customXml" Target="../ink/ink5831.xml"/><Relationship Id="rId22" Type="http://schemas.openxmlformats.org/officeDocument/2006/relationships/customXml" Target="../ink/ink5835.xml"/><Relationship Id="rId27" Type="http://schemas.openxmlformats.org/officeDocument/2006/relationships/image" Target="../media/image543.png"/><Relationship Id="rId30" Type="http://schemas.openxmlformats.org/officeDocument/2006/relationships/customXml" Target="../ink/ink5839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5848.xml"/><Relationship Id="rId56" Type="http://schemas.openxmlformats.org/officeDocument/2006/relationships/customXml" Target="../ink/ink5852.xml"/><Relationship Id="rId64" Type="http://schemas.openxmlformats.org/officeDocument/2006/relationships/customXml" Target="../ink/ink5856.xml"/><Relationship Id="rId69" Type="http://schemas.openxmlformats.org/officeDocument/2006/relationships/image" Target="../media/image564.png"/><Relationship Id="rId8" Type="http://schemas.openxmlformats.org/officeDocument/2006/relationships/customXml" Target="../ink/ink5828.xml"/><Relationship Id="rId51" Type="http://schemas.openxmlformats.org/officeDocument/2006/relationships/image" Target="../media/image555.png"/><Relationship Id="rId3" Type="http://schemas.openxmlformats.org/officeDocument/2006/relationships/image" Target="../media/image533.png"/><Relationship Id="rId12" Type="http://schemas.openxmlformats.org/officeDocument/2006/relationships/customXml" Target="../ink/ink5830.xml"/><Relationship Id="rId17" Type="http://schemas.openxmlformats.org/officeDocument/2006/relationships/image" Target="../media/image540.png"/><Relationship Id="rId25" Type="http://schemas.openxmlformats.org/officeDocument/2006/relationships/image" Target="../media/image242.png"/><Relationship Id="rId33" Type="http://schemas.openxmlformats.org/officeDocument/2006/relationships/image" Target="../media/image546.png"/><Relationship Id="rId38" Type="http://schemas.openxmlformats.org/officeDocument/2006/relationships/customXml" Target="../ink/ink5843.xml"/><Relationship Id="rId46" Type="http://schemas.openxmlformats.org/officeDocument/2006/relationships/customXml" Target="../ink/ink5847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5834.xml"/><Relationship Id="rId41" Type="http://schemas.openxmlformats.org/officeDocument/2006/relationships/image" Target="../media/image550.png"/><Relationship Id="rId54" Type="http://schemas.openxmlformats.org/officeDocument/2006/relationships/customXml" Target="../ink/ink5851.xml"/><Relationship Id="rId62" Type="http://schemas.openxmlformats.org/officeDocument/2006/relationships/customXml" Target="../ink/ink5855.xml"/><Relationship Id="rId70" Type="http://schemas.openxmlformats.org/officeDocument/2006/relationships/customXml" Target="../ink/ink58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7.xml"/><Relationship Id="rId15" Type="http://schemas.openxmlformats.org/officeDocument/2006/relationships/image" Target="../media/image539.png"/><Relationship Id="rId23" Type="http://schemas.openxmlformats.org/officeDocument/2006/relationships/image" Target="../media/image181.png"/><Relationship Id="rId28" Type="http://schemas.openxmlformats.org/officeDocument/2006/relationships/customXml" Target="../ink/ink5838.xml"/><Relationship Id="rId36" Type="http://schemas.openxmlformats.org/officeDocument/2006/relationships/customXml" Target="../ink/ink5842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5829.xml"/><Relationship Id="rId31" Type="http://schemas.openxmlformats.org/officeDocument/2006/relationships/image" Target="../media/image545.png"/><Relationship Id="rId44" Type="http://schemas.openxmlformats.org/officeDocument/2006/relationships/customXml" Target="../ink/ink5846.xml"/><Relationship Id="rId52" Type="http://schemas.openxmlformats.org/officeDocument/2006/relationships/customXml" Target="../ink/ink5850.xml"/><Relationship Id="rId60" Type="http://schemas.openxmlformats.org/officeDocument/2006/relationships/customXml" Target="../ink/ink5854.xml"/><Relationship Id="rId65" Type="http://schemas.openxmlformats.org/officeDocument/2006/relationships/image" Target="../media/image562.png"/><Relationship Id="rId4" Type="http://schemas.openxmlformats.org/officeDocument/2006/relationships/customXml" Target="../ink/ink5826.xml"/><Relationship Id="rId9" Type="http://schemas.openxmlformats.org/officeDocument/2006/relationships/image" Target="../media/image536.png"/><Relationship Id="rId13" Type="http://schemas.openxmlformats.org/officeDocument/2006/relationships/image" Target="../media/image538.png"/><Relationship Id="rId18" Type="http://schemas.openxmlformats.org/officeDocument/2006/relationships/customXml" Target="../ink/ink5833.xml"/><Relationship Id="rId39" Type="http://schemas.openxmlformats.org/officeDocument/2006/relationships/image" Target="../media/image549.png"/><Relationship Id="rId34" Type="http://schemas.openxmlformats.org/officeDocument/2006/relationships/customXml" Target="../ink/ink5841.xml"/><Relationship Id="rId50" Type="http://schemas.openxmlformats.org/officeDocument/2006/relationships/customXml" Target="../ink/ink5849.xml"/><Relationship Id="rId55" Type="http://schemas.openxmlformats.org/officeDocument/2006/relationships/image" Target="../media/image557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72.xml"/><Relationship Id="rId21" Type="http://schemas.openxmlformats.org/officeDocument/2006/relationships/image" Target="../media/image542.png"/><Relationship Id="rId42" Type="http://schemas.openxmlformats.org/officeDocument/2006/relationships/customXml" Target="../ink/ink5880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5893.xml"/><Relationship Id="rId2" Type="http://schemas.openxmlformats.org/officeDocument/2006/relationships/customXml" Target="../ink/ink5860.xml"/><Relationship Id="rId16" Type="http://schemas.openxmlformats.org/officeDocument/2006/relationships/customXml" Target="../ink/ink5867.xml"/><Relationship Id="rId29" Type="http://schemas.openxmlformats.org/officeDocument/2006/relationships/image" Target="../media/image544.png"/><Relationship Id="rId11" Type="http://schemas.openxmlformats.org/officeDocument/2006/relationships/image" Target="../media/image537.png"/><Relationship Id="rId24" Type="http://schemas.openxmlformats.org/officeDocument/2006/relationships/customXml" Target="../ink/ink5871.xml"/><Relationship Id="rId32" Type="http://schemas.openxmlformats.org/officeDocument/2006/relationships/customXml" Target="../ink/ink5875.xml"/><Relationship Id="rId37" Type="http://schemas.openxmlformats.org/officeDocument/2006/relationships/image" Target="../media/image548.png"/><Relationship Id="rId40" Type="http://schemas.openxmlformats.org/officeDocument/2006/relationships/customXml" Target="../ink/ink5879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8" Type="http://schemas.openxmlformats.org/officeDocument/2006/relationships/customXml" Target="../ink/ink5888.xml"/><Relationship Id="rId66" Type="http://schemas.openxmlformats.org/officeDocument/2006/relationships/customXml" Target="../ink/ink5892.xml"/><Relationship Id="rId5" Type="http://schemas.openxmlformats.org/officeDocument/2006/relationships/image" Target="../media/image534.png"/><Relationship Id="rId61" Type="http://schemas.openxmlformats.org/officeDocument/2006/relationships/image" Target="../media/image560.png"/><Relationship Id="rId19" Type="http://schemas.openxmlformats.org/officeDocument/2006/relationships/image" Target="../media/image541.png"/><Relationship Id="rId14" Type="http://schemas.openxmlformats.org/officeDocument/2006/relationships/customXml" Target="../ink/ink5866.xml"/><Relationship Id="rId22" Type="http://schemas.openxmlformats.org/officeDocument/2006/relationships/customXml" Target="../ink/ink5870.xml"/><Relationship Id="rId27" Type="http://schemas.openxmlformats.org/officeDocument/2006/relationships/image" Target="../media/image543.png"/><Relationship Id="rId30" Type="http://schemas.openxmlformats.org/officeDocument/2006/relationships/customXml" Target="../ink/ink5874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5883.xml"/><Relationship Id="rId56" Type="http://schemas.openxmlformats.org/officeDocument/2006/relationships/customXml" Target="../ink/ink5887.xml"/><Relationship Id="rId64" Type="http://schemas.openxmlformats.org/officeDocument/2006/relationships/customXml" Target="../ink/ink5891.xml"/><Relationship Id="rId69" Type="http://schemas.openxmlformats.org/officeDocument/2006/relationships/image" Target="../media/image564.png"/><Relationship Id="rId8" Type="http://schemas.openxmlformats.org/officeDocument/2006/relationships/customXml" Target="../ink/ink5863.xml"/><Relationship Id="rId51" Type="http://schemas.openxmlformats.org/officeDocument/2006/relationships/image" Target="../media/image555.png"/><Relationship Id="rId72" Type="http://schemas.openxmlformats.org/officeDocument/2006/relationships/customXml" Target="../ink/ink5895.xml"/><Relationship Id="rId3" Type="http://schemas.openxmlformats.org/officeDocument/2006/relationships/image" Target="../media/image533.png"/><Relationship Id="rId12" Type="http://schemas.openxmlformats.org/officeDocument/2006/relationships/customXml" Target="../ink/ink5865.xml"/><Relationship Id="rId17" Type="http://schemas.openxmlformats.org/officeDocument/2006/relationships/image" Target="../media/image540.png"/><Relationship Id="rId25" Type="http://schemas.openxmlformats.org/officeDocument/2006/relationships/image" Target="../media/image242.png"/><Relationship Id="rId33" Type="http://schemas.openxmlformats.org/officeDocument/2006/relationships/image" Target="../media/image546.png"/><Relationship Id="rId38" Type="http://schemas.openxmlformats.org/officeDocument/2006/relationships/customXml" Target="../ink/ink5878.xml"/><Relationship Id="rId46" Type="http://schemas.openxmlformats.org/officeDocument/2006/relationships/customXml" Target="../ink/ink5882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5869.xml"/><Relationship Id="rId41" Type="http://schemas.openxmlformats.org/officeDocument/2006/relationships/image" Target="../media/image550.png"/><Relationship Id="rId54" Type="http://schemas.openxmlformats.org/officeDocument/2006/relationships/customXml" Target="../ink/ink5886.xml"/><Relationship Id="rId62" Type="http://schemas.openxmlformats.org/officeDocument/2006/relationships/customXml" Target="../ink/ink5890.xml"/><Relationship Id="rId70" Type="http://schemas.openxmlformats.org/officeDocument/2006/relationships/customXml" Target="../ink/ink58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2.xml"/><Relationship Id="rId15" Type="http://schemas.openxmlformats.org/officeDocument/2006/relationships/image" Target="../media/image539.png"/><Relationship Id="rId23" Type="http://schemas.openxmlformats.org/officeDocument/2006/relationships/image" Target="../media/image181.png"/><Relationship Id="rId28" Type="http://schemas.openxmlformats.org/officeDocument/2006/relationships/customXml" Target="../ink/ink5873.xml"/><Relationship Id="rId36" Type="http://schemas.openxmlformats.org/officeDocument/2006/relationships/customXml" Target="../ink/ink5877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5864.xml"/><Relationship Id="rId31" Type="http://schemas.openxmlformats.org/officeDocument/2006/relationships/image" Target="../media/image545.png"/><Relationship Id="rId44" Type="http://schemas.openxmlformats.org/officeDocument/2006/relationships/customXml" Target="../ink/ink5881.xml"/><Relationship Id="rId52" Type="http://schemas.openxmlformats.org/officeDocument/2006/relationships/customXml" Target="../ink/ink5885.xml"/><Relationship Id="rId60" Type="http://schemas.openxmlformats.org/officeDocument/2006/relationships/customXml" Target="../ink/ink5889.xml"/><Relationship Id="rId65" Type="http://schemas.openxmlformats.org/officeDocument/2006/relationships/image" Target="../media/image562.png"/><Relationship Id="rId73" Type="http://schemas.openxmlformats.org/officeDocument/2006/relationships/image" Target="../media/image566.png"/><Relationship Id="rId4" Type="http://schemas.openxmlformats.org/officeDocument/2006/relationships/customXml" Target="../ink/ink5861.xml"/><Relationship Id="rId9" Type="http://schemas.openxmlformats.org/officeDocument/2006/relationships/image" Target="../media/image536.png"/><Relationship Id="rId13" Type="http://schemas.openxmlformats.org/officeDocument/2006/relationships/image" Target="../media/image538.png"/><Relationship Id="rId18" Type="http://schemas.openxmlformats.org/officeDocument/2006/relationships/customXml" Target="../ink/ink5868.xml"/><Relationship Id="rId39" Type="http://schemas.openxmlformats.org/officeDocument/2006/relationships/image" Target="../media/image549.png"/><Relationship Id="rId34" Type="http://schemas.openxmlformats.org/officeDocument/2006/relationships/customXml" Target="../ink/ink5876.xml"/><Relationship Id="rId50" Type="http://schemas.openxmlformats.org/officeDocument/2006/relationships/customXml" Target="../ink/ink5884.xml"/><Relationship Id="rId55" Type="http://schemas.openxmlformats.org/officeDocument/2006/relationships/image" Target="../media/image557.png"/><Relationship Id="rId7" Type="http://schemas.openxmlformats.org/officeDocument/2006/relationships/image" Target="../media/image535.png"/><Relationship Id="rId71" Type="http://schemas.openxmlformats.org/officeDocument/2006/relationships/image" Target="../media/image565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08.xml"/><Relationship Id="rId21" Type="http://schemas.openxmlformats.org/officeDocument/2006/relationships/image" Target="../media/image542.png"/><Relationship Id="rId42" Type="http://schemas.openxmlformats.org/officeDocument/2006/relationships/customXml" Target="../ink/ink5916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5929.xml"/><Relationship Id="rId2" Type="http://schemas.openxmlformats.org/officeDocument/2006/relationships/customXml" Target="../ink/ink5896.xml"/><Relationship Id="rId16" Type="http://schemas.openxmlformats.org/officeDocument/2006/relationships/customXml" Target="../ink/ink5903.xml"/><Relationship Id="rId29" Type="http://schemas.openxmlformats.org/officeDocument/2006/relationships/image" Target="../media/image544.png"/><Relationship Id="rId11" Type="http://schemas.openxmlformats.org/officeDocument/2006/relationships/image" Target="../media/image537.png"/><Relationship Id="rId24" Type="http://schemas.openxmlformats.org/officeDocument/2006/relationships/customXml" Target="../ink/ink5907.xml"/><Relationship Id="rId32" Type="http://schemas.openxmlformats.org/officeDocument/2006/relationships/customXml" Target="../ink/ink5911.xml"/><Relationship Id="rId37" Type="http://schemas.openxmlformats.org/officeDocument/2006/relationships/image" Target="../media/image548.png"/><Relationship Id="rId40" Type="http://schemas.openxmlformats.org/officeDocument/2006/relationships/customXml" Target="../ink/ink5915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8" Type="http://schemas.openxmlformats.org/officeDocument/2006/relationships/customXml" Target="../ink/ink5924.xml"/><Relationship Id="rId66" Type="http://schemas.openxmlformats.org/officeDocument/2006/relationships/customXml" Target="../ink/ink5928.xml"/><Relationship Id="rId74" Type="http://schemas.openxmlformats.org/officeDocument/2006/relationships/customXml" Target="../ink/ink5932.xml"/><Relationship Id="rId5" Type="http://schemas.openxmlformats.org/officeDocument/2006/relationships/image" Target="../media/image534.png"/><Relationship Id="rId61" Type="http://schemas.openxmlformats.org/officeDocument/2006/relationships/image" Target="../media/image560.png"/><Relationship Id="rId19" Type="http://schemas.openxmlformats.org/officeDocument/2006/relationships/image" Target="../media/image541.png"/><Relationship Id="rId14" Type="http://schemas.openxmlformats.org/officeDocument/2006/relationships/customXml" Target="../ink/ink5902.xml"/><Relationship Id="rId22" Type="http://schemas.openxmlformats.org/officeDocument/2006/relationships/customXml" Target="../ink/ink5906.xml"/><Relationship Id="rId27" Type="http://schemas.openxmlformats.org/officeDocument/2006/relationships/image" Target="../media/image543.png"/><Relationship Id="rId30" Type="http://schemas.openxmlformats.org/officeDocument/2006/relationships/customXml" Target="../ink/ink5910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5919.xml"/><Relationship Id="rId56" Type="http://schemas.openxmlformats.org/officeDocument/2006/relationships/customXml" Target="../ink/ink5923.xml"/><Relationship Id="rId64" Type="http://schemas.openxmlformats.org/officeDocument/2006/relationships/customXml" Target="../ink/ink5927.xml"/><Relationship Id="rId69" Type="http://schemas.openxmlformats.org/officeDocument/2006/relationships/image" Target="../media/image564.png"/><Relationship Id="rId8" Type="http://schemas.openxmlformats.org/officeDocument/2006/relationships/customXml" Target="../ink/ink5899.xml"/><Relationship Id="rId51" Type="http://schemas.openxmlformats.org/officeDocument/2006/relationships/image" Target="../media/image555.png"/><Relationship Id="rId72" Type="http://schemas.openxmlformats.org/officeDocument/2006/relationships/customXml" Target="../ink/ink5931.xml"/><Relationship Id="rId3" Type="http://schemas.openxmlformats.org/officeDocument/2006/relationships/image" Target="../media/image533.png"/><Relationship Id="rId12" Type="http://schemas.openxmlformats.org/officeDocument/2006/relationships/customXml" Target="../ink/ink5901.xml"/><Relationship Id="rId17" Type="http://schemas.openxmlformats.org/officeDocument/2006/relationships/image" Target="../media/image540.png"/><Relationship Id="rId25" Type="http://schemas.openxmlformats.org/officeDocument/2006/relationships/image" Target="../media/image242.png"/><Relationship Id="rId33" Type="http://schemas.openxmlformats.org/officeDocument/2006/relationships/image" Target="../media/image546.png"/><Relationship Id="rId38" Type="http://schemas.openxmlformats.org/officeDocument/2006/relationships/customXml" Target="../ink/ink5914.xml"/><Relationship Id="rId46" Type="http://schemas.openxmlformats.org/officeDocument/2006/relationships/customXml" Target="../ink/ink5918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5905.xml"/><Relationship Id="rId41" Type="http://schemas.openxmlformats.org/officeDocument/2006/relationships/image" Target="../media/image550.png"/><Relationship Id="rId54" Type="http://schemas.openxmlformats.org/officeDocument/2006/relationships/customXml" Target="../ink/ink5922.xml"/><Relationship Id="rId62" Type="http://schemas.openxmlformats.org/officeDocument/2006/relationships/customXml" Target="../ink/ink5926.xml"/><Relationship Id="rId70" Type="http://schemas.openxmlformats.org/officeDocument/2006/relationships/customXml" Target="../ink/ink5930.xml"/><Relationship Id="rId75" Type="http://schemas.openxmlformats.org/officeDocument/2006/relationships/image" Target="../media/image5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8.xml"/><Relationship Id="rId15" Type="http://schemas.openxmlformats.org/officeDocument/2006/relationships/image" Target="../media/image539.png"/><Relationship Id="rId23" Type="http://schemas.openxmlformats.org/officeDocument/2006/relationships/image" Target="../media/image181.png"/><Relationship Id="rId28" Type="http://schemas.openxmlformats.org/officeDocument/2006/relationships/customXml" Target="../ink/ink5909.xml"/><Relationship Id="rId36" Type="http://schemas.openxmlformats.org/officeDocument/2006/relationships/customXml" Target="../ink/ink5913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5900.xml"/><Relationship Id="rId31" Type="http://schemas.openxmlformats.org/officeDocument/2006/relationships/image" Target="../media/image545.png"/><Relationship Id="rId44" Type="http://schemas.openxmlformats.org/officeDocument/2006/relationships/customXml" Target="../ink/ink5917.xml"/><Relationship Id="rId52" Type="http://schemas.openxmlformats.org/officeDocument/2006/relationships/customXml" Target="../ink/ink5921.xml"/><Relationship Id="rId60" Type="http://schemas.openxmlformats.org/officeDocument/2006/relationships/customXml" Target="../ink/ink5925.xml"/><Relationship Id="rId65" Type="http://schemas.openxmlformats.org/officeDocument/2006/relationships/image" Target="../media/image562.png"/><Relationship Id="rId73" Type="http://schemas.openxmlformats.org/officeDocument/2006/relationships/image" Target="../media/image566.png"/><Relationship Id="rId4" Type="http://schemas.openxmlformats.org/officeDocument/2006/relationships/customXml" Target="../ink/ink5897.xml"/><Relationship Id="rId9" Type="http://schemas.openxmlformats.org/officeDocument/2006/relationships/image" Target="../media/image536.png"/><Relationship Id="rId13" Type="http://schemas.openxmlformats.org/officeDocument/2006/relationships/image" Target="../media/image538.png"/><Relationship Id="rId18" Type="http://schemas.openxmlformats.org/officeDocument/2006/relationships/customXml" Target="../ink/ink5904.xml"/><Relationship Id="rId39" Type="http://schemas.openxmlformats.org/officeDocument/2006/relationships/image" Target="../media/image549.png"/><Relationship Id="rId34" Type="http://schemas.openxmlformats.org/officeDocument/2006/relationships/customXml" Target="../ink/ink5912.xml"/><Relationship Id="rId50" Type="http://schemas.openxmlformats.org/officeDocument/2006/relationships/customXml" Target="../ink/ink5920.xml"/><Relationship Id="rId55" Type="http://schemas.openxmlformats.org/officeDocument/2006/relationships/image" Target="../media/image557.png"/><Relationship Id="rId7" Type="http://schemas.openxmlformats.org/officeDocument/2006/relationships/image" Target="../media/image535.png"/><Relationship Id="rId71" Type="http://schemas.openxmlformats.org/officeDocument/2006/relationships/image" Target="../media/image565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45.xml"/><Relationship Id="rId21" Type="http://schemas.openxmlformats.org/officeDocument/2006/relationships/image" Target="../media/image542.png"/><Relationship Id="rId42" Type="http://schemas.openxmlformats.org/officeDocument/2006/relationships/customXml" Target="../ink/ink5953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5966.xml"/><Relationship Id="rId84" Type="http://schemas.openxmlformats.org/officeDocument/2006/relationships/customXml" Target="../ink/ink5974.xml"/><Relationship Id="rId89" Type="http://schemas.openxmlformats.org/officeDocument/2006/relationships/image" Target="../media/image574.png"/><Relationship Id="rId16" Type="http://schemas.openxmlformats.org/officeDocument/2006/relationships/customXml" Target="../ink/ink5940.xml"/><Relationship Id="rId107" Type="http://schemas.openxmlformats.org/officeDocument/2006/relationships/customXml" Target="../ink/ink5986.xml"/><Relationship Id="rId11" Type="http://schemas.openxmlformats.org/officeDocument/2006/relationships/image" Target="../media/image537.png"/><Relationship Id="rId32" Type="http://schemas.openxmlformats.org/officeDocument/2006/relationships/customXml" Target="../ink/ink594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5961.xml"/><Relationship Id="rId74" Type="http://schemas.openxmlformats.org/officeDocument/2006/relationships/customXml" Target="../ink/ink5969.xml"/><Relationship Id="rId79" Type="http://schemas.openxmlformats.org/officeDocument/2006/relationships/image" Target="../media/image569.png"/><Relationship Id="rId102" Type="http://schemas.openxmlformats.org/officeDocument/2006/relationships/customXml" Target="../ink/ink5983.xml"/><Relationship Id="rId5" Type="http://schemas.openxmlformats.org/officeDocument/2006/relationships/image" Target="../media/image534.png"/><Relationship Id="rId90" Type="http://schemas.openxmlformats.org/officeDocument/2006/relationships/customXml" Target="../ink/ink5977.xml"/><Relationship Id="rId95" Type="http://schemas.openxmlformats.org/officeDocument/2006/relationships/image" Target="../media/image577.png"/><Relationship Id="rId22" Type="http://schemas.openxmlformats.org/officeDocument/2006/relationships/customXml" Target="../ink/ink5943.xml"/><Relationship Id="rId27" Type="http://schemas.openxmlformats.org/officeDocument/2006/relationships/image" Target="../media/image543.png"/><Relationship Id="rId43" Type="http://schemas.openxmlformats.org/officeDocument/2006/relationships/image" Target="../media/image551.png"/><Relationship Id="rId48" Type="http://schemas.openxmlformats.org/officeDocument/2006/relationships/customXml" Target="../ink/ink5956.xml"/><Relationship Id="rId64" Type="http://schemas.openxmlformats.org/officeDocument/2006/relationships/customXml" Target="../ink/ink5964.xml"/><Relationship Id="rId69" Type="http://schemas.openxmlformats.org/officeDocument/2006/relationships/image" Target="../media/image564.png"/><Relationship Id="rId80" Type="http://schemas.openxmlformats.org/officeDocument/2006/relationships/customXml" Target="../ink/ink5972.xml"/><Relationship Id="rId85" Type="http://schemas.openxmlformats.org/officeDocument/2006/relationships/image" Target="../media/image572.png"/><Relationship Id="rId12" Type="http://schemas.openxmlformats.org/officeDocument/2006/relationships/customXml" Target="../ink/ink5938.xml"/><Relationship Id="rId17" Type="http://schemas.openxmlformats.org/officeDocument/2006/relationships/image" Target="../media/image540.png"/><Relationship Id="rId33" Type="http://schemas.openxmlformats.org/officeDocument/2006/relationships/image" Target="../media/image546.png"/><Relationship Id="rId38" Type="http://schemas.openxmlformats.org/officeDocument/2006/relationships/customXml" Target="../ink/ink5951.xml"/><Relationship Id="rId59" Type="http://schemas.openxmlformats.org/officeDocument/2006/relationships/image" Target="../media/image559.png"/><Relationship Id="rId103" Type="http://schemas.openxmlformats.org/officeDocument/2006/relationships/customXml" Target="../ink/ink5984.xml"/><Relationship Id="rId108" Type="http://schemas.openxmlformats.org/officeDocument/2006/relationships/image" Target="../media/image583.png"/><Relationship Id="rId20" Type="http://schemas.openxmlformats.org/officeDocument/2006/relationships/customXml" Target="../ink/ink5942.xml"/><Relationship Id="rId41" Type="http://schemas.openxmlformats.org/officeDocument/2006/relationships/image" Target="../media/image550.png"/><Relationship Id="rId54" Type="http://schemas.openxmlformats.org/officeDocument/2006/relationships/customXml" Target="../ink/ink5959.xml"/><Relationship Id="rId62" Type="http://schemas.openxmlformats.org/officeDocument/2006/relationships/customXml" Target="../ink/ink5963.xml"/><Relationship Id="rId70" Type="http://schemas.openxmlformats.org/officeDocument/2006/relationships/customXml" Target="../ink/ink5967.xml"/><Relationship Id="rId75" Type="http://schemas.openxmlformats.org/officeDocument/2006/relationships/image" Target="../media/image567.png"/><Relationship Id="rId83" Type="http://schemas.openxmlformats.org/officeDocument/2006/relationships/image" Target="../media/image571.png"/><Relationship Id="rId88" Type="http://schemas.openxmlformats.org/officeDocument/2006/relationships/customXml" Target="../ink/ink5976.xml"/><Relationship Id="rId91" Type="http://schemas.openxmlformats.org/officeDocument/2006/relationships/image" Target="../media/image575.png"/><Relationship Id="rId96" Type="http://schemas.openxmlformats.org/officeDocument/2006/relationships/customXml" Target="../ink/ink59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5.xml"/><Relationship Id="rId15" Type="http://schemas.openxmlformats.org/officeDocument/2006/relationships/image" Target="../media/image539.png"/><Relationship Id="rId23" Type="http://schemas.openxmlformats.org/officeDocument/2006/relationships/image" Target="../media/image181.png"/><Relationship Id="rId28" Type="http://schemas.openxmlformats.org/officeDocument/2006/relationships/customXml" Target="../ink/ink5946.xml"/><Relationship Id="rId36" Type="http://schemas.openxmlformats.org/officeDocument/2006/relationships/customXml" Target="../ink/ink5950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6" Type="http://schemas.openxmlformats.org/officeDocument/2006/relationships/image" Target="../media/image582.png"/><Relationship Id="rId10" Type="http://schemas.openxmlformats.org/officeDocument/2006/relationships/customXml" Target="../ink/ink5937.xml"/><Relationship Id="rId31" Type="http://schemas.openxmlformats.org/officeDocument/2006/relationships/image" Target="../media/image545.png"/><Relationship Id="rId44" Type="http://schemas.openxmlformats.org/officeDocument/2006/relationships/customXml" Target="../ink/ink5954.xml"/><Relationship Id="rId52" Type="http://schemas.openxmlformats.org/officeDocument/2006/relationships/customXml" Target="../ink/ink5958.xml"/><Relationship Id="rId60" Type="http://schemas.openxmlformats.org/officeDocument/2006/relationships/customXml" Target="../ink/ink5962.xml"/><Relationship Id="rId65" Type="http://schemas.openxmlformats.org/officeDocument/2006/relationships/image" Target="../media/image562.png"/><Relationship Id="rId73" Type="http://schemas.openxmlformats.org/officeDocument/2006/relationships/image" Target="../media/image566.png"/><Relationship Id="rId78" Type="http://schemas.openxmlformats.org/officeDocument/2006/relationships/customXml" Target="../ink/ink5971.xml"/><Relationship Id="rId81" Type="http://schemas.openxmlformats.org/officeDocument/2006/relationships/image" Target="../media/image570.png"/><Relationship Id="rId86" Type="http://schemas.openxmlformats.org/officeDocument/2006/relationships/customXml" Target="../ink/ink5975.xml"/><Relationship Id="rId94" Type="http://schemas.openxmlformats.org/officeDocument/2006/relationships/customXml" Target="../ink/ink5979.xml"/><Relationship Id="rId99" Type="http://schemas.openxmlformats.org/officeDocument/2006/relationships/image" Target="../media/image579.png"/><Relationship Id="rId101" Type="http://schemas.openxmlformats.org/officeDocument/2006/relationships/image" Target="../media/image580.png"/><Relationship Id="rId4" Type="http://schemas.openxmlformats.org/officeDocument/2006/relationships/customXml" Target="../ink/ink5934.xml"/><Relationship Id="rId9" Type="http://schemas.openxmlformats.org/officeDocument/2006/relationships/image" Target="../media/image536.png"/><Relationship Id="rId13" Type="http://schemas.openxmlformats.org/officeDocument/2006/relationships/image" Target="../media/image538.png"/><Relationship Id="rId18" Type="http://schemas.openxmlformats.org/officeDocument/2006/relationships/customXml" Target="../ink/ink5941.xml"/><Relationship Id="rId39" Type="http://schemas.openxmlformats.org/officeDocument/2006/relationships/image" Target="../media/image549.png"/><Relationship Id="rId34" Type="http://schemas.openxmlformats.org/officeDocument/2006/relationships/customXml" Target="../ink/ink5949.xml"/><Relationship Id="rId50" Type="http://schemas.openxmlformats.org/officeDocument/2006/relationships/customXml" Target="../ink/ink5957.xml"/><Relationship Id="rId55" Type="http://schemas.openxmlformats.org/officeDocument/2006/relationships/image" Target="../media/image557.png"/><Relationship Id="rId76" Type="http://schemas.openxmlformats.org/officeDocument/2006/relationships/customXml" Target="../ink/ink5970.xml"/><Relationship Id="rId97" Type="http://schemas.openxmlformats.org/officeDocument/2006/relationships/image" Target="../media/image578.png"/><Relationship Id="rId104" Type="http://schemas.openxmlformats.org/officeDocument/2006/relationships/image" Target="../media/image581.png"/><Relationship Id="rId7" Type="http://schemas.openxmlformats.org/officeDocument/2006/relationships/image" Target="../media/image535.png"/><Relationship Id="rId71" Type="http://schemas.openxmlformats.org/officeDocument/2006/relationships/image" Target="../media/image565.png"/><Relationship Id="rId92" Type="http://schemas.openxmlformats.org/officeDocument/2006/relationships/customXml" Target="../ink/ink5978.xml"/><Relationship Id="rId2" Type="http://schemas.openxmlformats.org/officeDocument/2006/relationships/customXml" Target="../ink/ink5933.xml"/><Relationship Id="rId29" Type="http://schemas.openxmlformats.org/officeDocument/2006/relationships/image" Target="../media/image544.png"/><Relationship Id="rId24" Type="http://schemas.openxmlformats.org/officeDocument/2006/relationships/customXml" Target="../ink/ink5944.xml"/><Relationship Id="rId40" Type="http://schemas.openxmlformats.org/officeDocument/2006/relationships/customXml" Target="../ink/ink5952.xml"/><Relationship Id="rId45" Type="http://schemas.openxmlformats.org/officeDocument/2006/relationships/image" Target="../media/image552.png"/><Relationship Id="rId66" Type="http://schemas.openxmlformats.org/officeDocument/2006/relationships/customXml" Target="../ink/ink5965.xml"/><Relationship Id="rId87" Type="http://schemas.openxmlformats.org/officeDocument/2006/relationships/image" Target="../media/image573.png"/><Relationship Id="rId61" Type="http://schemas.openxmlformats.org/officeDocument/2006/relationships/image" Target="../media/image560.png"/><Relationship Id="rId82" Type="http://schemas.openxmlformats.org/officeDocument/2006/relationships/customXml" Target="../ink/ink5973.xml"/><Relationship Id="rId19" Type="http://schemas.openxmlformats.org/officeDocument/2006/relationships/image" Target="../media/image541.png"/><Relationship Id="rId14" Type="http://schemas.openxmlformats.org/officeDocument/2006/relationships/customXml" Target="../ink/ink5939.xml"/><Relationship Id="rId30" Type="http://schemas.openxmlformats.org/officeDocument/2006/relationships/customXml" Target="../ink/ink5947.xml"/><Relationship Id="rId35" Type="http://schemas.openxmlformats.org/officeDocument/2006/relationships/image" Target="../media/image547.png"/><Relationship Id="rId56" Type="http://schemas.openxmlformats.org/officeDocument/2006/relationships/customXml" Target="../ink/ink5960.xml"/><Relationship Id="rId77" Type="http://schemas.openxmlformats.org/officeDocument/2006/relationships/image" Target="../media/image568.png"/><Relationship Id="rId100" Type="http://schemas.openxmlformats.org/officeDocument/2006/relationships/customXml" Target="../ink/ink5982.xml"/><Relationship Id="rId105" Type="http://schemas.openxmlformats.org/officeDocument/2006/relationships/customXml" Target="../ink/ink5985.xml"/><Relationship Id="rId8" Type="http://schemas.openxmlformats.org/officeDocument/2006/relationships/customXml" Target="../ink/ink5936.xml"/><Relationship Id="rId51" Type="http://schemas.openxmlformats.org/officeDocument/2006/relationships/image" Target="../media/image555.png"/><Relationship Id="rId72" Type="http://schemas.openxmlformats.org/officeDocument/2006/relationships/customXml" Target="../ink/ink5968.xml"/><Relationship Id="rId93" Type="http://schemas.openxmlformats.org/officeDocument/2006/relationships/image" Target="../media/image576.png"/><Relationship Id="rId98" Type="http://schemas.openxmlformats.org/officeDocument/2006/relationships/customXml" Target="../ink/ink5981.xml"/><Relationship Id="rId3" Type="http://schemas.openxmlformats.org/officeDocument/2006/relationships/image" Target="../media/image533.png"/><Relationship Id="rId25" Type="http://schemas.openxmlformats.org/officeDocument/2006/relationships/image" Target="../media/image242.png"/><Relationship Id="rId46" Type="http://schemas.openxmlformats.org/officeDocument/2006/relationships/customXml" Target="../ink/ink5955.xml"/><Relationship Id="rId67" Type="http://schemas.openxmlformats.org/officeDocument/2006/relationships/image" Target="../media/image563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45.xml"/><Relationship Id="rId21" Type="http://schemas.openxmlformats.org/officeDocument/2006/relationships/image" Target="../media/image542.png"/><Relationship Id="rId42" Type="http://schemas.openxmlformats.org/officeDocument/2006/relationships/customXml" Target="../ink/ink6007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6020.xml"/><Relationship Id="rId84" Type="http://schemas.openxmlformats.org/officeDocument/2006/relationships/customXml" Target="../ink/ink6028.xml"/><Relationship Id="rId89" Type="http://schemas.openxmlformats.org/officeDocument/2006/relationships/image" Target="../media/image574.png"/><Relationship Id="rId112" Type="http://schemas.openxmlformats.org/officeDocument/2006/relationships/image" Target="../media/image585.png"/><Relationship Id="rId16" Type="http://schemas.openxmlformats.org/officeDocument/2006/relationships/customXml" Target="../ink/ink5994.xml"/><Relationship Id="rId107" Type="http://schemas.openxmlformats.org/officeDocument/2006/relationships/customXml" Target="../ink/ink6040.xml"/><Relationship Id="rId11" Type="http://schemas.openxmlformats.org/officeDocument/2006/relationships/image" Target="../media/image537.png"/><Relationship Id="rId32" Type="http://schemas.openxmlformats.org/officeDocument/2006/relationships/customXml" Target="../ink/ink6002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6015.xml"/><Relationship Id="rId74" Type="http://schemas.openxmlformats.org/officeDocument/2006/relationships/customXml" Target="../ink/ink6023.xml"/><Relationship Id="rId79" Type="http://schemas.openxmlformats.org/officeDocument/2006/relationships/image" Target="../media/image569.png"/><Relationship Id="rId102" Type="http://schemas.openxmlformats.org/officeDocument/2006/relationships/customXml" Target="../ink/ink6037.xml"/><Relationship Id="rId123" Type="http://schemas.openxmlformats.org/officeDocument/2006/relationships/customXml" Target="../ink/ink6048.xml"/><Relationship Id="rId128" Type="http://schemas.openxmlformats.org/officeDocument/2006/relationships/image" Target="../media/image593.png"/><Relationship Id="rId5" Type="http://schemas.openxmlformats.org/officeDocument/2006/relationships/image" Target="../media/image534.png"/><Relationship Id="rId90" Type="http://schemas.openxmlformats.org/officeDocument/2006/relationships/customXml" Target="../ink/ink6031.xml"/><Relationship Id="rId95" Type="http://schemas.openxmlformats.org/officeDocument/2006/relationships/image" Target="../media/image577.png"/><Relationship Id="rId22" Type="http://schemas.openxmlformats.org/officeDocument/2006/relationships/customXml" Target="../ink/ink5997.xml"/><Relationship Id="rId27" Type="http://schemas.openxmlformats.org/officeDocument/2006/relationships/image" Target="../media/image543.png"/><Relationship Id="rId43" Type="http://schemas.openxmlformats.org/officeDocument/2006/relationships/image" Target="../media/image551.png"/><Relationship Id="rId48" Type="http://schemas.openxmlformats.org/officeDocument/2006/relationships/customXml" Target="../ink/ink6010.xml"/><Relationship Id="rId64" Type="http://schemas.openxmlformats.org/officeDocument/2006/relationships/customXml" Target="../ink/ink6018.xml"/><Relationship Id="rId69" Type="http://schemas.openxmlformats.org/officeDocument/2006/relationships/image" Target="../media/image564.png"/><Relationship Id="rId113" Type="http://schemas.openxmlformats.org/officeDocument/2006/relationships/customXml" Target="../ink/ink6043.xml"/><Relationship Id="rId118" Type="http://schemas.openxmlformats.org/officeDocument/2006/relationships/image" Target="../media/image588.png"/><Relationship Id="rId80" Type="http://schemas.openxmlformats.org/officeDocument/2006/relationships/customXml" Target="../ink/ink6026.xml"/><Relationship Id="rId85" Type="http://schemas.openxmlformats.org/officeDocument/2006/relationships/image" Target="../media/image572.png"/><Relationship Id="rId12" Type="http://schemas.openxmlformats.org/officeDocument/2006/relationships/customXml" Target="../ink/ink5992.xml"/><Relationship Id="rId17" Type="http://schemas.openxmlformats.org/officeDocument/2006/relationships/image" Target="../media/image540.png"/><Relationship Id="rId33" Type="http://schemas.openxmlformats.org/officeDocument/2006/relationships/image" Target="../media/image546.png"/><Relationship Id="rId38" Type="http://schemas.openxmlformats.org/officeDocument/2006/relationships/customXml" Target="../ink/ink6005.xml"/><Relationship Id="rId59" Type="http://schemas.openxmlformats.org/officeDocument/2006/relationships/image" Target="../media/image559.png"/><Relationship Id="rId103" Type="http://schemas.openxmlformats.org/officeDocument/2006/relationships/customXml" Target="../ink/ink6038.xml"/><Relationship Id="rId108" Type="http://schemas.openxmlformats.org/officeDocument/2006/relationships/image" Target="../media/image583.png"/><Relationship Id="rId124" Type="http://schemas.openxmlformats.org/officeDocument/2006/relationships/image" Target="../media/image591.png"/><Relationship Id="rId129" Type="http://schemas.openxmlformats.org/officeDocument/2006/relationships/customXml" Target="../ink/ink6051.xml"/><Relationship Id="rId54" Type="http://schemas.openxmlformats.org/officeDocument/2006/relationships/customXml" Target="../ink/ink6013.xml"/><Relationship Id="rId70" Type="http://schemas.openxmlformats.org/officeDocument/2006/relationships/customXml" Target="../ink/ink6021.xml"/><Relationship Id="rId75" Type="http://schemas.openxmlformats.org/officeDocument/2006/relationships/image" Target="../media/image567.png"/><Relationship Id="rId91" Type="http://schemas.openxmlformats.org/officeDocument/2006/relationships/image" Target="../media/image575.png"/><Relationship Id="rId96" Type="http://schemas.openxmlformats.org/officeDocument/2006/relationships/customXml" Target="../ink/ink60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89.xml"/><Relationship Id="rId23" Type="http://schemas.openxmlformats.org/officeDocument/2006/relationships/image" Target="../media/image181.png"/><Relationship Id="rId28" Type="http://schemas.openxmlformats.org/officeDocument/2006/relationships/customXml" Target="../ink/ink6000.xml"/><Relationship Id="rId49" Type="http://schemas.openxmlformats.org/officeDocument/2006/relationships/image" Target="../media/image554.png"/><Relationship Id="rId114" Type="http://schemas.openxmlformats.org/officeDocument/2006/relationships/image" Target="../media/image586.png"/><Relationship Id="rId119" Type="http://schemas.openxmlformats.org/officeDocument/2006/relationships/customXml" Target="../ink/ink6046.xml"/><Relationship Id="rId44" Type="http://schemas.openxmlformats.org/officeDocument/2006/relationships/customXml" Target="../ink/ink6008.xml"/><Relationship Id="rId60" Type="http://schemas.openxmlformats.org/officeDocument/2006/relationships/customXml" Target="../ink/ink6016.xml"/><Relationship Id="rId65" Type="http://schemas.openxmlformats.org/officeDocument/2006/relationships/image" Target="../media/image562.png"/><Relationship Id="rId81" Type="http://schemas.openxmlformats.org/officeDocument/2006/relationships/image" Target="../media/image570.png"/><Relationship Id="rId86" Type="http://schemas.openxmlformats.org/officeDocument/2006/relationships/customXml" Target="../ink/ink6029.xml"/><Relationship Id="rId130" Type="http://schemas.openxmlformats.org/officeDocument/2006/relationships/image" Target="../media/image594.png"/><Relationship Id="rId13" Type="http://schemas.openxmlformats.org/officeDocument/2006/relationships/image" Target="../media/image538.png"/><Relationship Id="rId18" Type="http://schemas.openxmlformats.org/officeDocument/2006/relationships/customXml" Target="../ink/ink5995.xml"/><Relationship Id="rId39" Type="http://schemas.openxmlformats.org/officeDocument/2006/relationships/image" Target="../media/image549.png"/><Relationship Id="rId109" Type="http://schemas.openxmlformats.org/officeDocument/2006/relationships/customXml" Target="../ink/ink6041.xml"/><Relationship Id="rId34" Type="http://schemas.openxmlformats.org/officeDocument/2006/relationships/customXml" Target="../ink/ink6003.xml"/><Relationship Id="rId50" Type="http://schemas.openxmlformats.org/officeDocument/2006/relationships/customXml" Target="../ink/ink6011.xml"/><Relationship Id="rId55" Type="http://schemas.openxmlformats.org/officeDocument/2006/relationships/image" Target="../media/image557.png"/><Relationship Id="rId76" Type="http://schemas.openxmlformats.org/officeDocument/2006/relationships/customXml" Target="../ink/ink6024.xml"/><Relationship Id="rId97" Type="http://schemas.openxmlformats.org/officeDocument/2006/relationships/image" Target="../media/image578.png"/><Relationship Id="rId104" Type="http://schemas.openxmlformats.org/officeDocument/2006/relationships/image" Target="../media/image581.png"/><Relationship Id="rId120" Type="http://schemas.openxmlformats.org/officeDocument/2006/relationships/image" Target="../media/image589.png"/><Relationship Id="rId125" Type="http://schemas.openxmlformats.org/officeDocument/2006/relationships/customXml" Target="../ink/ink6049.xml"/><Relationship Id="rId7" Type="http://schemas.openxmlformats.org/officeDocument/2006/relationships/image" Target="../media/image535.png"/><Relationship Id="rId71" Type="http://schemas.openxmlformats.org/officeDocument/2006/relationships/image" Target="../media/image565.png"/><Relationship Id="rId92" Type="http://schemas.openxmlformats.org/officeDocument/2006/relationships/customXml" Target="../ink/ink6032.xml"/><Relationship Id="rId2" Type="http://schemas.openxmlformats.org/officeDocument/2006/relationships/customXml" Target="../ink/ink5987.xml"/><Relationship Id="rId29" Type="http://schemas.openxmlformats.org/officeDocument/2006/relationships/image" Target="../media/image544.png"/><Relationship Id="rId24" Type="http://schemas.openxmlformats.org/officeDocument/2006/relationships/customXml" Target="../ink/ink5998.xml"/><Relationship Id="rId40" Type="http://schemas.openxmlformats.org/officeDocument/2006/relationships/customXml" Target="../ink/ink6006.xml"/><Relationship Id="rId45" Type="http://schemas.openxmlformats.org/officeDocument/2006/relationships/image" Target="../media/image552.png"/><Relationship Id="rId66" Type="http://schemas.openxmlformats.org/officeDocument/2006/relationships/customXml" Target="../ink/ink6019.xml"/><Relationship Id="rId87" Type="http://schemas.openxmlformats.org/officeDocument/2006/relationships/image" Target="../media/image573.png"/><Relationship Id="rId110" Type="http://schemas.openxmlformats.org/officeDocument/2006/relationships/image" Target="../media/image584.png"/><Relationship Id="rId115" Type="http://schemas.openxmlformats.org/officeDocument/2006/relationships/customXml" Target="../ink/ink6044.xml"/><Relationship Id="rId131" Type="http://schemas.openxmlformats.org/officeDocument/2006/relationships/customXml" Target="../ink/ink6052.xml"/><Relationship Id="rId61" Type="http://schemas.openxmlformats.org/officeDocument/2006/relationships/image" Target="../media/image560.png"/><Relationship Id="rId82" Type="http://schemas.openxmlformats.org/officeDocument/2006/relationships/customXml" Target="../ink/ink6027.xml"/><Relationship Id="rId19" Type="http://schemas.openxmlformats.org/officeDocument/2006/relationships/image" Target="../media/image541.png"/><Relationship Id="rId14" Type="http://schemas.openxmlformats.org/officeDocument/2006/relationships/customXml" Target="../ink/ink5993.xml"/><Relationship Id="rId30" Type="http://schemas.openxmlformats.org/officeDocument/2006/relationships/customXml" Target="../ink/ink6001.xml"/><Relationship Id="rId35" Type="http://schemas.openxmlformats.org/officeDocument/2006/relationships/image" Target="../media/image547.png"/><Relationship Id="rId56" Type="http://schemas.openxmlformats.org/officeDocument/2006/relationships/customXml" Target="../ink/ink6014.xml"/><Relationship Id="rId77" Type="http://schemas.openxmlformats.org/officeDocument/2006/relationships/image" Target="../media/image568.png"/><Relationship Id="rId100" Type="http://schemas.openxmlformats.org/officeDocument/2006/relationships/customXml" Target="../ink/ink6036.xml"/><Relationship Id="rId105" Type="http://schemas.openxmlformats.org/officeDocument/2006/relationships/customXml" Target="../ink/ink6039.xml"/><Relationship Id="rId126" Type="http://schemas.openxmlformats.org/officeDocument/2006/relationships/image" Target="../media/image592.png"/><Relationship Id="rId8" Type="http://schemas.openxmlformats.org/officeDocument/2006/relationships/customXml" Target="../ink/ink5990.xml"/><Relationship Id="rId51" Type="http://schemas.openxmlformats.org/officeDocument/2006/relationships/image" Target="../media/image555.png"/><Relationship Id="rId72" Type="http://schemas.openxmlformats.org/officeDocument/2006/relationships/customXml" Target="../ink/ink6022.xml"/><Relationship Id="rId93" Type="http://schemas.openxmlformats.org/officeDocument/2006/relationships/image" Target="../media/image576.png"/><Relationship Id="rId98" Type="http://schemas.openxmlformats.org/officeDocument/2006/relationships/customXml" Target="../ink/ink6035.xml"/><Relationship Id="rId121" Type="http://schemas.openxmlformats.org/officeDocument/2006/relationships/customXml" Target="../ink/ink6047.xml"/><Relationship Id="rId3" Type="http://schemas.openxmlformats.org/officeDocument/2006/relationships/image" Target="../media/image533.png"/><Relationship Id="rId25" Type="http://schemas.openxmlformats.org/officeDocument/2006/relationships/image" Target="../media/image242.png"/><Relationship Id="rId46" Type="http://schemas.openxmlformats.org/officeDocument/2006/relationships/customXml" Target="../ink/ink6009.xml"/><Relationship Id="rId67" Type="http://schemas.openxmlformats.org/officeDocument/2006/relationships/image" Target="../media/image563.png"/><Relationship Id="rId116" Type="http://schemas.openxmlformats.org/officeDocument/2006/relationships/image" Target="../media/image587.png"/><Relationship Id="rId20" Type="http://schemas.openxmlformats.org/officeDocument/2006/relationships/customXml" Target="../ink/ink5996.xml"/><Relationship Id="rId41" Type="http://schemas.openxmlformats.org/officeDocument/2006/relationships/image" Target="../media/image550.png"/><Relationship Id="rId62" Type="http://schemas.openxmlformats.org/officeDocument/2006/relationships/customXml" Target="../ink/ink6017.xml"/><Relationship Id="rId83" Type="http://schemas.openxmlformats.org/officeDocument/2006/relationships/image" Target="../media/image571.png"/><Relationship Id="rId88" Type="http://schemas.openxmlformats.org/officeDocument/2006/relationships/customXml" Target="../ink/ink6030.xml"/><Relationship Id="rId111" Type="http://schemas.openxmlformats.org/officeDocument/2006/relationships/customXml" Target="../ink/ink6042.xml"/><Relationship Id="rId132" Type="http://schemas.openxmlformats.org/officeDocument/2006/relationships/image" Target="../media/image595.png"/><Relationship Id="rId15" Type="http://schemas.openxmlformats.org/officeDocument/2006/relationships/image" Target="../media/image539.png"/><Relationship Id="rId36" Type="http://schemas.openxmlformats.org/officeDocument/2006/relationships/customXml" Target="../ink/ink6004.xml"/><Relationship Id="rId57" Type="http://schemas.openxmlformats.org/officeDocument/2006/relationships/image" Target="../media/image558.png"/><Relationship Id="rId106" Type="http://schemas.openxmlformats.org/officeDocument/2006/relationships/image" Target="../media/image582.png"/><Relationship Id="rId127" Type="http://schemas.openxmlformats.org/officeDocument/2006/relationships/customXml" Target="../ink/ink6050.xml"/><Relationship Id="rId10" Type="http://schemas.openxmlformats.org/officeDocument/2006/relationships/customXml" Target="../ink/ink5991.xml"/><Relationship Id="rId31" Type="http://schemas.openxmlformats.org/officeDocument/2006/relationships/image" Target="../media/image545.png"/><Relationship Id="rId52" Type="http://schemas.openxmlformats.org/officeDocument/2006/relationships/customXml" Target="../ink/ink6012.xml"/><Relationship Id="rId73" Type="http://schemas.openxmlformats.org/officeDocument/2006/relationships/image" Target="../media/image566.png"/><Relationship Id="rId78" Type="http://schemas.openxmlformats.org/officeDocument/2006/relationships/customXml" Target="../ink/ink6025.xml"/><Relationship Id="rId94" Type="http://schemas.openxmlformats.org/officeDocument/2006/relationships/customXml" Target="../ink/ink6033.xml"/><Relationship Id="rId99" Type="http://schemas.openxmlformats.org/officeDocument/2006/relationships/image" Target="../media/image579.png"/><Relationship Id="rId101" Type="http://schemas.openxmlformats.org/officeDocument/2006/relationships/image" Target="../media/image580.png"/><Relationship Id="rId122" Type="http://schemas.openxmlformats.org/officeDocument/2006/relationships/image" Target="../media/image590.png"/><Relationship Id="rId4" Type="http://schemas.openxmlformats.org/officeDocument/2006/relationships/customXml" Target="../ink/ink5988.xml"/><Relationship Id="rId9" Type="http://schemas.openxmlformats.org/officeDocument/2006/relationships/image" Target="../media/image536.png"/><Relationship Id="rId26" Type="http://schemas.openxmlformats.org/officeDocument/2006/relationships/customXml" Target="../ink/ink5999.xml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11.xml"/><Relationship Id="rId21" Type="http://schemas.openxmlformats.org/officeDocument/2006/relationships/image" Target="../media/image542.png"/><Relationship Id="rId42" Type="http://schemas.openxmlformats.org/officeDocument/2006/relationships/customXml" Target="../ink/ink6073.xml"/><Relationship Id="rId63" Type="http://schemas.openxmlformats.org/officeDocument/2006/relationships/image" Target="../media/image561.png"/><Relationship Id="rId84" Type="http://schemas.openxmlformats.org/officeDocument/2006/relationships/customXml" Target="../ink/ink6094.xml"/><Relationship Id="rId138" Type="http://schemas.openxmlformats.org/officeDocument/2006/relationships/image" Target="../media/image598.png"/><Relationship Id="rId159" Type="http://schemas.openxmlformats.org/officeDocument/2006/relationships/image" Target="../media/image608.png"/><Relationship Id="rId107" Type="http://schemas.openxmlformats.org/officeDocument/2006/relationships/customXml" Target="../ink/ink6106.xml"/><Relationship Id="rId11" Type="http://schemas.openxmlformats.org/officeDocument/2006/relationships/image" Target="../media/image537.png"/><Relationship Id="rId32" Type="http://schemas.openxmlformats.org/officeDocument/2006/relationships/customXml" Target="../ink/ink6068.xml"/><Relationship Id="rId53" Type="http://schemas.openxmlformats.org/officeDocument/2006/relationships/image" Target="../media/image556.png"/><Relationship Id="rId74" Type="http://schemas.openxmlformats.org/officeDocument/2006/relationships/customXml" Target="../ink/ink6089.xml"/><Relationship Id="rId128" Type="http://schemas.openxmlformats.org/officeDocument/2006/relationships/image" Target="../media/image593.png"/><Relationship Id="rId149" Type="http://schemas.openxmlformats.org/officeDocument/2006/relationships/customXml" Target="../ink/ink6127.xml"/><Relationship Id="rId5" Type="http://schemas.openxmlformats.org/officeDocument/2006/relationships/image" Target="../media/image534.png"/><Relationship Id="rId95" Type="http://schemas.openxmlformats.org/officeDocument/2006/relationships/image" Target="../media/image577.png"/><Relationship Id="rId160" Type="http://schemas.openxmlformats.org/officeDocument/2006/relationships/customXml" Target="../ink/ink6133.xml"/><Relationship Id="rId22" Type="http://schemas.openxmlformats.org/officeDocument/2006/relationships/customXml" Target="../ink/ink6063.xml"/><Relationship Id="rId43" Type="http://schemas.openxmlformats.org/officeDocument/2006/relationships/image" Target="../media/image551.png"/><Relationship Id="rId64" Type="http://schemas.openxmlformats.org/officeDocument/2006/relationships/customXml" Target="../ink/ink6084.xml"/><Relationship Id="rId118" Type="http://schemas.openxmlformats.org/officeDocument/2006/relationships/image" Target="../media/image588.png"/><Relationship Id="rId139" Type="http://schemas.openxmlformats.org/officeDocument/2006/relationships/customXml" Target="../ink/ink6122.xml"/><Relationship Id="rId85" Type="http://schemas.openxmlformats.org/officeDocument/2006/relationships/image" Target="../media/image572.png"/><Relationship Id="rId150" Type="http://schemas.openxmlformats.org/officeDocument/2006/relationships/image" Target="../media/image604.png"/><Relationship Id="rId12" Type="http://schemas.openxmlformats.org/officeDocument/2006/relationships/customXml" Target="../ink/ink6058.xml"/><Relationship Id="rId17" Type="http://schemas.openxmlformats.org/officeDocument/2006/relationships/image" Target="../media/image540.png"/><Relationship Id="rId33" Type="http://schemas.openxmlformats.org/officeDocument/2006/relationships/image" Target="../media/image546.png"/><Relationship Id="rId38" Type="http://schemas.openxmlformats.org/officeDocument/2006/relationships/customXml" Target="../ink/ink6071.xml"/><Relationship Id="rId59" Type="http://schemas.openxmlformats.org/officeDocument/2006/relationships/image" Target="../media/image559.png"/><Relationship Id="rId103" Type="http://schemas.openxmlformats.org/officeDocument/2006/relationships/customXml" Target="../ink/ink6104.xml"/><Relationship Id="rId108" Type="http://schemas.openxmlformats.org/officeDocument/2006/relationships/image" Target="../media/image583.png"/><Relationship Id="rId124" Type="http://schemas.openxmlformats.org/officeDocument/2006/relationships/image" Target="../media/image591.png"/><Relationship Id="rId129" Type="http://schemas.openxmlformats.org/officeDocument/2006/relationships/customXml" Target="../ink/ink6117.xml"/><Relationship Id="rId54" Type="http://schemas.openxmlformats.org/officeDocument/2006/relationships/customXml" Target="../ink/ink6079.xml"/><Relationship Id="rId70" Type="http://schemas.openxmlformats.org/officeDocument/2006/relationships/customXml" Target="../ink/ink6087.xml"/><Relationship Id="rId75" Type="http://schemas.openxmlformats.org/officeDocument/2006/relationships/image" Target="../media/image567.png"/><Relationship Id="rId91" Type="http://schemas.openxmlformats.org/officeDocument/2006/relationships/image" Target="../media/image575.png"/><Relationship Id="rId96" Type="http://schemas.openxmlformats.org/officeDocument/2006/relationships/customXml" Target="../ink/ink6100.xml"/><Relationship Id="rId140" Type="http://schemas.openxmlformats.org/officeDocument/2006/relationships/image" Target="../media/image599.png"/><Relationship Id="rId145" Type="http://schemas.openxmlformats.org/officeDocument/2006/relationships/customXml" Target="../ink/ink6125.xml"/><Relationship Id="rId161" Type="http://schemas.openxmlformats.org/officeDocument/2006/relationships/image" Target="../media/image6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55.xml"/><Relationship Id="rId23" Type="http://schemas.openxmlformats.org/officeDocument/2006/relationships/image" Target="../media/image181.png"/><Relationship Id="rId28" Type="http://schemas.openxmlformats.org/officeDocument/2006/relationships/customXml" Target="../ink/ink6066.xml"/><Relationship Id="rId49" Type="http://schemas.openxmlformats.org/officeDocument/2006/relationships/image" Target="../media/image554.png"/><Relationship Id="rId114" Type="http://schemas.openxmlformats.org/officeDocument/2006/relationships/image" Target="../media/image586.png"/><Relationship Id="rId119" Type="http://schemas.openxmlformats.org/officeDocument/2006/relationships/customXml" Target="../ink/ink6112.xml"/><Relationship Id="rId44" Type="http://schemas.openxmlformats.org/officeDocument/2006/relationships/customXml" Target="../ink/ink6074.xml"/><Relationship Id="rId60" Type="http://schemas.openxmlformats.org/officeDocument/2006/relationships/customXml" Target="../ink/ink6082.xml"/><Relationship Id="rId65" Type="http://schemas.openxmlformats.org/officeDocument/2006/relationships/image" Target="../media/image562.png"/><Relationship Id="rId81" Type="http://schemas.openxmlformats.org/officeDocument/2006/relationships/image" Target="../media/image570.png"/><Relationship Id="rId86" Type="http://schemas.openxmlformats.org/officeDocument/2006/relationships/customXml" Target="../ink/ink6095.xml"/><Relationship Id="rId130" Type="http://schemas.openxmlformats.org/officeDocument/2006/relationships/image" Target="../media/image594.png"/><Relationship Id="rId135" Type="http://schemas.openxmlformats.org/officeDocument/2006/relationships/customXml" Target="../ink/ink6120.xml"/><Relationship Id="rId151" Type="http://schemas.openxmlformats.org/officeDocument/2006/relationships/customXml" Target="../ink/ink6128.xml"/><Relationship Id="rId156" Type="http://schemas.openxmlformats.org/officeDocument/2006/relationships/customXml" Target="../ink/ink6131.xml"/><Relationship Id="rId13" Type="http://schemas.openxmlformats.org/officeDocument/2006/relationships/image" Target="../media/image538.png"/><Relationship Id="rId18" Type="http://schemas.openxmlformats.org/officeDocument/2006/relationships/customXml" Target="../ink/ink6061.xml"/><Relationship Id="rId39" Type="http://schemas.openxmlformats.org/officeDocument/2006/relationships/image" Target="../media/image549.png"/><Relationship Id="rId109" Type="http://schemas.openxmlformats.org/officeDocument/2006/relationships/customXml" Target="../ink/ink6107.xml"/><Relationship Id="rId34" Type="http://schemas.openxmlformats.org/officeDocument/2006/relationships/customXml" Target="../ink/ink6069.xml"/><Relationship Id="rId50" Type="http://schemas.openxmlformats.org/officeDocument/2006/relationships/customXml" Target="../ink/ink6077.xml"/><Relationship Id="rId55" Type="http://schemas.openxmlformats.org/officeDocument/2006/relationships/image" Target="../media/image557.png"/><Relationship Id="rId76" Type="http://schemas.openxmlformats.org/officeDocument/2006/relationships/customXml" Target="../ink/ink6090.xml"/><Relationship Id="rId97" Type="http://schemas.openxmlformats.org/officeDocument/2006/relationships/image" Target="../media/image578.png"/><Relationship Id="rId104" Type="http://schemas.openxmlformats.org/officeDocument/2006/relationships/image" Target="../media/image581.png"/><Relationship Id="rId120" Type="http://schemas.openxmlformats.org/officeDocument/2006/relationships/image" Target="../media/image589.png"/><Relationship Id="rId125" Type="http://schemas.openxmlformats.org/officeDocument/2006/relationships/customXml" Target="../ink/ink6115.xml"/><Relationship Id="rId141" Type="http://schemas.openxmlformats.org/officeDocument/2006/relationships/customXml" Target="../ink/ink6123.xml"/><Relationship Id="rId146" Type="http://schemas.openxmlformats.org/officeDocument/2006/relationships/image" Target="../media/image602.png"/><Relationship Id="rId7" Type="http://schemas.openxmlformats.org/officeDocument/2006/relationships/image" Target="../media/image535.png"/><Relationship Id="rId71" Type="http://schemas.openxmlformats.org/officeDocument/2006/relationships/image" Target="../media/image565.png"/><Relationship Id="rId92" Type="http://schemas.openxmlformats.org/officeDocument/2006/relationships/customXml" Target="../ink/ink6098.xml"/><Relationship Id="rId2" Type="http://schemas.openxmlformats.org/officeDocument/2006/relationships/customXml" Target="../ink/ink6053.xml"/><Relationship Id="rId29" Type="http://schemas.openxmlformats.org/officeDocument/2006/relationships/image" Target="../media/image544.png"/><Relationship Id="rId24" Type="http://schemas.openxmlformats.org/officeDocument/2006/relationships/customXml" Target="../ink/ink6064.xml"/><Relationship Id="rId40" Type="http://schemas.openxmlformats.org/officeDocument/2006/relationships/customXml" Target="../ink/ink6072.xml"/><Relationship Id="rId45" Type="http://schemas.openxmlformats.org/officeDocument/2006/relationships/image" Target="../media/image552.png"/><Relationship Id="rId66" Type="http://schemas.openxmlformats.org/officeDocument/2006/relationships/customXml" Target="../ink/ink6085.xml"/><Relationship Id="rId87" Type="http://schemas.openxmlformats.org/officeDocument/2006/relationships/image" Target="../media/image573.png"/><Relationship Id="rId110" Type="http://schemas.openxmlformats.org/officeDocument/2006/relationships/image" Target="../media/image584.png"/><Relationship Id="rId115" Type="http://schemas.openxmlformats.org/officeDocument/2006/relationships/customXml" Target="../ink/ink6110.xml"/><Relationship Id="rId131" Type="http://schemas.openxmlformats.org/officeDocument/2006/relationships/customXml" Target="../ink/ink6118.xml"/><Relationship Id="rId136" Type="http://schemas.openxmlformats.org/officeDocument/2006/relationships/image" Target="../media/image597.png"/><Relationship Id="rId157" Type="http://schemas.openxmlformats.org/officeDocument/2006/relationships/image" Target="../media/image607.png"/><Relationship Id="rId61" Type="http://schemas.openxmlformats.org/officeDocument/2006/relationships/image" Target="../media/image560.png"/><Relationship Id="rId82" Type="http://schemas.openxmlformats.org/officeDocument/2006/relationships/customXml" Target="../ink/ink6093.xml"/><Relationship Id="rId152" Type="http://schemas.openxmlformats.org/officeDocument/2006/relationships/image" Target="../media/image605.png"/><Relationship Id="rId19" Type="http://schemas.openxmlformats.org/officeDocument/2006/relationships/image" Target="../media/image541.png"/><Relationship Id="rId14" Type="http://schemas.openxmlformats.org/officeDocument/2006/relationships/customXml" Target="../ink/ink6059.xml"/><Relationship Id="rId30" Type="http://schemas.openxmlformats.org/officeDocument/2006/relationships/customXml" Target="../ink/ink6067.xml"/><Relationship Id="rId35" Type="http://schemas.openxmlformats.org/officeDocument/2006/relationships/image" Target="../media/image547.png"/><Relationship Id="rId56" Type="http://schemas.openxmlformats.org/officeDocument/2006/relationships/customXml" Target="../ink/ink6080.xml"/><Relationship Id="rId77" Type="http://schemas.openxmlformats.org/officeDocument/2006/relationships/image" Target="../media/image568.png"/><Relationship Id="rId100" Type="http://schemas.openxmlformats.org/officeDocument/2006/relationships/customXml" Target="../ink/ink6102.xml"/><Relationship Id="rId105" Type="http://schemas.openxmlformats.org/officeDocument/2006/relationships/customXml" Target="../ink/ink6105.xml"/><Relationship Id="rId126" Type="http://schemas.openxmlformats.org/officeDocument/2006/relationships/image" Target="../media/image592.png"/><Relationship Id="rId147" Type="http://schemas.openxmlformats.org/officeDocument/2006/relationships/customXml" Target="../ink/ink6126.xml"/><Relationship Id="rId8" Type="http://schemas.openxmlformats.org/officeDocument/2006/relationships/customXml" Target="../ink/ink6056.xml"/><Relationship Id="rId51" Type="http://schemas.openxmlformats.org/officeDocument/2006/relationships/image" Target="../media/image555.png"/><Relationship Id="rId72" Type="http://schemas.openxmlformats.org/officeDocument/2006/relationships/customXml" Target="../ink/ink6088.xml"/><Relationship Id="rId93" Type="http://schemas.openxmlformats.org/officeDocument/2006/relationships/image" Target="../media/image576.png"/><Relationship Id="rId98" Type="http://schemas.openxmlformats.org/officeDocument/2006/relationships/customXml" Target="../ink/ink6101.xml"/><Relationship Id="rId121" Type="http://schemas.openxmlformats.org/officeDocument/2006/relationships/customXml" Target="../ink/ink6113.xml"/><Relationship Id="rId142" Type="http://schemas.openxmlformats.org/officeDocument/2006/relationships/image" Target="../media/image600.png"/><Relationship Id="rId3" Type="http://schemas.openxmlformats.org/officeDocument/2006/relationships/image" Target="../media/image533.png"/><Relationship Id="rId25" Type="http://schemas.openxmlformats.org/officeDocument/2006/relationships/image" Target="../media/image242.png"/><Relationship Id="rId46" Type="http://schemas.openxmlformats.org/officeDocument/2006/relationships/customXml" Target="../ink/ink6075.xml"/><Relationship Id="rId67" Type="http://schemas.openxmlformats.org/officeDocument/2006/relationships/image" Target="../media/image563.png"/><Relationship Id="rId116" Type="http://schemas.openxmlformats.org/officeDocument/2006/relationships/image" Target="../media/image587.png"/><Relationship Id="rId137" Type="http://schemas.openxmlformats.org/officeDocument/2006/relationships/customXml" Target="../ink/ink6121.xml"/><Relationship Id="rId158" Type="http://schemas.openxmlformats.org/officeDocument/2006/relationships/customXml" Target="../ink/ink6132.xml"/><Relationship Id="rId20" Type="http://schemas.openxmlformats.org/officeDocument/2006/relationships/customXml" Target="../ink/ink6062.xml"/><Relationship Id="rId41" Type="http://schemas.openxmlformats.org/officeDocument/2006/relationships/image" Target="../media/image550.png"/><Relationship Id="rId62" Type="http://schemas.openxmlformats.org/officeDocument/2006/relationships/customXml" Target="../ink/ink6083.xml"/><Relationship Id="rId83" Type="http://schemas.openxmlformats.org/officeDocument/2006/relationships/image" Target="../media/image571.png"/><Relationship Id="rId88" Type="http://schemas.openxmlformats.org/officeDocument/2006/relationships/customXml" Target="../ink/ink6096.xml"/><Relationship Id="rId111" Type="http://schemas.openxmlformats.org/officeDocument/2006/relationships/customXml" Target="../ink/ink6108.xml"/><Relationship Id="rId132" Type="http://schemas.openxmlformats.org/officeDocument/2006/relationships/image" Target="../media/image595.png"/><Relationship Id="rId153" Type="http://schemas.openxmlformats.org/officeDocument/2006/relationships/customXml" Target="../ink/ink6129.xml"/><Relationship Id="rId15" Type="http://schemas.openxmlformats.org/officeDocument/2006/relationships/image" Target="../media/image539.png"/><Relationship Id="rId36" Type="http://schemas.openxmlformats.org/officeDocument/2006/relationships/customXml" Target="../ink/ink6070.xml"/><Relationship Id="rId57" Type="http://schemas.openxmlformats.org/officeDocument/2006/relationships/image" Target="../media/image558.png"/><Relationship Id="rId106" Type="http://schemas.openxmlformats.org/officeDocument/2006/relationships/image" Target="../media/image582.png"/><Relationship Id="rId127" Type="http://schemas.openxmlformats.org/officeDocument/2006/relationships/customXml" Target="../ink/ink6116.xml"/><Relationship Id="rId10" Type="http://schemas.openxmlformats.org/officeDocument/2006/relationships/customXml" Target="../ink/ink6057.xml"/><Relationship Id="rId31" Type="http://schemas.openxmlformats.org/officeDocument/2006/relationships/image" Target="../media/image545.png"/><Relationship Id="rId52" Type="http://schemas.openxmlformats.org/officeDocument/2006/relationships/customXml" Target="../ink/ink6078.xml"/><Relationship Id="rId73" Type="http://schemas.openxmlformats.org/officeDocument/2006/relationships/image" Target="../media/image566.png"/><Relationship Id="rId78" Type="http://schemas.openxmlformats.org/officeDocument/2006/relationships/customXml" Target="../ink/ink6091.xml"/><Relationship Id="rId94" Type="http://schemas.openxmlformats.org/officeDocument/2006/relationships/customXml" Target="../ink/ink6099.xml"/><Relationship Id="rId99" Type="http://schemas.openxmlformats.org/officeDocument/2006/relationships/image" Target="../media/image579.png"/><Relationship Id="rId101" Type="http://schemas.openxmlformats.org/officeDocument/2006/relationships/image" Target="../media/image580.png"/><Relationship Id="rId122" Type="http://schemas.openxmlformats.org/officeDocument/2006/relationships/image" Target="../media/image590.png"/><Relationship Id="rId143" Type="http://schemas.openxmlformats.org/officeDocument/2006/relationships/customXml" Target="../ink/ink6124.xml"/><Relationship Id="rId148" Type="http://schemas.openxmlformats.org/officeDocument/2006/relationships/image" Target="../media/image603.png"/><Relationship Id="rId4" Type="http://schemas.openxmlformats.org/officeDocument/2006/relationships/customXml" Target="../ink/ink6054.xml"/><Relationship Id="rId9" Type="http://schemas.openxmlformats.org/officeDocument/2006/relationships/image" Target="../media/image536.png"/><Relationship Id="rId26" Type="http://schemas.openxmlformats.org/officeDocument/2006/relationships/customXml" Target="../ink/ink6065.xml"/><Relationship Id="rId47" Type="http://schemas.openxmlformats.org/officeDocument/2006/relationships/image" Target="../media/image553.png"/><Relationship Id="rId68" Type="http://schemas.openxmlformats.org/officeDocument/2006/relationships/customXml" Target="../ink/ink6086.xml"/><Relationship Id="rId89" Type="http://schemas.openxmlformats.org/officeDocument/2006/relationships/image" Target="../media/image574.png"/><Relationship Id="rId112" Type="http://schemas.openxmlformats.org/officeDocument/2006/relationships/image" Target="../media/image585.png"/><Relationship Id="rId133" Type="http://schemas.openxmlformats.org/officeDocument/2006/relationships/customXml" Target="../ink/ink6119.xml"/><Relationship Id="rId154" Type="http://schemas.openxmlformats.org/officeDocument/2006/relationships/image" Target="../media/image606.png"/><Relationship Id="rId16" Type="http://schemas.openxmlformats.org/officeDocument/2006/relationships/customXml" Target="../ink/ink6060.xml"/><Relationship Id="rId37" Type="http://schemas.openxmlformats.org/officeDocument/2006/relationships/image" Target="../media/image548.png"/><Relationship Id="rId58" Type="http://schemas.openxmlformats.org/officeDocument/2006/relationships/customXml" Target="../ink/ink6081.xml"/><Relationship Id="rId79" Type="http://schemas.openxmlformats.org/officeDocument/2006/relationships/image" Target="../media/image569.png"/><Relationship Id="rId102" Type="http://schemas.openxmlformats.org/officeDocument/2006/relationships/customXml" Target="../ink/ink6103.xml"/><Relationship Id="rId123" Type="http://schemas.openxmlformats.org/officeDocument/2006/relationships/customXml" Target="../ink/ink6114.xml"/><Relationship Id="rId144" Type="http://schemas.openxmlformats.org/officeDocument/2006/relationships/image" Target="../media/image601.png"/><Relationship Id="rId90" Type="http://schemas.openxmlformats.org/officeDocument/2006/relationships/customXml" Target="../ink/ink6097.xml"/><Relationship Id="rId27" Type="http://schemas.openxmlformats.org/officeDocument/2006/relationships/image" Target="../media/image543.png"/><Relationship Id="rId48" Type="http://schemas.openxmlformats.org/officeDocument/2006/relationships/customXml" Target="../ink/ink6076.xml"/><Relationship Id="rId69" Type="http://schemas.openxmlformats.org/officeDocument/2006/relationships/image" Target="../media/image564.png"/><Relationship Id="rId113" Type="http://schemas.openxmlformats.org/officeDocument/2006/relationships/customXml" Target="../ink/ink6109.xml"/><Relationship Id="rId134" Type="http://schemas.openxmlformats.org/officeDocument/2006/relationships/image" Target="../media/image596.png"/><Relationship Id="rId80" Type="http://schemas.openxmlformats.org/officeDocument/2006/relationships/customXml" Target="../ink/ink6092.xml"/><Relationship Id="rId155" Type="http://schemas.openxmlformats.org/officeDocument/2006/relationships/customXml" Target="../ink/ink6130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92.xml"/><Relationship Id="rId21" Type="http://schemas.openxmlformats.org/officeDocument/2006/relationships/image" Target="../media/image542.png"/><Relationship Id="rId42" Type="http://schemas.openxmlformats.org/officeDocument/2006/relationships/customXml" Target="../ink/ink6154.xml"/><Relationship Id="rId63" Type="http://schemas.openxmlformats.org/officeDocument/2006/relationships/image" Target="../media/image561.png"/><Relationship Id="rId84" Type="http://schemas.openxmlformats.org/officeDocument/2006/relationships/customXml" Target="../ink/ink6175.xml"/><Relationship Id="rId138" Type="http://schemas.openxmlformats.org/officeDocument/2006/relationships/image" Target="../media/image598.png"/><Relationship Id="rId159" Type="http://schemas.openxmlformats.org/officeDocument/2006/relationships/image" Target="../media/image608.png"/><Relationship Id="rId170" Type="http://schemas.openxmlformats.org/officeDocument/2006/relationships/customXml" Target="../ink/ink6219.xml"/><Relationship Id="rId107" Type="http://schemas.openxmlformats.org/officeDocument/2006/relationships/customXml" Target="../ink/ink6187.xml"/><Relationship Id="rId11" Type="http://schemas.openxmlformats.org/officeDocument/2006/relationships/image" Target="../media/image537.png"/><Relationship Id="rId32" Type="http://schemas.openxmlformats.org/officeDocument/2006/relationships/customXml" Target="../ink/ink6149.xml"/><Relationship Id="rId53" Type="http://schemas.openxmlformats.org/officeDocument/2006/relationships/image" Target="../media/image556.png"/><Relationship Id="rId74" Type="http://schemas.openxmlformats.org/officeDocument/2006/relationships/customXml" Target="../ink/ink6170.xml"/><Relationship Id="rId128" Type="http://schemas.openxmlformats.org/officeDocument/2006/relationships/image" Target="../media/image593.png"/><Relationship Id="rId149" Type="http://schemas.openxmlformats.org/officeDocument/2006/relationships/customXml" Target="../ink/ink6208.xml"/><Relationship Id="rId5" Type="http://schemas.openxmlformats.org/officeDocument/2006/relationships/image" Target="../media/image534.png"/><Relationship Id="rId95" Type="http://schemas.openxmlformats.org/officeDocument/2006/relationships/image" Target="../media/image577.png"/><Relationship Id="rId160" Type="http://schemas.openxmlformats.org/officeDocument/2006/relationships/customXml" Target="../ink/ink6214.xml"/><Relationship Id="rId22" Type="http://schemas.openxmlformats.org/officeDocument/2006/relationships/customXml" Target="../ink/ink6144.xml"/><Relationship Id="rId43" Type="http://schemas.openxmlformats.org/officeDocument/2006/relationships/image" Target="../media/image551.png"/><Relationship Id="rId64" Type="http://schemas.openxmlformats.org/officeDocument/2006/relationships/customXml" Target="../ink/ink6165.xml"/><Relationship Id="rId118" Type="http://schemas.openxmlformats.org/officeDocument/2006/relationships/image" Target="../media/image588.png"/><Relationship Id="rId139" Type="http://schemas.openxmlformats.org/officeDocument/2006/relationships/customXml" Target="../ink/ink6203.xml"/><Relationship Id="rId85" Type="http://schemas.openxmlformats.org/officeDocument/2006/relationships/image" Target="../media/image572.png"/><Relationship Id="rId150" Type="http://schemas.openxmlformats.org/officeDocument/2006/relationships/image" Target="../media/image604.png"/><Relationship Id="rId171" Type="http://schemas.openxmlformats.org/officeDocument/2006/relationships/image" Target="../media/image614.png"/><Relationship Id="rId12" Type="http://schemas.openxmlformats.org/officeDocument/2006/relationships/customXml" Target="../ink/ink6139.xml"/><Relationship Id="rId33" Type="http://schemas.openxmlformats.org/officeDocument/2006/relationships/image" Target="../media/image546.png"/><Relationship Id="rId108" Type="http://schemas.openxmlformats.org/officeDocument/2006/relationships/image" Target="../media/image583.png"/><Relationship Id="rId129" Type="http://schemas.openxmlformats.org/officeDocument/2006/relationships/customXml" Target="../ink/ink6198.xml"/><Relationship Id="rId54" Type="http://schemas.openxmlformats.org/officeDocument/2006/relationships/customXml" Target="../ink/ink6160.xml"/><Relationship Id="rId75" Type="http://schemas.openxmlformats.org/officeDocument/2006/relationships/image" Target="../media/image567.png"/><Relationship Id="rId96" Type="http://schemas.openxmlformats.org/officeDocument/2006/relationships/customXml" Target="../ink/ink6181.xml"/><Relationship Id="rId140" Type="http://schemas.openxmlformats.org/officeDocument/2006/relationships/image" Target="../media/image599.png"/><Relationship Id="rId161" Type="http://schemas.openxmlformats.org/officeDocument/2006/relationships/image" Target="../media/image6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6.xml"/><Relationship Id="rId23" Type="http://schemas.openxmlformats.org/officeDocument/2006/relationships/image" Target="../media/image181.png"/><Relationship Id="rId28" Type="http://schemas.openxmlformats.org/officeDocument/2006/relationships/customXml" Target="../ink/ink6147.xml"/><Relationship Id="rId49" Type="http://schemas.openxmlformats.org/officeDocument/2006/relationships/image" Target="../media/image554.png"/><Relationship Id="rId114" Type="http://schemas.openxmlformats.org/officeDocument/2006/relationships/image" Target="../media/image586.png"/><Relationship Id="rId119" Type="http://schemas.openxmlformats.org/officeDocument/2006/relationships/customXml" Target="../ink/ink6193.xml"/><Relationship Id="rId44" Type="http://schemas.openxmlformats.org/officeDocument/2006/relationships/customXml" Target="../ink/ink6155.xml"/><Relationship Id="rId60" Type="http://schemas.openxmlformats.org/officeDocument/2006/relationships/customXml" Target="../ink/ink6163.xml"/><Relationship Id="rId65" Type="http://schemas.openxmlformats.org/officeDocument/2006/relationships/image" Target="../media/image562.png"/><Relationship Id="rId81" Type="http://schemas.openxmlformats.org/officeDocument/2006/relationships/image" Target="../media/image570.png"/><Relationship Id="rId86" Type="http://schemas.openxmlformats.org/officeDocument/2006/relationships/customXml" Target="../ink/ink6176.xml"/><Relationship Id="rId130" Type="http://schemas.openxmlformats.org/officeDocument/2006/relationships/image" Target="../media/image594.png"/><Relationship Id="rId135" Type="http://schemas.openxmlformats.org/officeDocument/2006/relationships/customXml" Target="../ink/ink6201.xml"/><Relationship Id="rId151" Type="http://schemas.openxmlformats.org/officeDocument/2006/relationships/customXml" Target="../ink/ink6209.xml"/><Relationship Id="rId156" Type="http://schemas.openxmlformats.org/officeDocument/2006/relationships/customXml" Target="../ink/ink6212.xml"/><Relationship Id="rId172" Type="http://schemas.openxmlformats.org/officeDocument/2006/relationships/customXml" Target="../ink/ink6220.xml"/><Relationship Id="rId13" Type="http://schemas.openxmlformats.org/officeDocument/2006/relationships/image" Target="../media/image538.png"/><Relationship Id="rId18" Type="http://schemas.openxmlformats.org/officeDocument/2006/relationships/customXml" Target="../ink/ink6142.xml"/><Relationship Id="rId39" Type="http://schemas.openxmlformats.org/officeDocument/2006/relationships/image" Target="../media/image549.png"/><Relationship Id="rId109" Type="http://schemas.openxmlformats.org/officeDocument/2006/relationships/customXml" Target="../ink/ink6188.xml"/><Relationship Id="rId34" Type="http://schemas.openxmlformats.org/officeDocument/2006/relationships/customXml" Target="../ink/ink6150.xml"/><Relationship Id="rId50" Type="http://schemas.openxmlformats.org/officeDocument/2006/relationships/customXml" Target="../ink/ink6158.xml"/><Relationship Id="rId55" Type="http://schemas.openxmlformats.org/officeDocument/2006/relationships/image" Target="../media/image557.png"/><Relationship Id="rId76" Type="http://schemas.openxmlformats.org/officeDocument/2006/relationships/customXml" Target="../ink/ink6171.xml"/><Relationship Id="rId97" Type="http://schemas.openxmlformats.org/officeDocument/2006/relationships/image" Target="../media/image578.png"/><Relationship Id="rId104" Type="http://schemas.openxmlformats.org/officeDocument/2006/relationships/image" Target="../media/image581.png"/><Relationship Id="rId120" Type="http://schemas.openxmlformats.org/officeDocument/2006/relationships/image" Target="../media/image589.png"/><Relationship Id="rId125" Type="http://schemas.openxmlformats.org/officeDocument/2006/relationships/customXml" Target="../ink/ink6196.xml"/><Relationship Id="rId141" Type="http://schemas.openxmlformats.org/officeDocument/2006/relationships/customXml" Target="../ink/ink6204.xml"/><Relationship Id="rId146" Type="http://schemas.openxmlformats.org/officeDocument/2006/relationships/image" Target="../media/image602.png"/><Relationship Id="rId167" Type="http://schemas.openxmlformats.org/officeDocument/2006/relationships/image" Target="../media/image612.png"/><Relationship Id="rId7" Type="http://schemas.openxmlformats.org/officeDocument/2006/relationships/image" Target="../media/image535.png"/><Relationship Id="rId71" Type="http://schemas.openxmlformats.org/officeDocument/2006/relationships/image" Target="../media/image565.png"/><Relationship Id="rId92" Type="http://schemas.openxmlformats.org/officeDocument/2006/relationships/customXml" Target="../ink/ink6179.xml"/><Relationship Id="rId162" Type="http://schemas.openxmlformats.org/officeDocument/2006/relationships/customXml" Target="../ink/ink6215.xml"/><Relationship Id="rId2" Type="http://schemas.openxmlformats.org/officeDocument/2006/relationships/customXml" Target="../ink/ink6134.xml"/><Relationship Id="rId29" Type="http://schemas.openxmlformats.org/officeDocument/2006/relationships/image" Target="../media/image544.png"/><Relationship Id="rId24" Type="http://schemas.openxmlformats.org/officeDocument/2006/relationships/customXml" Target="../ink/ink6145.xml"/><Relationship Id="rId40" Type="http://schemas.openxmlformats.org/officeDocument/2006/relationships/customXml" Target="../ink/ink6153.xml"/><Relationship Id="rId45" Type="http://schemas.openxmlformats.org/officeDocument/2006/relationships/image" Target="../media/image552.png"/><Relationship Id="rId66" Type="http://schemas.openxmlformats.org/officeDocument/2006/relationships/customXml" Target="../ink/ink6166.xml"/><Relationship Id="rId87" Type="http://schemas.openxmlformats.org/officeDocument/2006/relationships/image" Target="../media/image573.png"/><Relationship Id="rId110" Type="http://schemas.openxmlformats.org/officeDocument/2006/relationships/image" Target="../media/image584.png"/><Relationship Id="rId115" Type="http://schemas.openxmlformats.org/officeDocument/2006/relationships/customXml" Target="../ink/ink6191.xml"/><Relationship Id="rId131" Type="http://schemas.openxmlformats.org/officeDocument/2006/relationships/customXml" Target="../ink/ink6199.xml"/><Relationship Id="rId136" Type="http://schemas.openxmlformats.org/officeDocument/2006/relationships/image" Target="../media/image597.png"/><Relationship Id="rId157" Type="http://schemas.openxmlformats.org/officeDocument/2006/relationships/image" Target="../media/image607.png"/><Relationship Id="rId61" Type="http://schemas.openxmlformats.org/officeDocument/2006/relationships/image" Target="../media/image560.png"/><Relationship Id="rId82" Type="http://schemas.openxmlformats.org/officeDocument/2006/relationships/customXml" Target="../ink/ink6174.xml"/><Relationship Id="rId152" Type="http://schemas.openxmlformats.org/officeDocument/2006/relationships/image" Target="../media/image605.png"/><Relationship Id="rId173" Type="http://schemas.openxmlformats.org/officeDocument/2006/relationships/image" Target="../media/image615.png"/><Relationship Id="rId19" Type="http://schemas.openxmlformats.org/officeDocument/2006/relationships/image" Target="../media/image541.png"/><Relationship Id="rId14" Type="http://schemas.openxmlformats.org/officeDocument/2006/relationships/customXml" Target="../ink/ink6140.xml"/><Relationship Id="rId30" Type="http://schemas.openxmlformats.org/officeDocument/2006/relationships/customXml" Target="../ink/ink6148.xml"/><Relationship Id="rId35" Type="http://schemas.openxmlformats.org/officeDocument/2006/relationships/image" Target="../media/image547.png"/><Relationship Id="rId56" Type="http://schemas.openxmlformats.org/officeDocument/2006/relationships/customXml" Target="../ink/ink6161.xml"/><Relationship Id="rId77" Type="http://schemas.openxmlformats.org/officeDocument/2006/relationships/image" Target="../media/image568.png"/><Relationship Id="rId100" Type="http://schemas.openxmlformats.org/officeDocument/2006/relationships/customXml" Target="../ink/ink6183.xml"/><Relationship Id="rId105" Type="http://schemas.openxmlformats.org/officeDocument/2006/relationships/customXml" Target="../ink/ink6186.xml"/><Relationship Id="rId126" Type="http://schemas.openxmlformats.org/officeDocument/2006/relationships/image" Target="../media/image592.png"/><Relationship Id="rId147" Type="http://schemas.openxmlformats.org/officeDocument/2006/relationships/customXml" Target="../ink/ink6207.xml"/><Relationship Id="rId168" Type="http://schemas.openxmlformats.org/officeDocument/2006/relationships/customXml" Target="../ink/ink6218.xml"/><Relationship Id="rId8" Type="http://schemas.openxmlformats.org/officeDocument/2006/relationships/customXml" Target="../ink/ink6137.xml"/><Relationship Id="rId51" Type="http://schemas.openxmlformats.org/officeDocument/2006/relationships/image" Target="../media/image555.png"/><Relationship Id="rId72" Type="http://schemas.openxmlformats.org/officeDocument/2006/relationships/customXml" Target="../ink/ink6169.xml"/><Relationship Id="rId93" Type="http://schemas.openxmlformats.org/officeDocument/2006/relationships/image" Target="../media/image576.png"/><Relationship Id="rId98" Type="http://schemas.openxmlformats.org/officeDocument/2006/relationships/customXml" Target="../ink/ink6182.xml"/><Relationship Id="rId121" Type="http://schemas.openxmlformats.org/officeDocument/2006/relationships/customXml" Target="../ink/ink6194.xml"/><Relationship Id="rId142" Type="http://schemas.openxmlformats.org/officeDocument/2006/relationships/image" Target="../media/image600.png"/><Relationship Id="rId163" Type="http://schemas.openxmlformats.org/officeDocument/2006/relationships/image" Target="../media/image610.png"/><Relationship Id="rId3" Type="http://schemas.openxmlformats.org/officeDocument/2006/relationships/image" Target="../media/image533.png"/><Relationship Id="rId25" Type="http://schemas.openxmlformats.org/officeDocument/2006/relationships/image" Target="../media/image242.png"/><Relationship Id="rId46" Type="http://schemas.openxmlformats.org/officeDocument/2006/relationships/customXml" Target="../ink/ink6156.xml"/><Relationship Id="rId67" Type="http://schemas.openxmlformats.org/officeDocument/2006/relationships/image" Target="../media/image563.png"/><Relationship Id="rId116" Type="http://schemas.openxmlformats.org/officeDocument/2006/relationships/image" Target="../media/image587.png"/><Relationship Id="rId137" Type="http://schemas.openxmlformats.org/officeDocument/2006/relationships/customXml" Target="../ink/ink6202.xml"/><Relationship Id="rId158" Type="http://schemas.openxmlformats.org/officeDocument/2006/relationships/customXml" Target="../ink/ink6213.xml"/><Relationship Id="rId20" Type="http://schemas.openxmlformats.org/officeDocument/2006/relationships/customXml" Target="../ink/ink6143.xml"/><Relationship Id="rId41" Type="http://schemas.openxmlformats.org/officeDocument/2006/relationships/image" Target="../media/image550.png"/><Relationship Id="rId62" Type="http://schemas.openxmlformats.org/officeDocument/2006/relationships/customXml" Target="../ink/ink6164.xml"/><Relationship Id="rId83" Type="http://schemas.openxmlformats.org/officeDocument/2006/relationships/image" Target="../media/image571.png"/><Relationship Id="rId88" Type="http://schemas.openxmlformats.org/officeDocument/2006/relationships/customXml" Target="../ink/ink6177.xml"/><Relationship Id="rId111" Type="http://schemas.openxmlformats.org/officeDocument/2006/relationships/customXml" Target="../ink/ink6189.xml"/><Relationship Id="rId132" Type="http://schemas.openxmlformats.org/officeDocument/2006/relationships/image" Target="../media/image595.png"/><Relationship Id="rId153" Type="http://schemas.openxmlformats.org/officeDocument/2006/relationships/customXml" Target="../ink/ink6210.xml"/><Relationship Id="rId174" Type="http://schemas.openxmlformats.org/officeDocument/2006/relationships/customXml" Target="../ink/ink6221.xml"/><Relationship Id="rId15" Type="http://schemas.openxmlformats.org/officeDocument/2006/relationships/image" Target="../media/image539.png"/><Relationship Id="rId36" Type="http://schemas.openxmlformats.org/officeDocument/2006/relationships/customXml" Target="../ink/ink6151.xml"/><Relationship Id="rId57" Type="http://schemas.openxmlformats.org/officeDocument/2006/relationships/image" Target="../media/image558.png"/><Relationship Id="rId106" Type="http://schemas.openxmlformats.org/officeDocument/2006/relationships/image" Target="../media/image582.png"/><Relationship Id="rId127" Type="http://schemas.openxmlformats.org/officeDocument/2006/relationships/customXml" Target="../ink/ink6197.xml"/><Relationship Id="rId10" Type="http://schemas.openxmlformats.org/officeDocument/2006/relationships/customXml" Target="../ink/ink6138.xml"/><Relationship Id="rId31" Type="http://schemas.openxmlformats.org/officeDocument/2006/relationships/image" Target="../media/image545.png"/><Relationship Id="rId52" Type="http://schemas.openxmlformats.org/officeDocument/2006/relationships/customXml" Target="../ink/ink6159.xml"/><Relationship Id="rId73" Type="http://schemas.openxmlformats.org/officeDocument/2006/relationships/image" Target="../media/image566.png"/><Relationship Id="rId78" Type="http://schemas.openxmlformats.org/officeDocument/2006/relationships/customXml" Target="../ink/ink6172.xml"/><Relationship Id="rId94" Type="http://schemas.openxmlformats.org/officeDocument/2006/relationships/customXml" Target="../ink/ink6180.xml"/><Relationship Id="rId99" Type="http://schemas.openxmlformats.org/officeDocument/2006/relationships/image" Target="../media/image579.png"/><Relationship Id="rId101" Type="http://schemas.openxmlformats.org/officeDocument/2006/relationships/image" Target="../media/image580.png"/><Relationship Id="rId122" Type="http://schemas.openxmlformats.org/officeDocument/2006/relationships/image" Target="../media/image590.png"/><Relationship Id="rId143" Type="http://schemas.openxmlformats.org/officeDocument/2006/relationships/customXml" Target="../ink/ink6205.xml"/><Relationship Id="rId148" Type="http://schemas.openxmlformats.org/officeDocument/2006/relationships/image" Target="../media/image603.png"/><Relationship Id="rId164" Type="http://schemas.openxmlformats.org/officeDocument/2006/relationships/customXml" Target="../ink/ink6216.xml"/><Relationship Id="rId169" Type="http://schemas.openxmlformats.org/officeDocument/2006/relationships/image" Target="../media/image613.png"/><Relationship Id="rId4" Type="http://schemas.openxmlformats.org/officeDocument/2006/relationships/customXml" Target="../ink/ink6135.xml"/><Relationship Id="rId9" Type="http://schemas.openxmlformats.org/officeDocument/2006/relationships/image" Target="../media/image536.png"/><Relationship Id="rId26" Type="http://schemas.openxmlformats.org/officeDocument/2006/relationships/customXml" Target="../ink/ink6146.xml"/><Relationship Id="rId47" Type="http://schemas.openxmlformats.org/officeDocument/2006/relationships/image" Target="../media/image553.png"/><Relationship Id="rId68" Type="http://schemas.openxmlformats.org/officeDocument/2006/relationships/customXml" Target="../ink/ink6167.xml"/><Relationship Id="rId89" Type="http://schemas.openxmlformats.org/officeDocument/2006/relationships/image" Target="../media/image574.png"/><Relationship Id="rId112" Type="http://schemas.openxmlformats.org/officeDocument/2006/relationships/image" Target="../media/image585.png"/><Relationship Id="rId133" Type="http://schemas.openxmlformats.org/officeDocument/2006/relationships/customXml" Target="../ink/ink6200.xml"/><Relationship Id="rId154" Type="http://schemas.openxmlformats.org/officeDocument/2006/relationships/image" Target="../media/image606.png"/><Relationship Id="rId175" Type="http://schemas.openxmlformats.org/officeDocument/2006/relationships/image" Target="../media/image616.png"/><Relationship Id="rId16" Type="http://schemas.openxmlformats.org/officeDocument/2006/relationships/customXml" Target="../ink/ink6141.xml"/><Relationship Id="rId37" Type="http://schemas.openxmlformats.org/officeDocument/2006/relationships/image" Target="../media/image548.png"/><Relationship Id="rId58" Type="http://schemas.openxmlformats.org/officeDocument/2006/relationships/customXml" Target="../ink/ink6162.xml"/><Relationship Id="rId79" Type="http://schemas.openxmlformats.org/officeDocument/2006/relationships/image" Target="../media/image569.png"/><Relationship Id="rId102" Type="http://schemas.openxmlformats.org/officeDocument/2006/relationships/customXml" Target="../ink/ink6184.xml"/><Relationship Id="rId123" Type="http://schemas.openxmlformats.org/officeDocument/2006/relationships/customXml" Target="../ink/ink6195.xml"/><Relationship Id="rId144" Type="http://schemas.openxmlformats.org/officeDocument/2006/relationships/image" Target="../media/image601.png"/><Relationship Id="rId90" Type="http://schemas.openxmlformats.org/officeDocument/2006/relationships/customXml" Target="../ink/ink6178.xml"/><Relationship Id="rId165" Type="http://schemas.openxmlformats.org/officeDocument/2006/relationships/image" Target="../media/image611.png"/><Relationship Id="rId27" Type="http://schemas.openxmlformats.org/officeDocument/2006/relationships/image" Target="../media/image543.png"/><Relationship Id="rId48" Type="http://schemas.openxmlformats.org/officeDocument/2006/relationships/customXml" Target="../ink/ink6157.xml"/><Relationship Id="rId69" Type="http://schemas.openxmlformats.org/officeDocument/2006/relationships/image" Target="../media/image564.png"/><Relationship Id="rId113" Type="http://schemas.openxmlformats.org/officeDocument/2006/relationships/customXml" Target="../ink/ink6190.xml"/><Relationship Id="rId134" Type="http://schemas.openxmlformats.org/officeDocument/2006/relationships/image" Target="../media/image596.png"/><Relationship Id="rId80" Type="http://schemas.openxmlformats.org/officeDocument/2006/relationships/customXml" Target="../ink/ink6173.xml"/><Relationship Id="rId155" Type="http://schemas.openxmlformats.org/officeDocument/2006/relationships/customXml" Target="../ink/ink6211.xml"/><Relationship Id="rId17" Type="http://schemas.openxmlformats.org/officeDocument/2006/relationships/image" Target="../media/image540.png"/><Relationship Id="rId38" Type="http://schemas.openxmlformats.org/officeDocument/2006/relationships/customXml" Target="../ink/ink6152.xml"/><Relationship Id="rId59" Type="http://schemas.openxmlformats.org/officeDocument/2006/relationships/image" Target="../media/image559.png"/><Relationship Id="rId103" Type="http://schemas.openxmlformats.org/officeDocument/2006/relationships/customXml" Target="../ink/ink6185.xml"/><Relationship Id="rId124" Type="http://schemas.openxmlformats.org/officeDocument/2006/relationships/image" Target="../media/image591.png"/><Relationship Id="rId70" Type="http://schemas.openxmlformats.org/officeDocument/2006/relationships/customXml" Target="../ink/ink6168.xml"/><Relationship Id="rId91" Type="http://schemas.openxmlformats.org/officeDocument/2006/relationships/image" Target="../media/image575.png"/><Relationship Id="rId145" Type="http://schemas.openxmlformats.org/officeDocument/2006/relationships/customXml" Target="../ink/ink6206.xml"/><Relationship Id="rId166" Type="http://schemas.openxmlformats.org/officeDocument/2006/relationships/customXml" Target="../ink/ink621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14:cNvPr>
              <p14:cNvContentPartPr/>
              <p14:nvPr/>
            </p14:nvContentPartPr>
            <p14:xfrm>
              <a:off x="7737600" y="68920"/>
              <a:ext cx="988920" cy="611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19960" y="51280"/>
                <a:ext cx="10245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524540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820391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00063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63667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1D7D786-BD5A-4D7C-AA5B-0C25C9EDB2A5}"/>
                  </a:ext>
                </a:extLst>
              </p14:cNvPr>
              <p14:cNvContentPartPr/>
              <p14:nvPr/>
            </p14:nvContentPartPr>
            <p14:xfrm>
              <a:off x="1054920" y="2252320"/>
              <a:ext cx="70560" cy="916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1D7D786-BD5A-4D7C-AA5B-0C25C9EDB2A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037280" y="2216680"/>
                <a:ext cx="10620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6842D0E-DEB4-41CF-ACDC-D7292073484D}"/>
                  </a:ext>
                </a:extLst>
              </p14:cNvPr>
              <p14:cNvContentPartPr/>
              <p14:nvPr/>
            </p14:nvContentPartPr>
            <p14:xfrm>
              <a:off x="1076520" y="3108040"/>
              <a:ext cx="507240" cy="62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6842D0E-DEB4-41CF-ACDC-D7292073484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58880" y="3072400"/>
                <a:ext cx="5428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05C87D-11E9-4BBD-B545-11FC924E6D45}"/>
                  </a:ext>
                </a:extLst>
              </p14:cNvPr>
              <p14:cNvContentPartPr/>
              <p14:nvPr/>
            </p14:nvContentPartPr>
            <p14:xfrm>
              <a:off x="2701920" y="6562600"/>
              <a:ext cx="984600" cy="73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05C87D-11E9-4BBD-B545-11FC924E6D45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83920" y="6526960"/>
                <a:ext cx="1020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10A703-18CA-4EFA-A9A8-39F98BF6EF1A}"/>
                  </a:ext>
                </a:extLst>
              </p14:cNvPr>
              <p14:cNvContentPartPr/>
              <p14:nvPr/>
            </p14:nvContentPartPr>
            <p14:xfrm>
              <a:off x="1160040" y="2264560"/>
              <a:ext cx="408960" cy="877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10A703-18CA-4EFA-A9A8-39F98BF6EF1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142040" y="2228560"/>
                <a:ext cx="444600" cy="9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78D174-0F6E-490F-8FD4-2B81A07541BF}"/>
                  </a:ext>
                </a:extLst>
              </p14:cNvPr>
              <p14:cNvContentPartPr/>
              <p14:nvPr/>
            </p14:nvContentPartPr>
            <p14:xfrm>
              <a:off x="1085160" y="2402800"/>
              <a:ext cx="384480" cy="715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78D174-0F6E-490F-8FD4-2B81A07541B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067160" y="2367160"/>
                <a:ext cx="420120" cy="78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96042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2E940C0-7811-432C-84C4-56A28753CBB8}"/>
                  </a:ext>
                </a:extLst>
              </p14:cNvPr>
              <p14:cNvContentPartPr/>
              <p14:nvPr/>
            </p14:nvContentPartPr>
            <p14:xfrm>
              <a:off x="4104480" y="6694720"/>
              <a:ext cx="826200" cy="3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2E940C0-7811-432C-84C4-56A28753CBB8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086480" y="6658720"/>
                <a:ext cx="8618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03FE1FD-9F73-4925-9027-5422A526F1DB}"/>
                  </a:ext>
                </a:extLst>
              </p14:cNvPr>
              <p14:cNvContentPartPr/>
              <p14:nvPr/>
            </p14:nvContentPartPr>
            <p14:xfrm>
              <a:off x="1093800" y="2268880"/>
              <a:ext cx="569160" cy="127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03FE1FD-9F73-4925-9027-5422A526F1D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76160" y="2232880"/>
                <a:ext cx="604800" cy="134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34135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958E389-6324-4D6D-8074-F04E94F98C35}"/>
                  </a:ext>
                </a:extLst>
              </p14:cNvPr>
              <p14:cNvContentPartPr/>
              <p14:nvPr/>
            </p14:nvContentPartPr>
            <p14:xfrm>
              <a:off x="5203200" y="6695080"/>
              <a:ext cx="1073520" cy="81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958E389-6324-4D6D-8074-F04E94F98C3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185200" y="6659440"/>
                <a:ext cx="11091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7FC7EE-033C-4427-B627-33FA50A17A99}"/>
                  </a:ext>
                </a:extLst>
              </p14:cNvPr>
              <p14:cNvContentPartPr/>
              <p14:nvPr/>
            </p14:nvContentPartPr>
            <p14:xfrm>
              <a:off x="1095600" y="2333320"/>
              <a:ext cx="823680" cy="1650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7FC7EE-033C-4427-B627-33FA50A17A9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77600" y="2297320"/>
                <a:ext cx="859320" cy="172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036287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0076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2561920"/>
              <a:ext cx="3443040" cy="143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2543920"/>
                <a:ext cx="3478680" cy="147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8492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128080" cy="23173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163720" cy="235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58279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128080" cy="23173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163720" cy="235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69444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14:cNvPr>
              <p14:cNvContentPartPr/>
              <p14:nvPr/>
            </p14:nvContentPartPr>
            <p14:xfrm>
              <a:off x="7737600" y="68920"/>
              <a:ext cx="988920" cy="611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19960" y="51280"/>
                <a:ext cx="10245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C1B2EF6-517E-45C9-82EF-DE52DFABCC74}"/>
                  </a:ext>
                </a:extLst>
              </p14:cNvPr>
              <p14:cNvContentPartPr/>
              <p14:nvPr/>
            </p14:nvContentPartPr>
            <p14:xfrm>
              <a:off x="4048680" y="990880"/>
              <a:ext cx="280440" cy="174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C1B2EF6-517E-45C9-82EF-DE52DFABCC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30703" y="972880"/>
                <a:ext cx="316034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16260E9-194C-4EBD-A200-21E6CD9D4288}"/>
                  </a:ext>
                </a:extLst>
              </p14:cNvPr>
              <p14:cNvContentPartPr/>
              <p14:nvPr/>
            </p14:nvContentPartPr>
            <p14:xfrm>
              <a:off x="950160" y="639880"/>
              <a:ext cx="2989800" cy="1246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16260E9-194C-4EBD-A200-21E6CD9D42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32520" y="622235"/>
                <a:ext cx="3025440" cy="12823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710590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286840" cy="35708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322480" cy="36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C6B98CE-720D-491B-A38D-FDB6D2EB7E78}"/>
                  </a:ext>
                </a:extLst>
              </p14:cNvPr>
              <p14:cNvContentPartPr/>
              <p14:nvPr/>
            </p14:nvContentPartPr>
            <p14:xfrm>
              <a:off x="1866000" y="3331960"/>
              <a:ext cx="812520" cy="69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C6B98CE-720D-491B-A38D-FDB6D2EB7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48360" y="3295960"/>
                <a:ext cx="848160" cy="76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017197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78554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634294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03927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76941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61286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542356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537478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14:cNvPr>
              <p14:cNvContentPartPr/>
              <p14:nvPr/>
            </p14:nvContentPartPr>
            <p14:xfrm>
              <a:off x="7263840" y="3677560"/>
              <a:ext cx="362520" cy="23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46200" y="3659920"/>
                <a:ext cx="398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14:cNvPr>
              <p14:cNvContentPartPr/>
              <p14:nvPr/>
            </p14:nvContentPartPr>
            <p14:xfrm>
              <a:off x="548040" y="4217560"/>
              <a:ext cx="176400" cy="12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0400" y="4199560"/>
                <a:ext cx="212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14:cNvPr>
              <p14:cNvContentPartPr/>
              <p14:nvPr/>
            </p14:nvContentPartPr>
            <p14:xfrm>
              <a:off x="485400" y="4472440"/>
              <a:ext cx="435600" cy="247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7415" y="4454800"/>
                <a:ext cx="47121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14:cNvPr>
              <p14:cNvContentPartPr/>
              <p14:nvPr/>
            </p14:nvContentPartPr>
            <p14:xfrm>
              <a:off x="1127280" y="4591960"/>
              <a:ext cx="15192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09280" y="457432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14:cNvPr>
              <p14:cNvContentPartPr/>
              <p14:nvPr/>
            </p14:nvContentPartPr>
            <p14:xfrm>
              <a:off x="1127280" y="4689520"/>
              <a:ext cx="160560" cy="4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9280" y="4671880"/>
                <a:ext cx="1962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14:cNvPr>
              <p14:cNvContentPartPr/>
              <p14:nvPr/>
            </p14:nvContentPartPr>
            <p14:xfrm>
              <a:off x="1625160" y="4292800"/>
              <a:ext cx="183960" cy="116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07520" y="4274800"/>
                <a:ext cx="2196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14:cNvPr>
              <p14:cNvContentPartPr/>
              <p14:nvPr/>
            </p14:nvContentPartPr>
            <p14:xfrm>
              <a:off x="2468640" y="4500520"/>
              <a:ext cx="178560" cy="191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50640" y="4482880"/>
                <a:ext cx="2142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14:cNvPr>
              <p14:cNvContentPartPr/>
              <p14:nvPr/>
            </p14:nvContentPartPr>
            <p14:xfrm>
              <a:off x="1512120" y="4510600"/>
              <a:ext cx="782640" cy="275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4480" y="4492600"/>
                <a:ext cx="818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14:cNvPr>
              <p14:cNvContentPartPr/>
              <p14:nvPr/>
            </p14:nvContentPartPr>
            <p14:xfrm>
              <a:off x="2742600" y="4273720"/>
              <a:ext cx="225360" cy="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724960" y="4255720"/>
                <a:ext cx="2610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14:cNvPr>
              <p14:cNvContentPartPr/>
              <p14:nvPr/>
            </p14:nvContentPartPr>
            <p14:xfrm>
              <a:off x="2763840" y="4484680"/>
              <a:ext cx="428760" cy="262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46200" y="4466705"/>
                <a:ext cx="464400" cy="2983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99908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14:cNvPr>
              <p14:cNvContentPartPr/>
              <p14:nvPr/>
            </p14:nvContentPartPr>
            <p14:xfrm>
              <a:off x="7737600" y="68920"/>
              <a:ext cx="988920" cy="611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19960" y="51280"/>
                <a:ext cx="10245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2ADC4BD-4066-406F-8F64-2C14D0F4A787}"/>
                  </a:ext>
                </a:extLst>
              </p14:cNvPr>
              <p14:cNvContentPartPr/>
              <p14:nvPr/>
            </p14:nvContentPartPr>
            <p14:xfrm>
              <a:off x="3138960" y="660040"/>
              <a:ext cx="892800" cy="224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2ADC4BD-4066-406F-8F64-2C14D0F4A7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320" y="642400"/>
                <a:ext cx="9284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4B3FC8-5053-408B-844A-E555798815B7}"/>
                  </a:ext>
                </a:extLst>
              </p14:cNvPr>
              <p14:cNvContentPartPr/>
              <p14:nvPr/>
            </p14:nvContentPartPr>
            <p14:xfrm>
              <a:off x="2610480" y="1278520"/>
              <a:ext cx="414360" cy="528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4B3FC8-5053-408B-844A-E555798815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2840" y="1260880"/>
                <a:ext cx="45000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BEC15B9-54DD-49A8-833B-BD999E5C361A}"/>
                  </a:ext>
                </a:extLst>
              </p14:cNvPr>
              <p14:cNvContentPartPr/>
              <p14:nvPr/>
            </p14:nvContentPartPr>
            <p14:xfrm>
              <a:off x="2994240" y="1635640"/>
              <a:ext cx="33120" cy="105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BEC15B9-54DD-49A8-833B-BD999E5C36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600" y="1617640"/>
                <a:ext cx="68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FBF403-1AA4-4F14-847B-9FD0E7D735FF}"/>
                  </a:ext>
                </a:extLst>
              </p14:cNvPr>
              <p14:cNvContentPartPr/>
              <p14:nvPr/>
            </p14:nvContentPartPr>
            <p14:xfrm>
              <a:off x="3011520" y="1485160"/>
              <a:ext cx="16200" cy="69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FBF403-1AA4-4F14-847B-9FD0E7D735F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3520" y="1467520"/>
                <a:ext cx="518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8ADC9C-3CAF-475C-90E5-1072C40B11CC}"/>
                  </a:ext>
                </a:extLst>
              </p14:cNvPr>
              <p14:cNvContentPartPr/>
              <p14:nvPr/>
            </p14:nvContentPartPr>
            <p14:xfrm>
              <a:off x="3109440" y="1584520"/>
              <a:ext cx="180720" cy="3736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8ADC9C-3CAF-475C-90E5-1072C40B11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91440" y="1566520"/>
                <a:ext cx="2163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B816A-BBB8-4FE5-99CB-B03A9F7F35C4}"/>
                  </a:ext>
                </a:extLst>
              </p14:cNvPr>
              <p14:cNvContentPartPr/>
              <p14:nvPr/>
            </p14:nvContentPartPr>
            <p14:xfrm>
              <a:off x="3384480" y="1615120"/>
              <a:ext cx="39600" cy="117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B816A-BBB8-4FE5-99CB-B03A9F7F35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66480" y="1597480"/>
                <a:ext cx="752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E973387-D7C6-43EB-9584-32BAE32B22D7}"/>
                  </a:ext>
                </a:extLst>
              </p14:cNvPr>
              <p14:cNvContentPartPr/>
              <p14:nvPr/>
            </p14:nvContentPartPr>
            <p14:xfrm>
              <a:off x="3413280" y="1462840"/>
              <a:ext cx="36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E973387-D7C6-43EB-9584-32BAE32B22D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1444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5170042-589D-49A6-91C2-7E4A580B386F}"/>
                  </a:ext>
                </a:extLst>
              </p14:cNvPr>
              <p14:cNvContentPartPr/>
              <p14:nvPr/>
            </p14:nvContentPartPr>
            <p14:xfrm>
              <a:off x="3474120" y="1302640"/>
              <a:ext cx="304920" cy="4132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5170042-589D-49A6-91C2-7E4A580B38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6120" y="1284640"/>
                <a:ext cx="34056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A5FF8C2-76C0-43FB-AF39-13A8E54DA9F5}"/>
                  </a:ext>
                </a:extLst>
              </p14:cNvPr>
              <p14:cNvContentPartPr/>
              <p14:nvPr/>
            </p14:nvContentPartPr>
            <p14:xfrm>
              <a:off x="6538800" y="2165200"/>
              <a:ext cx="521280" cy="13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A5FF8C2-76C0-43FB-AF39-13A8E54DA9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1160" y="2147200"/>
                <a:ext cx="556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86A7AD0-8E7E-49C9-A493-CE8BF03C2FB8}"/>
                  </a:ext>
                </a:extLst>
              </p14:cNvPr>
              <p14:cNvContentPartPr/>
              <p14:nvPr/>
            </p14:nvContentPartPr>
            <p14:xfrm>
              <a:off x="4113120" y="1933000"/>
              <a:ext cx="2297880" cy="592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86A7AD0-8E7E-49C9-A493-CE8BF03C2FB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95123" y="1915371"/>
                <a:ext cx="2333514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9F061D-F873-4991-8F77-EB13833F0D61}"/>
                  </a:ext>
                </a:extLst>
              </p14:cNvPr>
              <p14:cNvContentPartPr/>
              <p14:nvPr/>
            </p14:nvContentPartPr>
            <p14:xfrm>
              <a:off x="2777160" y="2204080"/>
              <a:ext cx="848160" cy="546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9F061D-F873-4991-8F77-EB13833F0D6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59160" y="2186428"/>
                <a:ext cx="883800" cy="5821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67506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14:cNvPr>
              <p14:cNvContentPartPr/>
              <p14:nvPr/>
            </p14:nvContentPartPr>
            <p14:xfrm>
              <a:off x="7263840" y="3677560"/>
              <a:ext cx="362520" cy="23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46200" y="3659920"/>
                <a:ext cx="398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14:cNvPr>
              <p14:cNvContentPartPr/>
              <p14:nvPr/>
            </p14:nvContentPartPr>
            <p14:xfrm>
              <a:off x="548040" y="4217560"/>
              <a:ext cx="176400" cy="12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0400" y="4199560"/>
                <a:ext cx="212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14:cNvPr>
              <p14:cNvContentPartPr/>
              <p14:nvPr/>
            </p14:nvContentPartPr>
            <p14:xfrm>
              <a:off x="485400" y="4472440"/>
              <a:ext cx="435600" cy="247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7415" y="4454800"/>
                <a:ext cx="47121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14:cNvPr>
              <p14:cNvContentPartPr/>
              <p14:nvPr/>
            </p14:nvContentPartPr>
            <p14:xfrm>
              <a:off x="1127280" y="4591960"/>
              <a:ext cx="15192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09280" y="457432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14:cNvPr>
              <p14:cNvContentPartPr/>
              <p14:nvPr/>
            </p14:nvContentPartPr>
            <p14:xfrm>
              <a:off x="1127280" y="4689520"/>
              <a:ext cx="160560" cy="4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9280" y="4671880"/>
                <a:ext cx="1962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14:cNvPr>
              <p14:cNvContentPartPr/>
              <p14:nvPr/>
            </p14:nvContentPartPr>
            <p14:xfrm>
              <a:off x="1625160" y="4292800"/>
              <a:ext cx="183960" cy="116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07520" y="4274800"/>
                <a:ext cx="2196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14:cNvPr>
              <p14:cNvContentPartPr/>
              <p14:nvPr/>
            </p14:nvContentPartPr>
            <p14:xfrm>
              <a:off x="2468640" y="4500520"/>
              <a:ext cx="178560" cy="191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50640" y="4482880"/>
                <a:ext cx="2142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14:cNvPr>
              <p14:cNvContentPartPr/>
              <p14:nvPr/>
            </p14:nvContentPartPr>
            <p14:xfrm>
              <a:off x="1512120" y="4510600"/>
              <a:ext cx="782640" cy="275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4480" y="4492600"/>
                <a:ext cx="818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14:cNvPr>
              <p14:cNvContentPartPr/>
              <p14:nvPr/>
            </p14:nvContentPartPr>
            <p14:xfrm>
              <a:off x="2742600" y="4273720"/>
              <a:ext cx="225360" cy="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724960" y="4255720"/>
                <a:ext cx="2610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14:cNvPr>
              <p14:cNvContentPartPr/>
              <p14:nvPr/>
            </p14:nvContentPartPr>
            <p14:xfrm>
              <a:off x="2763840" y="4484680"/>
              <a:ext cx="428760" cy="262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46200" y="4466705"/>
                <a:ext cx="464400" cy="298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7FF3B92-142E-4FF4-96E3-B3DC9B375D54}"/>
                  </a:ext>
                </a:extLst>
              </p14:cNvPr>
              <p14:cNvContentPartPr/>
              <p14:nvPr/>
            </p14:nvContentPartPr>
            <p14:xfrm>
              <a:off x="3416520" y="4632640"/>
              <a:ext cx="68400" cy="12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7FF3B92-142E-4FF4-96E3-B3DC9B375D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398880" y="4615000"/>
                <a:ext cx="1040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B8ECEDD-23FE-4836-B55B-02BDF390FF95}"/>
                  </a:ext>
                </a:extLst>
              </p14:cNvPr>
              <p14:cNvContentPartPr/>
              <p14:nvPr/>
            </p14:nvContentPartPr>
            <p14:xfrm>
              <a:off x="3676440" y="4317640"/>
              <a:ext cx="1169640" cy="338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B8ECEDD-23FE-4836-B55B-02BDF390FF9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58440" y="4300000"/>
                <a:ext cx="1205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577A449-971F-480A-B8F2-31D26AD337FF}"/>
                  </a:ext>
                </a:extLst>
              </p14:cNvPr>
              <p14:cNvContentPartPr/>
              <p14:nvPr/>
            </p14:nvContentPartPr>
            <p14:xfrm>
              <a:off x="2356680" y="5191000"/>
              <a:ext cx="226800" cy="30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577A449-971F-480A-B8F2-31D26AD337F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339040" y="5173360"/>
                <a:ext cx="2624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B80136-1D1F-43E9-BF13-69EE85AC7BE9}"/>
                  </a:ext>
                </a:extLst>
              </p14:cNvPr>
              <p14:cNvContentPartPr/>
              <p14:nvPr/>
            </p14:nvContentPartPr>
            <p14:xfrm>
              <a:off x="2356680" y="5303320"/>
              <a:ext cx="225000" cy="10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B80136-1D1F-43E9-BF13-69EE85AC7BE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5285320"/>
                <a:ext cx="260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BFCC8D1-A07C-483A-9A1B-EC57B14EB5AD}"/>
                  </a:ext>
                </a:extLst>
              </p14:cNvPr>
              <p14:cNvContentPartPr/>
              <p14:nvPr/>
            </p14:nvContentPartPr>
            <p14:xfrm>
              <a:off x="1218720" y="4938640"/>
              <a:ext cx="973800" cy="44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BFCC8D1-A07C-483A-9A1B-EC57B14EB5A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00727" y="4920640"/>
                <a:ext cx="1009427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307F585-FABC-4C5F-A56F-053F85B43339}"/>
                  </a:ext>
                </a:extLst>
              </p14:cNvPr>
              <p14:cNvContentPartPr/>
              <p14:nvPr/>
            </p14:nvContentPartPr>
            <p14:xfrm>
              <a:off x="3565560" y="4990480"/>
              <a:ext cx="213120" cy="79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307F585-FABC-4C5F-A56F-053F85B433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547920" y="4972840"/>
                <a:ext cx="2487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1283C3-58C1-4AC9-9E78-5CFDE1A47733}"/>
                  </a:ext>
                </a:extLst>
              </p14:cNvPr>
              <p14:cNvContentPartPr/>
              <p14:nvPr/>
            </p14:nvContentPartPr>
            <p14:xfrm>
              <a:off x="2865000" y="5027560"/>
              <a:ext cx="180720" cy="52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1283C3-58C1-4AC9-9E78-5CFDE1A4773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47000" y="5009560"/>
                <a:ext cx="2163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52DAA6-FD8B-4100-AB52-966151C66279}"/>
                  </a:ext>
                </a:extLst>
              </p14:cNvPr>
              <p14:cNvContentPartPr/>
              <p14:nvPr/>
            </p14:nvContentPartPr>
            <p14:xfrm>
              <a:off x="3616680" y="5175160"/>
              <a:ext cx="537480" cy="330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52DAA6-FD8B-4100-AB52-966151C6627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99040" y="5157520"/>
                <a:ext cx="57312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C48D1F3-E360-467A-8917-594CFC3386C7}"/>
                  </a:ext>
                </a:extLst>
              </p14:cNvPr>
              <p14:cNvContentPartPr/>
              <p14:nvPr/>
            </p14:nvContentPartPr>
            <p14:xfrm>
              <a:off x="2854560" y="5191360"/>
              <a:ext cx="605880" cy="201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C48D1F3-E360-467A-8917-594CFC3386C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36930" y="5173720"/>
                <a:ext cx="641499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5CC5CE9-269B-4BD5-8E20-5C4E01474B57}"/>
                  </a:ext>
                </a:extLst>
              </p14:cNvPr>
              <p14:cNvContentPartPr/>
              <p14:nvPr/>
            </p14:nvContentPartPr>
            <p14:xfrm>
              <a:off x="4337760" y="5110000"/>
              <a:ext cx="229320" cy="268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5CC5CE9-269B-4BD5-8E20-5C4E01474B5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20120" y="5092000"/>
                <a:ext cx="2649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C5AE1F6-3668-408F-8D10-4B1EA1418F76}"/>
                  </a:ext>
                </a:extLst>
              </p14:cNvPr>
              <p14:cNvContentPartPr/>
              <p14:nvPr/>
            </p14:nvContentPartPr>
            <p14:xfrm>
              <a:off x="4673280" y="5104600"/>
              <a:ext cx="550800" cy="259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C5AE1F6-3668-408F-8D10-4B1EA1418F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655280" y="5086600"/>
                <a:ext cx="58644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B98788F-DF26-40F0-8D85-9BECFE56C991}"/>
                  </a:ext>
                </a:extLst>
              </p14:cNvPr>
              <p14:cNvContentPartPr/>
              <p14:nvPr/>
            </p14:nvContentPartPr>
            <p14:xfrm>
              <a:off x="4896480" y="4936840"/>
              <a:ext cx="230400" cy="6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B98788F-DF26-40F0-8D85-9BECFE56C99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78840" y="4919200"/>
                <a:ext cx="2660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4969EFB-BB84-4907-B32B-D90EB636E965}"/>
                  </a:ext>
                </a:extLst>
              </p14:cNvPr>
              <p14:cNvContentPartPr/>
              <p14:nvPr/>
            </p14:nvContentPartPr>
            <p14:xfrm>
              <a:off x="6786840" y="4755040"/>
              <a:ext cx="795240" cy="638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4969EFB-BB84-4907-B32B-D90EB636E96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768840" y="4737040"/>
                <a:ext cx="8308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5730924-C646-4516-9C60-14EF882875E0}"/>
                  </a:ext>
                </a:extLst>
              </p14:cNvPr>
              <p14:cNvContentPartPr/>
              <p14:nvPr/>
            </p14:nvContentPartPr>
            <p14:xfrm>
              <a:off x="5364120" y="4906240"/>
              <a:ext cx="1289880" cy="406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5730924-C646-4516-9C60-14EF882875E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46120" y="4888600"/>
                <a:ext cx="1325520" cy="44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328847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28816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723031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8767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326333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541434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02420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890181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532832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14:cNvPr>
              <p14:cNvContentPartPr/>
              <p14:nvPr/>
            </p14:nvContentPartPr>
            <p14:xfrm>
              <a:off x="7737600" y="68920"/>
              <a:ext cx="988920" cy="611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EEC2D9-C5A6-48AF-94A5-349374D907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19960" y="51280"/>
                <a:ext cx="102456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658BC6C-3B82-4147-BCC8-F44D2E4F5875}"/>
                  </a:ext>
                </a:extLst>
              </p14:cNvPr>
              <p14:cNvContentPartPr/>
              <p14:nvPr/>
            </p14:nvContentPartPr>
            <p14:xfrm>
              <a:off x="497640" y="1054960"/>
              <a:ext cx="2052000" cy="6087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658BC6C-3B82-4147-BCC8-F44D2E4F587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9640" y="1036960"/>
                <a:ext cx="208764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AB5DDF8-F530-4EF1-99FA-CDF69DB210E3}"/>
                  </a:ext>
                </a:extLst>
              </p14:cNvPr>
              <p14:cNvContentPartPr/>
              <p14:nvPr/>
            </p14:nvContentPartPr>
            <p14:xfrm>
              <a:off x="5882520" y="2336200"/>
              <a:ext cx="789120" cy="457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AB5DDF8-F530-4EF1-99FA-CDF69DB210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64520" y="2318560"/>
                <a:ext cx="824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15CEF0-4F35-4D59-9AA7-085D7262EC9D}"/>
                  </a:ext>
                </a:extLst>
              </p14:cNvPr>
              <p14:cNvContentPartPr/>
              <p14:nvPr/>
            </p14:nvContentPartPr>
            <p14:xfrm>
              <a:off x="5267280" y="2661640"/>
              <a:ext cx="505800" cy="346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15CEF0-4F35-4D59-9AA7-085D7262E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9640" y="2643640"/>
                <a:ext cx="5414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A15A61C-B79D-461F-ACF4-41CD5CA22888}"/>
                  </a:ext>
                </a:extLst>
              </p14:cNvPr>
              <p14:cNvContentPartPr/>
              <p14:nvPr/>
            </p14:nvContentPartPr>
            <p14:xfrm>
              <a:off x="2738640" y="2082760"/>
              <a:ext cx="2172600" cy="17866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A15A61C-B79D-461F-ACF4-41CD5CA228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1000" y="2064760"/>
                <a:ext cx="2208240" cy="18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F256BF-2652-4D2E-A0E9-CD93C4C07A9F}"/>
                  </a:ext>
                </a:extLst>
              </p14:cNvPr>
              <p14:cNvContentPartPr/>
              <p14:nvPr/>
            </p14:nvContentPartPr>
            <p14:xfrm>
              <a:off x="2897760" y="1045960"/>
              <a:ext cx="1019520" cy="8424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F256BF-2652-4D2E-A0E9-CD93C4C07A9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9760" y="1028312"/>
                <a:ext cx="1055160" cy="8780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227001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870696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89986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19093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793976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932855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23730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857717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432349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524902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153563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578494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505760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14:cNvPr>
              <p14:cNvContentPartPr/>
              <p14:nvPr/>
            </p14:nvContentPartPr>
            <p14:xfrm>
              <a:off x="6016080" y="6369640"/>
              <a:ext cx="458280" cy="295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998094" y="6351662"/>
                <a:ext cx="493892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14:cNvPr>
              <p14:cNvContentPartPr/>
              <p14:nvPr/>
            </p14:nvContentPartPr>
            <p14:xfrm>
              <a:off x="5607840" y="6298720"/>
              <a:ext cx="182880" cy="2570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589840" y="6281080"/>
                <a:ext cx="2185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14:cNvPr>
              <p14:cNvContentPartPr/>
              <p14:nvPr/>
            </p14:nvContentPartPr>
            <p14:xfrm>
              <a:off x="6024360" y="6265600"/>
              <a:ext cx="131400" cy="54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6006720" y="6247960"/>
                <a:ext cx="167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14:cNvPr>
              <p14:cNvContentPartPr/>
              <p14:nvPr/>
            </p14:nvContentPartPr>
            <p14:xfrm>
              <a:off x="6563280" y="6350200"/>
              <a:ext cx="138960" cy="201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545280" y="6332200"/>
                <a:ext cx="174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14:cNvPr>
              <p14:cNvContentPartPr/>
              <p14:nvPr/>
            </p14:nvContentPartPr>
            <p14:xfrm>
              <a:off x="6573000" y="6440920"/>
              <a:ext cx="117360" cy="50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6555360" y="6423280"/>
                <a:ext cx="153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14:cNvPr>
              <p14:cNvContentPartPr/>
              <p14:nvPr/>
            </p14:nvContentPartPr>
            <p14:xfrm>
              <a:off x="6871440" y="6285760"/>
              <a:ext cx="83880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853800" y="6267782"/>
                <a:ext cx="874440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14:cNvPr>
              <p14:cNvContentPartPr/>
              <p14:nvPr/>
            </p14:nvContentPartPr>
            <p14:xfrm>
              <a:off x="7782240" y="6410680"/>
              <a:ext cx="90360" cy="1072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7764600" y="6392680"/>
                <a:ext cx="126000" cy="14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965693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14:cNvPr>
              <p14:cNvContentPartPr/>
              <p14:nvPr/>
            </p14:nvContentPartPr>
            <p14:xfrm>
              <a:off x="6016080" y="6369640"/>
              <a:ext cx="458280" cy="295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998094" y="6351662"/>
                <a:ext cx="493892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14:cNvPr>
              <p14:cNvContentPartPr/>
              <p14:nvPr/>
            </p14:nvContentPartPr>
            <p14:xfrm>
              <a:off x="5607840" y="6298720"/>
              <a:ext cx="182880" cy="2570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589840" y="6281080"/>
                <a:ext cx="2185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14:cNvPr>
              <p14:cNvContentPartPr/>
              <p14:nvPr/>
            </p14:nvContentPartPr>
            <p14:xfrm>
              <a:off x="6024360" y="6265600"/>
              <a:ext cx="131400" cy="54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6006720" y="6247960"/>
                <a:ext cx="167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14:cNvPr>
              <p14:cNvContentPartPr/>
              <p14:nvPr/>
            </p14:nvContentPartPr>
            <p14:xfrm>
              <a:off x="6563280" y="6350200"/>
              <a:ext cx="138960" cy="201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545280" y="6332200"/>
                <a:ext cx="174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14:cNvPr>
              <p14:cNvContentPartPr/>
              <p14:nvPr/>
            </p14:nvContentPartPr>
            <p14:xfrm>
              <a:off x="6573000" y="6440920"/>
              <a:ext cx="117360" cy="50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6555360" y="6423280"/>
                <a:ext cx="153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14:cNvPr>
              <p14:cNvContentPartPr/>
              <p14:nvPr/>
            </p14:nvContentPartPr>
            <p14:xfrm>
              <a:off x="6871440" y="6285760"/>
              <a:ext cx="83880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853800" y="6267782"/>
                <a:ext cx="874440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14:cNvPr>
              <p14:cNvContentPartPr/>
              <p14:nvPr/>
            </p14:nvContentPartPr>
            <p14:xfrm>
              <a:off x="7782240" y="6410680"/>
              <a:ext cx="90360" cy="1072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7764600" y="6392680"/>
                <a:ext cx="1260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4D34B71-6132-4CF4-AE29-949DC55A9081}"/>
                  </a:ext>
                </a:extLst>
              </p14:cNvPr>
              <p14:cNvContentPartPr/>
              <p14:nvPr/>
            </p14:nvContentPartPr>
            <p14:xfrm>
              <a:off x="8717160" y="6207280"/>
              <a:ext cx="232920" cy="4464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4D34B71-6132-4CF4-AE29-949DC55A9081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8699160" y="6189626"/>
                <a:ext cx="268560" cy="482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A40A2AC7-0535-401E-9698-F0632E6B3EA5}"/>
                  </a:ext>
                </a:extLst>
              </p14:cNvPr>
              <p14:cNvContentPartPr/>
              <p14:nvPr/>
            </p14:nvContentPartPr>
            <p14:xfrm>
              <a:off x="7965120" y="6248320"/>
              <a:ext cx="666360" cy="3200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A40A2AC7-0535-401E-9698-F0632E6B3EA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7947480" y="6230320"/>
                <a:ext cx="702000" cy="35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806040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47651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76024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792235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672230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633736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11474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355081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31979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445366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150248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14:cNvPr>
              <p14:cNvContentPartPr/>
              <p14:nvPr/>
            </p14:nvContentPartPr>
            <p14:xfrm>
              <a:off x="6105720" y="3271120"/>
              <a:ext cx="334800" cy="29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88080" y="3253120"/>
                <a:ext cx="370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14:cNvPr>
              <p14:cNvContentPartPr/>
              <p14:nvPr/>
            </p14:nvContentPartPr>
            <p14:xfrm>
              <a:off x="619320" y="3933160"/>
              <a:ext cx="159480" cy="4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01320" y="391516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14:cNvPr>
              <p14:cNvContentPartPr/>
              <p14:nvPr/>
            </p14:nvContentPartPr>
            <p14:xfrm>
              <a:off x="1381440" y="4062760"/>
              <a:ext cx="187560" cy="21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363800" y="4044760"/>
                <a:ext cx="223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14:cNvPr>
              <p14:cNvContentPartPr/>
              <p14:nvPr/>
            </p14:nvContentPartPr>
            <p14:xfrm>
              <a:off x="1401960" y="4156000"/>
              <a:ext cx="117720" cy="9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83960" y="4138000"/>
                <a:ext cx="153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14:cNvPr>
              <p14:cNvContentPartPr/>
              <p14:nvPr/>
            </p14:nvContentPartPr>
            <p14:xfrm>
              <a:off x="629040" y="4107400"/>
              <a:ext cx="609120" cy="243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1040" y="4089734"/>
                <a:ext cx="644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14:cNvPr>
              <p14:cNvContentPartPr/>
              <p14:nvPr/>
            </p14:nvContentPartPr>
            <p14:xfrm>
              <a:off x="1727040" y="4063480"/>
              <a:ext cx="232200" cy="20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709040" y="4045840"/>
                <a:ext cx="267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14:cNvPr>
              <p14:cNvContentPartPr/>
              <p14:nvPr/>
            </p14:nvContentPartPr>
            <p14:xfrm>
              <a:off x="2072280" y="3939640"/>
              <a:ext cx="845280" cy="36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3921640"/>
                <a:ext cx="880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14:cNvPr>
              <p14:cNvContentPartPr/>
              <p14:nvPr/>
            </p14:nvContentPartPr>
            <p14:xfrm>
              <a:off x="3159480" y="3945760"/>
              <a:ext cx="1163520" cy="300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1480" y="3927760"/>
                <a:ext cx="11991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14:cNvPr>
              <p14:cNvContentPartPr/>
              <p14:nvPr/>
            </p14:nvContentPartPr>
            <p14:xfrm>
              <a:off x="4721160" y="3880960"/>
              <a:ext cx="319320" cy="477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703520" y="3862960"/>
                <a:ext cx="3549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14:cNvPr>
              <p14:cNvContentPartPr/>
              <p14:nvPr/>
            </p14:nvContentPartPr>
            <p14:xfrm>
              <a:off x="4416960" y="3941800"/>
              <a:ext cx="210960" cy="28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98960" y="3924160"/>
                <a:ext cx="246600" cy="32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184916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69400" y="100960"/>
              <a:ext cx="4002840" cy="39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51400" y="83320"/>
                <a:ext cx="40384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14:cNvPr>
              <p14:cNvContentPartPr/>
              <p14:nvPr/>
            </p14:nvContentPartPr>
            <p14:xfrm>
              <a:off x="6105720" y="3271120"/>
              <a:ext cx="334800" cy="29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88080" y="3253120"/>
                <a:ext cx="370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14:cNvPr>
              <p14:cNvContentPartPr/>
              <p14:nvPr/>
            </p14:nvContentPartPr>
            <p14:xfrm>
              <a:off x="619320" y="3933160"/>
              <a:ext cx="159480" cy="4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01320" y="391516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14:cNvPr>
              <p14:cNvContentPartPr/>
              <p14:nvPr/>
            </p14:nvContentPartPr>
            <p14:xfrm>
              <a:off x="1381440" y="4062760"/>
              <a:ext cx="187560" cy="21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363800" y="4044760"/>
                <a:ext cx="223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14:cNvPr>
              <p14:cNvContentPartPr/>
              <p14:nvPr/>
            </p14:nvContentPartPr>
            <p14:xfrm>
              <a:off x="1401960" y="4156000"/>
              <a:ext cx="117720" cy="9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83960" y="4138000"/>
                <a:ext cx="153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14:cNvPr>
              <p14:cNvContentPartPr/>
              <p14:nvPr/>
            </p14:nvContentPartPr>
            <p14:xfrm>
              <a:off x="629040" y="4107400"/>
              <a:ext cx="609120" cy="243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1040" y="4089734"/>
                <a:ext cx="644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14:cNvPr>
              <p14:cNvContentPartPr/>
              <p14:nvPr/>
            </p14:nvContentPartPr>
            <p14:xfrm>
              <a:off x="1727040" y="4063480"/>
              <a:ext cx="232200" cy="20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709040" y="4045840"/>
                <a:ext cx="267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14:cNvPr>
              <p14:cNvContentPartPr/>
              <p14:nvPr/>
            </p14:nvContentPartPr>
            <p14:xfrm>
              <a:off x="2072280" y="3939640"/>
              <a:ext cx="845280" cy="36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3921640"/>
                <a:ext cx="880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14:cNvPr>
              <p14:cNvContentPartPr/>
              <p14:nvPr/>
            </p14:nvContentPartPr>
            <p14:xfrm>
              <a:off x="3159480" y="3945760"/>
              <a:ext cx="1163520" cy="300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1480" y="3927760"/>
                <a:ext cx="11991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14:cNvPr>
              <p14:cNvContentPartPr/>
              <p14:nvPr/>
            </p14:nvContentPartPr>
            <p14:xfrm>
              <a:off x="4721160" y="3880960"/>
              <a:ext cx="319320" cy="477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703520" y="3862960"/>
                <a:ext cx="3549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14:cNvPr>
              <p14:cNvContentPartPr/>
              <p14:nvPr/>
            </p14:nvContentPartPr>
            <p14:xfrm>
              <a:off x="4416960" y="3941800"/>
              <a:ext cx="210960" cy="28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98960" y="3924160"/>
                <a:ext cx="2466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8156185-EA8D-4123-97B4-47274BEFA75C}"/>
                  </a:ext>
                </a:extLst>
              </p14:cNvPr>
              <p14:cNvContentPartPr/>
              <p14:nvPr/>
            </p14:nvContentPartPr>
            <p14:xfrm>
              <a:off x="6918600" y="4805440"/>
              <a:ext cx="20520" cy="6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8156185-EA8D-4123-97B4-47274BEFA75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00645" y="4787800"/>
                <a:ext cx="56796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5B0BDEB-BBA9-43AF-87FB-E18B37C9B627}"/>
                  </a:ext>
                </a:extLst>
              </p14:cNvPr>
              <p14:cNvContentPartPr/>
              <p14:nvPr/>
            </p14:nvContentPartPr>
            <p14:xfrm>
              <a:off x="5365200" y="4862320"/>
              <a:ext cx="2093760" cy="3582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5B0BDEB-BBA9-43AF-87FB-E18B37C9B62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347200" y="4844338"/>
                <a:ext cx="2129400" cy="393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7BFF2EB-774E-4887-8C7F-F3CABDEB4316}"/>
                  </a:ext>
                </a:extLst>
              </p14:cNvPr>
              <p14:cNvContentPartPr/>
              <p14:nvPr/>
            </p14:nvContentPartPr>
            <p14:xfrm>
              <a:off x="741360" y="405880"/>
              <a:ext cx="7161480" cy="4264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7BFF2EB-774E-4887-8C7F-F3CABDEB43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23361" y="387882"/>
                <a:ext cx="7197118" cy="430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4DE5B5-EE6B-4B2C-9A43-3ADD192BB51B}"/>
                  </a:ext>
                </a:extLst>
              </p14:cNvPr>
              <p14:cNvContentPartPr/>
              <p14:nvPr/>
            </p14:nvContentPartPr>
            <p14:xfrm>
              <a:off x="7596840" y="5225920"/>
              <a:ext cx="741600" cy="536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4DE5B5-EE6B-4B2C-9A43-3ADD192BB51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78840" y="5208280"/>
                <a:ext cx="777240" cy="5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484593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724756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519539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686801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89231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979646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131739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315603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778825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142460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1149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723695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52770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862088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728549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296298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47D5B9-E072-4C3B-9493-CE43B4CF38C9}"/>
                  </a:ext>
                </a:extLst>
              </p14:cNvPr>
              <p14:cNvContentPartPr/>
              <p14:nvPr/>
            </p14:nvContentPartPr>
            <p14:xfrm>
              <a:off x="6253680" y="2102560"/>
              <a:ext cx="84240" cy="11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47D5B9-E072-4C3B-9493-CE43B4CF38C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235680" y="2084560"/>
                <a:ext cx="1198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E7E1C6-01F8-4456-8777-125E610CA571}"/>
                  </a:ext>
                </a:extLst>
              </p14:cNvPr>
              <p14:cNvContentPartPr/>
              <p14:nvPr/>
            </p14:nvContentPartPr>
            <p14:xfrm>
              <a:off x="7507920" y="2143600"/>
              <a:ext cx="5040" cy="88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E7E1C6-01F8-4456-8777-125E610CA57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89920" y="2125600"/>
                <a:ext cx="406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13926E-9721-412D-A103-983EB2C3E604}"/>
                  </a:ext>
                </a:extLst>
              </p14:cNvPr>
              <p14:cNvContentPartPr/>
              <p14:nvPr/>
            </p14:nvContentPartPr>
            <p14:xfrm>
              <a:off x="7507920" y="20010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13926E-9721-412D-A103-983EB2C3E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8992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6B056F-8358-495B-9C0E-481D72CC8599}"/>
                  </a:ext>
                </a:extLst>
              </p14:cNvPr>
              <p14:cNvContentPartPr/>
              <p14:nvPr/>
            </p14:nvContentPartPr>
            <p14:xfrm>
              <a:off x="7641480" y="2113000"/>
              <a:ext cx="79560" cy="148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6B056F-8358-495B-9C0E-481D72CC859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23480" y="2095000"/>
                <a:ext cx="11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97BA00-79DF-4F88-9485-24BF9AC0C1E1}"/>
                  </a:ext>
                </a:extLst>
              </p14:cNvPr>
              <p14:cNvContentPartPr/>
              <p14:nvPr/>
            </p14:nvContentPartPr>
            <p14:xfrm>
              <a:off x="7091040" y="1969720"/>
              <a:ext cx="201240" cy="25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97BA00-79DF-4F88-9485-24BF9AC0C1E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73400" y="195172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8E2B0F3-9FF0-4A67-A0F3-935CB701848F}"/>
                  </a:ext>
                </a:extLst>
              </p14:cNvPr>
              <p14:cNvContentPartPr/>
              <p14:nvPr/>
            </p14:nvContentPartPr>
            <p14:xfrm>
              <a:off x="6420720" y="1919680"/>
              <a:ext cx="41004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8E2B0F3-9FF0-4A67-A0F3-935CB7018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02704" y="1902040"/>
                <a:ext cx="445711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2F8E16-C909-4198-8F1A-CF9F8DCAB545}"/>
                  </a:ext>
                </a:extLst>
              </p14:cNvPr>
              <p14:cNvContentPartPr/>
              <p14:nvPr/>
            </p14:nvContentPartPr>
            <p14:xfrm>
              <a:off x="4967400" y="1929400"/>
              <a:ext cx="1176120" cy="742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2F8E16-C909-4198-8F1A-CF9F8DCAB5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9406" y="1911400"/>
                <a:ext cx="1211749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E7AEC6C-336C-46B8-8E53-40318E512BF6}"/>
                  </a:ext>
                </a:extLst>
              </p14:cNvPr>
              <p14:cNvContentPartPr/>
              <p14:nvPr/>
            </p14:nvContentPartPr>
            <p14:xfrm>
              <a:off x="4510200" y="2376160"/>
              <a:ext cx="372240" cy="322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E7AEC6C-336C-46B8-8E53-40318E512BF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543" y="2358520"/>
                <a:ext cx="407915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273C235-1488-4BC9-BBEC-181F935B657A}"/>
                  </a:ext>
                </a:extLst>
              </p14:cNvPr>
              <p14:cNvContentPartPr/>
              <p14:nvPr/>
            </p14:nvContentPartPr>
            <p14:xfrm>
              <a:off x="6380400" y="2397400"/>
              <a:ext cx="152640" cy="458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273C235-1488-4BC9-BBEC-181F935B657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62400" y="2379760"/>
                <a:ext cx="18828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BB25BF5-8793-420A-8037-CE3703959974}"/>
                  </a:ext>
                </a:extLst>
              </p14:cNvPr>
              <p14:cNvContentPartPr/>
              <p14:nvPr/>
            </p14:nvContentPartPr>
            <p14:xfrm>
              <a:off x="6625560" y="2548960"/>
              <a:ext cx="506520" cy="164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BB25BF5-8793-420A-8037-CE37039599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07907" y="2530960"/>
                <a:ext cx="542185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8C02E0C-3D19-4EDF-81CB-64043A0A461D}"/>
                  </a:ext>
                </a:extLst>
              </p14:cNvPr>
              <p14:cNvContentPartPr/>
              <p14:nvPr/>
            </p14:nvContentPartPr>
            <p14:xfrm>
              <a:off x="7359240" y="2509000"/>
              <a:ext cx="213120" cy="202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8C02E0C-3D19-4EDF-81CB-64043A0A46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1240" y="2491360"/>
                <a:ext cx="2487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A065D90-CB72-4779-A054-939D292681DA}"/>
                  </a:ext>
                </a:extLst>
              </p14:cNvPr>
              <p14:cNvContentPartPr/>
              <p14:nvPr/>
            </p14:nvContentPartPr>
            <p14:xfrm>
              <a:off x="4713600" y="2854600"/>
              <a:ext cx="244080" cy="292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A065D90-CB72-4779-A054-939D292681D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95960" y="2836960"/>
                <a:ext cx="279720" cy="32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727087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22DFF35-D5BE-4E82-A2C6-B73262F9B865}"/>
                  </a:ext>
                </a:extLst>
              </p14:cNvPr>
              <p14:cNvContentPartPr/>
              <p14:nvPr/>
            </p14:nvContentPartPr>
            <p14:xfrm>
              <a:off x="4255320" y="4948000"/>
              <a:ext cx="915840" cy="35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22DFF35-D5BE-4E82-A2C6-B73262F9B86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7673" y="4930018"/>
                <a:ext cx="951494" cy="385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19758D9-3611-40A8-A8D3-F9B250B93860}"/>
                  </a:ext>
                </a:extLst>
              </p14:cNvPr>
              <p14:cNvContentPartPr/>
              <p14:nvPr/>
            </p14:nvContentPartPr>
            <p14:xfrm>
              <a:off x="5495880" y="4927120"/>
              <a:ext cx="347400" cy="245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19758D9-3611-40A8-A8D3-F9B250B938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78222" y="4909480"/>
                <a:ext cx="383077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3E5213-FA70-4148-BDDB-77228E32647A}"/>
                  </a:ext>
                </a:extLst>
              </p14:cNvPr>
              <p14:cNvContentPartPr/>
              <p14:nvPr/>
            </p14:nvContentPartPr>
            <p14:xfrm>
              <a:off x="6153960" y="4835680"/>
              <a:ext cx="1159560" cy="358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3E5213-FA70-4148-BDDB-77228E32647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35960" y="4818022"/>
                <a:ext cx="1195200" cy="3938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030E696-E28C-4176-93E3-32FA33CEC449}"/>
                  </a:ext>
                </a:extLst>
              </p14:cNvPr>
              <p14:cNvContentPartPr/>
              <p14:nvPr/>
            </p14:nvContentPartPr>
            <p14:xfrm>
              <a:off x="5262600" y="5414920"/>
              <a:ext cx="316080" cy="235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030E696-E28C-4176-93E3-32FA33CEC44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44600" y="5396920"/>
                <a:ext cx="351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E02C4F7-58F9-4252-AD61-AE1E2BC106D2}"/>
                  </a:ext>
                </a:extLst>
              </p14:cNvPr>
              <p14:cNvContentPartPr/>
              <p14:nvPr/>
            </p14:nvContentPartPr>
            <p14:xfrm>
              <a:off x="5252160" y="5324920"/>
              <a:ext cx="187560" cy="80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E02C4F7-58F9-4252-AD61-AE1E2BC106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34520" y="5306920"/>
                <a:ext cx="223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ABC0F73-1D72-42AD-891B-ECEDF23D7300}"/>
                  </a:ext>
                </a:extLst>
              </p14:cNvPr>
              <p14:cNvContentPartPr/>
              <p14:nvPr/>
            </p14:nvContentPartPr>
            <p14:xfrm>
              <a:off x="5634480" y="5587720"/>
              <a:ext cx="85680" cy="164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ABC0F73-1D72-42AD-891B-ECEDF23D730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16480" y="5569720"/>
                <a:ext cx="1213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ECA374-D41C-4B60-B283-34148110DD2A}"/>
                  </a:ext>
                </a:extLst>
              </p14:cNvPr>
              <p14:cNvContentPartPr/>
              <p14:nvPr/>
            </p14:nvContentPartPr>
            <p14:xfrm>
              <a:off x="5881800" y="5410240"/>
              <a:ext cx="147960" cy="268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ECA374-D41C-4B60-B283-34148110DD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63800" y="5392600"/>
                <a:ext cx="183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19226E6-C6BF-4355-AD5C-8302907E29CB}"/>
                  </a:ext>
                </a:extLst>
              </p14:cNvPr>
              <p14:cNvContentPartPr/>
              <p14:nvPr/>
            </p14:nvContentPartPr>
            <p14:xfrm>
              <a:off x="6003480" y="5581960"/>
              <a:ext cx="158040" cy="118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19226E6-C6BF-4355-AD5C-8302907E29C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85840" y="5564320"/>
                <a:ext cx="1936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B4609BB-963C-413C-96EA-5A65C45F34BB}"/>
                  </a:ext>
                </a:extLst>
              </p14:cNvPr>
              <p14:cNvContentPartPr/>
              <p14:nvPr/>
            </p14:nvContentPartPr>
            <p14:xfrm>
              <a:off x="6189600" y="5577280"/>
              <a:ext cx="99360" cy="135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B4609BB-963C-413C-96EA-5A65C45F34B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71600" y="5559640"/>
                <a:ext cx="1350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8BB128-2196-43EF-960F-5B2447210895}"/>
                  </a:ext>
                </a:extLst>
              </p14:cNvPr>
              <p14:cNvContentPartPr/>
              <p14:nvPr/>
            </p14:nvContentPartPr>
            <p14:xfrm>
              <a:off x="6291120" y="5638480"/>
              <a:ext cx="104400" cy="101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8BB128-2196-43EF-960F-5B244721089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3120" y="5620480"/>
                <a:ext cx="140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DBA18EB-0BCA-47D3-B677-C2378974A626}"/>
                  </a:ext>
                </a:extLst>
              </p14:cNvPr>
              <p14:cNvContentPartPr/>
              <p14:nvPr/>
            </p14:nvContentPartPr>
            <p14:xfrm>
              <a:off x="5872080" y="5263720"/>
              <a:ext cx="137160" cy="90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DBA18EB-0BCA-47D3-B677-C2378974A62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54080" y="5246080"/>
                <a:ext cx="1728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C460452-6DB5-4321-9340-94D8A41C7F5F}"/>
                  </a:ext>
                </a:extLst>
              </p14:cNvPr>
              <p14:cNvContentPartPr/>
              <p14:nvPr/>
            </p14:nvContentPartPr>
            <p14:xfrm>
              <a:off x="6661920" y="5475400"/>
              <a:ext cx="161280" cy="27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C460452-6DB5-4321-9340-94D8A41C7F5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644280" y="5457760"/>
                <a:ext cx="196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9EF22D9-A951-4C8E-B446-BC8F04B12AB3}"/>
                  </a:ext>
                </a:extLst>
              </p14:cNvPr>
              <p14:cNvContentPartPr/>
              <p14:nvPr/>
            </p14:nvContentPartPr>
            <p14:xfrm>
              <a:off x="6745800" y="5384680"/>
              <a:ext cx="40320" cy="468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9EF22D9-A951-4C8E-B446-BC8F04B12AB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728160" y="5366680"/>
                <a:ext cx="7596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F48B971-9D31-43F2-8EC4-5B4DECD633B8}"/>
                  </a:ext>
                </a:extLst>
              </p14:cNvPr>
              <p14:cNvContentPartPr/>
              <p14:nvPr/>
            </p14:nvContentPartPr>
            <p14:xfrm>
              <a:off x="7010040" y="5452000"/>
              <a:ext cx="709560" cy="228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F48B971-9D31-43F2-8EC4-5B4DECD633B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992400" y="5434360"/>
                <a:ext cx="745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4072875-0EBF-4412-9FB7-71C7557BDAA0}"/>
                  </a:ext>
                </a:extLst>
              </p14:cNvPr>
              <p14:cNvContentPartPr/>
              <p14:nvPr/>
            </p14:nvContentPartPr>
            <p14:xfrm>
              <a:off x="7263840" y="5295040"/>
              <a:ext cx="322560" cy="63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4072875-0EBF-4412-9FB7-71C7557BDA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46200" y="5277040"/>
                <a:ext cx="3582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8D0030B-0585-484E-861E-6891581DC9CD}"/>
                  </a:ext>
                </a:extLst>
              </p14:cNvPr>
              <p14:cNvContentPartPr/>
              <p14:nvPr/>
            </p14:nvContentPartPr>
            <p14:xfrm>
              <a:off x="7942440" y="5324920"/>
              <a:ext cx="804240" cy="477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8D0030B-0585-484E-861E-6891581DC9C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924448" y="5306920"/>
                <a:ext cx="839864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0FC96ED-552F-4265-9522-696195CFFEB9}"/>
                  </a:ext>
                </a:extLst>
              </p14:cNvPr>
              <p14:cNvContentPartPr/>
              <p14:nvPr/>
            </p14:nvContentPartPr>
            <p14:xfrm>
              <a:off x="5055960" y="6075520"/>
              <a:ext cx="562320" cy="1821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0FC96ED-552F-4265-9522-696195CFFE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038320" y="6057520"/>
                <a:ext cx="59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5ACDF47-2C3A-49C7-A7C8-4AD56DF7B683}"/>
                  </a:ext>
                </a:extLst>
              </p14:cNvPr>
              <p14:cNvContentPartPr/>
              <p14:nvPr/>
            </p14:nvContentPartPr>
            <p14:xfrm>
              <a:off x="4703880" y="6024760"/>
              <a:ext cx="236160" cy="216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5ACDF47-2C3A-49C7-A7C8-4AD56DF7B68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85907" y="6006760"/>
                <a:ext cx="271746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430F45D-9441-4B18-A109-A9B5FA615146}"/>
                  </a:ext>
                </a:extLst>
              </p14:cNvPr>
              <p14:cNvContentPartPr/>
              <p14:nvPr/>
            </p14:nvContentPartPr>
            <p14:xfrm>
              <a:off x="5720160" y="6166600"/>
              <a:ext cx="60480" cy="143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430F45D-9441-4B18-A109-A9B5FA61514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02520" y="6148960"/>
                <a:ext cx="96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94E4EC0-9BD9-4CFF-96D0-62FC43CBDF62}"/>
                  </a:ext>
                </a:extLst>
              </p14:cNvPr>
              <p14:cNvContentPartPr/>
              <p14:nvPr/>
            </p14:nvContentPartPr>
            <p14:xfrm>
              <a:off x="6436920" y="5932960"/>
              <a:ext cx="653760" cy="38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94E4EC0-9BD9-4CFF-96D0-62FC43CBDF6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419280" y="5914960"/>
                <a:ext cx="68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75BFBFD-5F0D-4C9B-A52F-DA7B05231A9D}"/>
                  </a:ext>
                </a:extLst>
              </p14:cNvPr>
              <p14:cNvContentPartPr/>
              <p14:nvPr/>
            </p14:nvContentPartPr>
            <p14:xfrm>
              <a:off x="5912040" y="5977960"/>
              <a:ext cx="316080" cy="2862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75BFBFD-5F0D-4C9B-A52F-DA7B05231A9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94040" y="5960320"/>
                <a:ext cx="351720" cy="32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960951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07132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5AE8F21-BA0D-4B02-BFB6-9A459C8B38BB}"/>
                  </a:ext>
                </a:extLst>
              </p14:cNvPr>
              <p14:cNvContentPartPr/>
              <p14:nvPr/>
            </p14:nvContentPartPr>
            <p14:xfrm>
              <a:off x="6329280" y="5256520"/>
              <a:ext cx="63936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5AE8F21-BA0D-4B02-BFB6-9A459C8B38B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11640" y="5220520"/>
                <a:ext cx="675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5256F60-CB6D-4FA3-8EFB-00DCD88A6EB4}"/>
                  </a:ext>
                </a:extLst>
              </p14:cNvPr>
              <p14:cNvContentPartPr/>
              <p14:nvPr/>
            </p14:nvContentPartPr>
            <p14:xfrm>
              <a:off x="6014280" y="4709320"/>
              <a:ext cx="421920" cy="1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5256F60-CB6D-4FA3-8EFB-00DCD88A6E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96640" y="4673320"/>
                <a:ext cx="4575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07AC7E7-D797-4BEC-85F8-7D6A39F64358}"/>
                  </a:ext>
                </a:extLst>
              </p14:cNvPr>
              <p14:cNvContentPartPr/>
              <p14:nvPr/>
            </p14:nvContentPartPr>
            <p14:xfrm>
              <a:off x="7111560" y="4662880"/>
              <a:ext cx="4348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07AC7E7-D797-4BEC-85F8-7D6A39F6435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93560" y="4626880"/>
                <a:ext cx="470520" cy="10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328148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914807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EAF6143-747A-4C5E-B1C5-E1DCB86BC067}"/>
                  </a:ext>
                </a:extLst>
              </p14:cNvPr>
              <p14:cNvContentPartPr/>
              <p14:nvPr/>
            </p14:nvContentPartPr>
            <p14:xfrm>
              <a:off x="6146400" y="5698960"/>
              <a:ext cx="58392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EAF6143-747A-4C5E-B1C5-E1DCB86BC0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128760" y="5663320"/>
                <a:ext cx="6195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CC0A2C6-0A7D-4682-8724-C821F741A0F7}"/>
                  </a:ext>
                </a:extLst>
              </p14:cNvPr>
              <p14:cNvContentPartPr/>
              <p14:nvPr/>
            </p14:nvContentPartPr>
            <p14:xfrm>
              <a:off x="4696320" y="4684120"/>
              <a:ext cx="331920" cy="4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CC0A2C6-0A7D-4682-8724-C821F741A0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678320" y="4648120"/>
                <a:ext cx="36756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5802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5B5D49F-479D-44FF-8647-8AA2975E9865}"/>
                  </a:ext>
                </a:extLst>
              </p14:cNvPr>
              <p14:cNvContentPartPr/>
              <p14:nvPr/>
            </p14:nvContentPartPr>
            <p14:xfrm>
              <a:off x="1580520" y="6022960"/>
              <a:ext cx="641880" cy="62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5B5D49F-479D-44FF-8647-8AA2975E9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562880" y="5987320"/>
                <a:ext cx="6775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8B849F-E506-4B7B-842A-7BE9748CCEDE}"/>
                  </a:ext>
                </a:extLst>
              </p14:cNvPr>
              <p14:cNvContentPartPr/>
              <p14:nvPr/>
            </p14:nvContentPartPr>
            <p14:xfrm>
              <a:off x="7799160" y="4652440"/>
              <a:ext cx="633600" cy="31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8B849F-E506-4B7B-842A-7BE9748CCED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1160" y="4616800"/>
                <a:ext cx="669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9FE90CC-CCE8-48B5-9970-4837C7BBB636}"/>
                  </a:ext>
                </a:extLst>
              </p14:cNvPr>
              <p14:cNvContentPartPr/>
              <p14:nvPr/>
            </p14:nvContentPartPr>
            <p14:xfrm>
              <a:off x="5233440" y="4693480"/>
              <a:ext cx="663480" cy="5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9FE90CC-CCE8-48B5-9970-4837C7BBB6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215440" y="4657840"/>
                <a:ext cx="699120" cy="1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559373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163929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14:cNvPr>
              <p14:cNvContentPartPr/>
              <p14:nvPr/>
            </p14:nvContentPartPr>
            <p14:xfrm>
              <a:off x="6146400" y="5892280"/>
              <a:ext cx="155520" cy="1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28760" y="587464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14:cNvPr>
              <p14:cNvContentPartPr/>
              <p14:nvPr/>
            </p14:nvContentPartPr>
            <p14:xfrm>
              <a:off x="6156480" y="5963200"/>
              <a:ext cx="151920" cy="1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138840" y="594520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14:cNvPr>
              <p14:cNvContentPartPr/>
              <p14:nvPr/>
            </p14:nvContentPartPr>
            <p14:xfrm>
              <a:off x="6481920" y="5973640"/>
              <a:ext cx="3355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63920" y="5955640"/>
                <a:ext cx="371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14:cNvPr>
              <p14:cNvContentPartPr/>
              <p14:nvPr/>
            </p14:nvContentPartPr>
            <p14:xfrm>
              <a:off x="6563280" y="6034480"/>
              <a:ext cx="14076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5280" y="6016528"/>
                <a:ext cx="176400" cy="170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14:cNvPr>
              <p14:cNvContentPartPr/>
              <p14:nvPr/>
            </p14:nvContentPartPr>
            <p14:xfrm>
              <a:off x="6482640" y="5792560"/>
              <a:ext cx="303840" cy="137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4640" y="5774607"/>
                <a:ext cx="339480" cy="17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14:cNvPr>
              <p14:cNvContentPartPr/>
              <p14:nvPr/>
            </p14:nvContentPartPr>
            <p14:xfrm>
              <a:off x="6796560" y="6125920"/>
              <a:ext cx="11160" cy="40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78920" y="6108280"/>
                <a:ext cx="468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14:cNvPr>
              <p14:cNvContentPartPr/>
              <p14:nvPr/>
            </p14:nvContentPartPr>
            <p14:xfrm>
              <a:off x="6898440" y="5849440"/>
              <a:ext cx="260280" cy="22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880440" y="5831440"/>
                <a:ext cx="2959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14:cNvPr>
              <p14:cNvContentPartPr/>
              <p14:nvPr/>
            </p14:nvContentPartPr>
            <p14:xfrm>
              <a:off x="7568760" y="5795800"/>
              <a:ext cx="77760" cy="457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51120" y="5778160"/>
                <a:ext cx="1134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14:cNvPr>
              <p14:cNvContentPartPr/>
              <p14:nvPr/>
            </p14:nvContentPartPr>
            <p14:xfrm>
              <a:off x="7751640" y="5790760"/>
              <a:ext cx="4068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34000" y="5773120"/>
                <a:ext cx="76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14:cNvPr>
              <p14:cNvContentPartPr/>
              <p14:nvPr/>
            </p14:nvContentPartPr>
            <p14:xfrm>
              <a:off x="7548600" y="5893000"/>
              <a:ext cx="127440" cy="1476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530600" y="5875000"/>
                <a:ext cx="163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14:cNvPr>
              <p14:cNvContentPartPr/>
              <p14:nvPr/>
            </p14:nvContentPartPr>
            <p14:xfrm>
              <a:off x="7282560" y="5808040"/>
              <a:ext cx="193680" cy="257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264887" y="5790400"/>
                <a:ext cx="22938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14:cNvPr>
              <p14:cNvContentPartPr/>
              <p14:nvPr/>
            </p14:nvContentPartPr>
            <p14:xfrm>
              <a:off x="8066640" y="5739280"/>
              <a:ext cx="187920" cy="37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8048640" y="5721297"/>
                <a:ext cx="22356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14:cNvPr>
              <p14:cNvContentPartPr/>
              <p14:nvPr/>
            </p14:nvContentPartPr>
            <p14:xfrm>
              <a:off x="7880880" y="5861680"/>
              <a:ext cx="95040" cy="14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63240" y="5844040"/>
                <a:ext cx="130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14:cNvPr>
              <p14:cNvContentPartPr/>
              <p14:nvPr/>
            </p14:nvContentPartPr>
            <p14:xfrm>
              <a:off x="8432400" y="5780680"/>
              <a:ext cx="162000" cy="198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414760" y="5763040"/>
                <a:ext cx="1976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14:cNvPr>
              <p14:cNvContentPartPr/>
              <p14:nvPr/>
            </p14:nvContentPartPr>
            <p14:xfrm>
              <a:off x="1188480" y="6168040"/>
              <a:ext cx="130680" cy="18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70480" y="6150040"/>
                <a:ext cx="1663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14:cNvPr>
              <p14:cNvContentPartPr/>
              <p14:nvPr/>
            </p14:nvContentPartPr>
            <p14:xfrm>
              <a:off x="1360560" y="6313120"/>
              <a:ext cx="48960" cy="74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42560" y="6295120"/>
                <a:ext cx="84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14:cNvPr>
              <p14:cNvContentPartPr/>
              <p14:nvPr/>
            </p14:nvContentPartPr>
            <p14:xfrm>
              <a:off x="1390080" y="6115480"/>
              <a:ext cx="84600" cy="113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372440" y="6097480"/>
                <a:ext cx="1202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14:cNvPr>
              <p14:cNvContentPartPr/>
              <p14:nvPr/>
            </p14:nvContentPartPr>
            <p14:xfrm>
              <a:off x="1198560" y="6430840"/>
              <a:ext cx="273600" cy="41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180920" y="6412840"/>
                <a:ext cx="3092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14:cNvPr>
              <p14:cNvContentPartPr/>
              <p14:nvPr/>
            </p14:nvContentPartPr>
            <p14:xfrm>
              <a:off x="1218720" y="6532720"/>
              <a:ext cx="315720" cy="2242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200741" y="6514720"/>
                <a:ext cx="351319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14:cNvPr>
              <p14:cNvContentPartPr/>
              <p14:nvPr/>
            </p14:nvContentPartPr>
            <p14:xfrm>
              <a:off x="1605000" y="6255160"/>
              <a:ext cx="342360" cy="3596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587000" y="6237178"/>
                <a:ext cx="37800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14:cNvPr>
              <p14:cNvContentPartPr/>
              <p14:nvPr/>
            </p14:nvContentPartPr>
            <p14:xfrm>
              <a:off x="2061840" y="6227440"/>
              <a:ext cx="776160" cy="368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044200" y="6209458"/>
                <a:ext cx="811800" cy="404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14:cNvPr>
              <p14:cNvContentPartPr/>
              <p14:nvPr/>
            </p14:nvContentPartPr>
            <p14:xfrm>
              <a:off x="2918640" y="6237880"/>
              <a:ext cx="453240" cy="4669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900640" y="6219880"/>
                <a:ext cx="4888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14:cNvPr>
              <p14:cNvContentPartPr/>
              <p14:nvPr/>
            </p14:nvContentPartPr>
            <p14:xfrm>
              <a:off x="3677520" y="6198280"/>
              <a:ext cx="207360" cy="1101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659520" y="6180280"/>
                <a:ext cx="2430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14:cNvPr>
              <p14:cNvContentPartPr/>
              <p14:nvPr/>
            </p14:nvContentPartPr>
            <p14:xfrm>
              <a:off x="3474120" y="6420400"/>
              <a:ext cx="562320" cy="207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56480" y="6402729"/>
                <a:ext cx="597960" cy="2430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879427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14:cNvPr>
              <p14:cNvContentPartPr/>
              <p14:nvPr/>
            </p14:nvContentPartPr>
            <p14:xfrm>
              <a:off x="6146400" y="5892280"/>
              <a:ext cx="155520" cy="1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28760" y="587464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14:cNvPr>
              <p14:cNvContentPartPr/>
              <p14:nvPr/>
            </p14:nvContentPartPr>
            <p14:xfrm>
              <a:off x="6156480" y="5963200"/>
              <a:ext cx="151920" cy="1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138840" y="594520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14:cNvPr>
              <p14:cNvContentPartPr/>
              <p14:nvPr/>
            </p14:nvContentPartPr>
            <p14:xfrm>
              <a:off x="6481920" y="5973640"/>
              <a:ext cx="3355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63920" y="5955640"/>
                <a:ext cx="371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14:cNvPr>
              <p14:cNvContentPartPr/>
              <p14:nvPr/>
            </p14:nvContentPartPr>
            <p14:xfrm>
              <a:off x="6563280" y="6034480"/>
              <a:ext cx="14076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5280" y="6016528"/>
                <a:ext cx="176400" cy="170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14:cNvPr>
              <p14:cNvContentPartPr/>
              <p14:nvPr/>
            </p14:nvContentPartPr>
            <p14:xfrm>
              <a:off x="6482640" y="5792560"/>
              <a:ext cx="303840" cy="137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4640" y="5774607"/>
                <a:ext cx="339480" cy="17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14:cNvPr>
              <p14:cNvContentPartPr/>
              <p14:nvPr/>
            </p14:nvContentPartPr>
            <p14:xfrm>
              <a:off x="6796560" y="6125920"/>
              <a:ext cx="11160" cy="40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78920" y="6108280"/>
                <a:ext cx="468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14:cNvPr>
              <p14:cNvContentPartPr/>
              <p14:nvPr/>
            </p14:nvContentPartPr>
            <p14:xfrm>
              <a:off x="6898440" y="5849440"/>
              <a:ext cx="260280" cy="22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880440" y="5831440"/>
                <a:ext cx="2959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14:cNvPr>
              <p14:cNvContentPartPr/>
              <p14:nvPr/>
            </p14:nvContentPartPr>
            <p14:xfrm>
              <a:off x="7568760" y="5795800"/>
              <a:ext cx="77760" cy="457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51120" y="5778160"/>
                <a:ext cx="1134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14:cNvPr>
              <p14:cNvContentPartPr/>
              <p14:nvPr/>
            </p14:nvContentPartPr>
            <p14:xfrm>
              <a:off x="7751640" y="5790760"/>
              <a:ext cx="4068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34000" y="5773120"/>
                <a:ext cx="76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14:cNvPr>
              <p14:cNvContentPartPr/>
              <p14:nvPr/>
            </p14:nvContentPartPr>
            <p14:xfrm>
              <a:off x="7548600" y="5893000"/>
              <a:ext cx="127440" cy="1476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530600" y="5875000"/>
                <a:ext cx="163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14:cNvPr>
              <p14:cNvContentPartPr/>
              <p14:nvPr/>
            </p14:nvContentPartPr>
            <p14:xfrm>
              <a:off x="7282560" y="5808040"/>
              <a:ext cx="193680" cy="257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264887" y="5790400"/>
                <a:ext cx="22938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14:cNvPr>
              <p14:cNvContentPartPr/>
              <p14:nvPr/>
            </p14:nvContentPartPr>
            <p14:xfrm>
              <a:off x="8066640" y="5739280"/>
              <a:ext cx="187920" cy="37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8048640" y="5721297"/>
                <a:ext cx="22356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14:cNvPr>
              <p14:cNvContentPartPr/>
              <p14:nvPr/>
            </p14:nvContentPartPr>
            <p14:xfrm>
              <a:off x="7880880" y="5861680"/>
              <a:ext cx="95040" cy="14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63240" y="5844040"/>
                <a:ext cx="130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14:cNvPr>
              <p14:cNvContentPartPr/>
              <p14:nvPr/>
            </p14:nvContentPartPr>
            <p14:xfrm>
              <a:off x="8432400" y="5780680"/>
              <a:ext cx="162000" cy="198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414760" y="5763040"/>
                <a:ext cx="1976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14:cNvPr>
              <p14:cNvContentPartPr/>
              <p14:nvPr/>
            </p14:nvContentPartPr>
            <p14:xfrm>
              <a:off x="1188480" y="6168040"/>
              <a:ext cx="130680" cy="18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70480" y="6150040"/>
                <a:ext cx="1663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14:cNvPr>
              <p14:cNvContentPartPr/>
              <p14:nvPr/>
            </p14:nvContentPartPr>
            <p14:xfrm>
              <a:off x="1360560" y="6313120"/>
              <a:ext cx="48960" cy="74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42560" y="6295120"/>
                <a:ext cx="84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14:cNvPr>
              <p14:cNvContentPartPr/>
              <p14:nvPr/>
            </p14:nvContentPartPr>
            <p14:xfrm>
              <a:off x="1390080" y="6115480"/>
              <a:ext cx="84600" cy="113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372440" y="6097480"/>
                <a:ext cx="1202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14:cNvPr>
              <p14:cNvContentPartPr/>
              <p14:nvPr/>
            </p14:nvContentPartPr>
            <p14:xfrm>
              <a:off x="1198560" y="6430840"/>
              <a:ext cx="273600" cy="41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180920" y="6412840"/>
                <a:ext cx="3092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14:cNvPr>
              <p14:cNvContentPartPr/>
              <p14:nvPr/>
            </p14:nvContentPartPr>
            <p14:xfrm>
              <a:off x="1218720" y="6532720"/>
              <a:ext cx="315720" cy="2242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200741" y="6514720"/>
                <a:ext cx="351319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14:cNvPr>
              <p14:cNvContentPartPr/>
              <p14:nvPr/>
            </p14:nvContentPartPr>
            <p14:xfrm>
              <a:off x="1605000" y="6255160"/>
              <a:ext cx="342360" cy="3596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587000" y="6237178"/>
                <a:ext cx="37800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14:cNvPr>
              <p14:cNvContentPartPr/>
              <p14:nvPr/>
            </p14:nvContentPartPr>
            <p14:xfrm>
              <a:off x="2061840" y="6227440"/>
              <a:ext cx="776160" cy="368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044200" y="6209458"/>
                <a:ext cx="811800" cy="404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14:cNvPr>
              <p14:cNvContentPartPr/>
              <p14:nvPr/>
            </p14:nvContentPartPr>
            <p14:xfrm>
              <a:off x="2918640" y="6237880"/>
              <a:ext cx="453240" cy="4669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900640" y="6219880"/>
                <a:ext cx="4888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14:cNvPr>
              <p14:cNvContentPartPr/>
              <p14:nvPr/>
            </p14:nvContentPartPr>
            <p14:xfrm>
              <a:off x="3677520" y="6198280"/>
              <a:ext cx="207360" cy="1101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659520" y="6180280"/>
                <a:ext cx="2430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14:cNvPr>
              <p14:cNvContentPartPr/>
              <p14:nvPr/>
            </p14:nvContentPartPr>
            <p14:xfrm>
              <a:off x="3474120" y="6420400"/>
              <a:ext cx="562320" cy="207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56480" y="6402729"/>
                <a:ext cx="597960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DBD6CB2-D30D-4680-B8E4-B147DF76240B}"/>
                  </a:ext>
                </a:extLst>
              </p14:cNvPr>
              <p14:cNvContentPartPr/>
              <p14:nvPr/>
            </p14:nvContentPartPr>
            <p14:xfrm>
              <a:off x="4134720" y="6410680"/>
              <a:ext cx="1821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DBD6CB2-D30D-4680-B8E4-B147DF76240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117080" y="639268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5C30108-7008-44AC-91F5-0043B23532D3}"/>
                  </a:ext>
                </a:extLst>
              </p14:cNvPr>
              <p14:cNvContentPartPr/>
              <p14:nvPr/>
            </p14:nvContentPartPr>
            <p14:xfrm>
              <a:off x="4144800" y="6492040"/>
              <a:ext cx="192600" cy="9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5C30108-7008-44AC-91F5-0043B23532D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126800" y="6474040"/>
                <a:ext cx="2282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4F5A596-8087-4E21-9D73-6CA6A9F8F7C7}"/>
                  </a:ext>
                </a:extLst>
              </p14:cNvPr>
              <p14:cNvContentPartPr/>
              <p14:nvPr/>
            </p14:nvContentPartPr>
            <p14:xfrm>
              <a:off x="4499040" y="6217360"/>
              <a:ext cx="987480" cy="539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4F5A596-8087-4E21-9D73-6CA6A9F8F7C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481040" y="6199720"/>
                <a:ext cx="102312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0794097-E8E6-4A4B-9D9D-93696F06D59D}"/>
                  </a:ext>
                </a:extLst>
              </p14:cNvPr>
              <p14:cNvContentPartPr/>
              <p14:nvPr/>
            </p14:nvContentPartPr>
            <p14:xfrm>
              <a:off x="5618280" y="6214480"/>
              <a:ext cx="715320" cy="3405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0794097-E8E6-4A4B-9D9D-93696F06D59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600289" y="6196480"/>
                <a:ext cx="750942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73AAB0E8-EA12-4732-9CDF-9D181731EA97}"/>
                  </a:ext>
                </a:extLst>
              </p14:cNvPr>
              <p14:cNvContentPartPr/>
              <p14:nvPr/>
            </p14:nvContentPartPr>
            <p14:xfrm>
              <a:off x="6491640" y="6258040"/>
              <a:ext cx="1314000" cy="5353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73AAB0E8-EA12-4732-9CDF-9D181731EA9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6473995" y="6240040"/>
                <a:ext cx="134965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E271E13A-C5C5-407B-9BA4-B1970803CC3D}"/>
                  </a:ext>
                </a:extLst>
              </p14:cNvPr>
              <p14:cNvContentPartPr/>
              <p14:nvPr/>
            </p14:nvContentPartPr>
            <p14:xfrm>
              <a:off x="7894560" y="6237880"/>
              <a:ext cx="579600" cy="4773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E271E13A-C5C5-407B-9BA4-B1970803CC3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876909" y="6219880"/>
                <a:ext cx="615262" cy="51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691652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A667ADE-3D57-41F8-8111-A91DC1BDDF6C}"/>
                  </a:ext>
                </a:extLst>
              </p14:cNvPr>
              <p14:cNvContentPartPr/>
              <p14:nvPr/>
            </p14:nvContentPartPr>
            <p14:xfrm>
              <a:off x="8731200" y="3203800"/>
              <a:ext cx="43200" cy="4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A667ADE-3D57-41F8-8111-A91DC1BDDF6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13560" y="3185800"/>
                <a:ext cx="7884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294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788545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064377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196964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669073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762428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14:cNvPr>
              <p14:cNvContentPartPr/>
              <p14:nvPr/>
            </p14:nvContentPartPr>
            <p14:xfrm>
              <a:off x="497640" y="4545520"/>
              <a:ext cx="1005480" cy="392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9646" y="4527880"/>
                <a:ext cx="1041107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14:cNvPr>
              <p14:cNvContentPartPr/>
              <p14:nvPr/>
            </p14:nvContentPartPr>
            <p14:xfrm>
              <a:off x="1859520" y="4562080"/>
              <a:ext cx="1658880" cy="58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1876" y="4544429"/>
                <a:ext cx="1694528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14:cNvPr>
              <p14:cNvContentPartPr/>
              <p14:nvPr/>
            </p14:nvContentPartPr>
            <p14:xfrm>
              <a:off x="4487520" y="4551280"/>
              <a:ext cx="269280" cy="43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469880" y="4533280"/>
                <a:ext cx="3049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14:cNvPr>
              <p14:cNvContentPartPr/>
              <p14:nvPr/>
            </p14:nvContentPartPr>
            <p14:xfrm>
              <a:off x="3853560" y="4703560"/>
              <a:ext cx="511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5560" y="4685920"/>
                <a:ext cx="547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14:cNvPr>
              <p14:cNvContentPartPr/>
              <p14:nvPr/>
            </p14:nvContentPartPr>
            <p14:xfrm>
              <a:off x="5303280" y="4469560"/>
              <a:ext cx="168480" cy="132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85280" y="4451920"/>
                <a:ext cx="2041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14:cNvPr>
              <p14:cNvContentPartPr/>
              <p14:nvPr/>
            </p14:nvContentPartPr>
            <p14:xfrm>
              <a:off x="5872080" y="4707520"/>
              <a:ext cx="13860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854080" y="4689880"/>
                <a:ext cx="174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14:cNvPr>
              <p14:cNvContentPartPr/>
              <p14:nvPr/>
            </p14:nvContentPartPr>
            <p14:xfrm>
              <a:off x="5902680" y="4815160"/>
              <a:ext cx="162000" cy="11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85040" y="479716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14:cNvPr>
              <p14:cNvContentPartPr/>
              <p14:nvPr/>
            </p14:nvContentPartPr>
            <p14:xfrm>
              <a:off x="5230560" y="4730920"/>
              <a:ext cx="453960" cy="17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212560" y="4712920"/>
                <a:ext cx="4896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14:cNvPr>
              <p14:cNvContentPartPr/>
              <p14:nvPr/>
            </p14:nvContentPartPr>
            <p14:xfrm>
              <a:off x="6267360" y="4680160"/>
              <a:ext cx="211680" cy="157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49360" y="4662520"/>
                <a:ext cx="247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14:cNvPr>
              <p14:cNvContentPartPr/>
              <p14:nvPr/>
            </p14:nvContentPartPr>
            <p14:xfrm>
              <a:off x="6575160" y="4795000"/>
              <a:ext cx="80280" cy="82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557160" y="4777360"/>
                <a:ext cx="115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14:cNvPr>
              <p14:cNvContentPartPr/>
              <p14:nvPr/>
            </p14:nvContentPartPr>
            <p14:xfrm>
              <a:off x="6772080" y="4523560"/>
              <a:ext cx="1023480" cy="325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754086" y="4505560"/>
                <a:ext cx="1059107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14:cNvPr>
              <p14:cNvContentPartPr/>
              <p14:nvPr/>
            </p14:nvContentPartPr>
            <p14:xfrm>
              <a:off x="8401800" y="4581880"/>
              <a:ext cx="36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838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14:cNvPr>
              <p14:cNvContentPartPr/>
              <p14:nvPr/>
            </p14:nvContentPartPr>
            <p14:xfrm>
              <a:off x="8808600" y="4483240"/>
              <a:ext cx="141480" cy="100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90600" y="4465240"/>
                <a:ext cx="1771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14:cNvPr>
              <p14:cNvContentPartPr/>
              <p14:nvPr/>
            </p14:nvContentPartPr>
            <p14:xfrm>
              <a:off x="8391000" y="4632640"/>
              <a:ext cx="509760" cy="281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3013" y="4615000"/>
                <a:ext cx="5453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14:cNvPr>
              <p14:cNvContentPartPr/>
              <p14:nvPr/>
            </p14:nvContentPartPr>
            <p14:xfrm>
              <a:off x="7884840" y="4626160"/>
              <a:ext cx="415800" cy="23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66840" y="4608188"/>
                <a:ext cx="451440" cy="267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583750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14:cNvPr>
              <p14:cNvContentPartPr/>
              <p14:nvPr/>
            </p14:nvContentPartPr>
            <p14:xfrm>
              <a:off x="497640" y="4545520"/>
              <a:ext cx="1005480" cy="392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9646" y="4527880"/>
                <a:ext cx="1041107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14:cNvPr>
              <p14:cNvContentPartPr/>
              <p14:nvPr/>
            </p14:nvContentPartPr>
            <p14:xfrm>
              <a:off x="1859520" y="4562080"/>
              <a:ext cx="1658880" cy="58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1876" y="4544429"/>
                <a:ext cx="1694528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14:cNvPr>
              <p14:cNvContentPartPr/>
              <p14:nvPr/>
            </p14:nvContentPartPr>
            <p14:xfrm>
              <a:off x="4487520" y="4551280"/>
              <a:ext cx="269280" cy="43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469880" y="4533280"/>
                <a:ext cx="3049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14:cNvPr>
              <p14:cNvContentPartPr/>
              <p14:nvPr/>
            </p14:nvContentPartPr>
            <p14:xfrm>
              <a:off x="3853560" y="4703560"/>
              <a:ext cx="511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5560" y="4685920"/>
                <a:ext cx="547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14:cNvPr>
              <p14:cNvContentPartPr/>
              <p14:nvPr/>
            </p14:nvContentPartPr>
            <p14:xfrm>
              <a:off x="5303280" y="4469560"/>
              <a:ext cx="168480" cy="132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85280" y="4451920"/>
                <a:ext cx="2041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14:cNvPr>
              <p14:cNvContentPartPr/>
              <p14:nvPr/>
            </p14:nvContentPartPr>
            <p14:xfrm>
              <a:off x="5872080" y="4707520"/>
              <a:ext cx="13860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854080" y="4689880"/>
                <a:ext cx="174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14:cNvPr>
              <p14:cNvContentPartPr/>
              <p14:nvPr/>
            </p14:nvContentPartPr>
            <p14:xfrm>
              <a:off x="5902680" y="4815160"/>
              <a:ext cx="162000" cy="11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85040" y="479716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14:cNvPr>
              <p14:cNvContentPartPr/>
              <p14:nvPr/>
            </p14:nvContentPartPr>
            <p14:xfrm>
              <a:off x="5230560" y="4730920"/>
              <a:ext cx="453960" cy="17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212560" y="4712920"/>
                <a:ext cx="4896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14:cNvPr>
              <p14:cNvContentPartPr/>
              <p14:nvPr/>
            </p14:nvContentPartPr>
            <p14:xfrm>
              <a:off x="6267360" y="4680160"/>
              <a:ext cx="211680" cy="157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49360" y="4662520"/>
                <a:ext cx="247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14:cNvPr>
              <p14:cNvContentPartPr/>
              <p14:nvPr/>
            </p14:nvContentPartPr>
            <p14:xfrm>
              <a:off x="6575160" y="4795000"/>
              <a:ext cx="80280" cy="82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557160" y="4777360"/>
                <a:ext cx="115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14:cNvPr>
              <p14:cNvContentPartPr/>
              <p14:nvPr/>
            </p14:nvContentPartPr>
            <p14:xfrm>
              <a:off x="6772080" y="4523560"/>
              <a:ext cx="1023480" cy="325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754086" y="4505560"/>
                <a:ext cx="1059107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14:cNvPr>
              <p14:cNvContentPartPr/>
              <p14:nvPr/>
            </p14:nvContentPartPr>
            <p14:xfrm>
              <a:off x="8401800" y="4581880"/>
              <a:ext cx="36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838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14:cNvPr>
              <p14:cNvContentPartPr/>
              <p14:nvPr/>
            </p14:nvContentPartPr>
            <p14:xfrm>
              <a:off x="8808600" y="4483240"/>
              <a:ext cx="141480" cy="100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90600" y="4465240"/>
                <a:ext cx="1771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14:cNvPr>
              <p14:cNvContentPartPr/>
              <p14:nvPr/>
            </p14:nvContentPartPr>
            <p14:xfrm>
              <a:off x="8391000" y="4632640"/>
              <a:ext cx="509760" cy="281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3013" y="4615000"/>
                <a:ext cx="5453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14:cNvPr>
              <p14:cNvContentPartPr/>
              <p14:nvPr/>
            </p14:nvContentPartPr>
            <p14:xfrm>
              <a:off x="7884840" y="4626160"/>
              <a:ext cx="415800" cy="23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66840" y="4608188"/>
                <a:ext cx="451440" cy="267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5DA3FDE-A7E8-4498-A1D5-AA0CBF1B58BF}"/>
                  </a:ext>
                </a:extLst>
              </p14:cNvPr>
              <p14:cNvContentPartPr/>
              <p14:nvPr/>
            </p14:nvContentPartPr>
            <p14:xfrm>
              <a:off x="3790920" y="5842240"/>
              <a:ext cx="376920" cy="205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5DA3FDE-A7E8-4498-A1D5-AA0CBF1B58B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73280" y="5824240"/>
                <a:ext cx="4125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004A0A8-DA8F-488F-8E6E-48BDC251E8A1}"/>
                  </a:ext>
                </a:extLst>
              </p14:cNvPr>
              <p14:cNvContentPartPr/>
              <p14:nvPr/>
            </p14:nvContentPartPr>
            <p14:xfrm>
              <a:off x="3545400" y="5892640"/>
              <a:ext cx="141480" cy="147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004A0A8-DA8F-488F-8E6E-48BDC251E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7400" y="5874640"/>
                <a:ext cx="1771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C68DFC1-3977-4B03-B9AC-A1374179B76B}"/>
                  </a:ext>
                </a:extLst>
              </p14:cNvPr>
              <p14:cNvContentPartPr/>
              <p14:nvPr/>
            </p14:nvContentPartPr>
            <p14:xfrm>
              <a:off x="817680" y="5272360"/>
              <a:ext cx="2559600" cy="1019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C68DFC1-3977-4B03-B9AC-A1374179B76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00038" y="5254366"/>
                <a:ext cx="2595245" cy="1054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D31D0BE-70B6-41F7-BA5C-04A6DEB334F8}"/>
                  </a:ext>
                </a:extLst>
              </p14:cNvPr>
              <p14:cNvContentPartPr/>
              <p14:nvPr/>
            </p14:nvContentPartPr>
            <p14:xfrm>
              <a:off x="4296720" y="5506360"/>
              <a:ext cx="1141920" cy="587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D31D0BE-70B6-41F7-BA5C-04A6DEB334F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79080" y="5488720"/>
                <a:ext cx="117756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0F94CE6-F685-4928-9EE2-131F710A6113}"/>
                  </a:ext>
                </a:extLst>
              </p14:cNvPr>
              <p14:cNvContentPartPr/>
              <p14:nvPr/>
            </p14:nvContentPartPr>
            <p14:xfrm>
              <a:off x="5577600" y="5740000"/>
              <a:ext cx="125280" cy="1537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0F94CE6-F685-4928-9EE2-131F710A611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59600" y="5722360"/>
                <a:ext cx="16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0A69941C-450C-4190-827B-01D1345B96E8}"/>
                  </a:ext>
                </a:extLst>
              </p14:cNvPr>
              <p14:cNvContentPartPr/>
              <p14:nvPr/>
            </p14:nvContentPartPr>
            <p14:xfrm>
              <a:off x="5853000" y="5556760"/>
              <a:ext cx="1708920" cy="7142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0A69941C-450C-4190-827B-01D1345B96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35360" y="5539120"/>
                <a:ext cx="174456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69CB33B-F841-40C3-B9AF-FC0C734E0FC7}"/>
                  </a:ext>
                </a:extLst>
              </p14:cNvPr>
              <p14:cNvContentPartPr/>
              <p14:nvPr/>
            </p14:nvContentPartPr>
            <p14:xfrm>
              <a:off x="7640040" y="5576920"/>
              <a:ext cx="1303920" cy="6476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69CB33B-F841-40C3-B9AF-FC0C734E0FC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622045" y="5559280"/>
                <a:ext cx="1339550" cy="68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055915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52756</TotalTime>
  <Words>100</Words>
  <Application>Microsoft Office PowerPoint</Application>
  <PresentationFormat>On-screen Show (4:3)</PresentationFormat>
  <Paragraphs>100</Paragraphs>
  <Slides>100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100</vt:i4>
      </vt:variant>
    </vt:vector>
  </HeadingPairs>
  <TitlesOfParts>
    <vt:vector size="10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351</cp:revision>
  <dcterms:created xsi:type="dcterms:W3CDTF">2010-09-30T20:09:09Z</dcterms:created>
  <dcterms:modified xsi:type="dcterms:W3CDTF">2020-10-16T16:10:49Z</dcterms:modified>
</cp:coreProperties>
</file>