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34"/>
  </p:notesMasterIdLst>
  <p:sldIdLst>
    <p:sldId id="520" r:id="rId3"/>
    <p:sldId id="382" r:id="rId4"/>
    <p:sldId id="519" r:id="rId5"/>
    <p:sldId id="521" r:id="rId6"/>
    <p:sldId id="518" r:id="rId7"/>
    <p:sldId id="383" r:id="rId8"/>
    <p:sldId id="394" r:id="rId9"/>
    <p:sldId id="395" r:id="rId10"/>
    <p:sldId id="396" r:id="rId11"/>
    <p:sldId id="397" r:id="rId12"/>
    <p:sldId id="398" r:id="rId13"/>
    <p:sldId id="384" r:id="rId14"/>
    <p:sldId id="399" r:id="rId15"/>
    <p:sldId id="400" r:id="rId16"/>
    <p:sldId id="401" r:id="rId17"/>
    <p:sldId id="402" r:id="rId18"/>
    <p:sldId id="403" r:id="rId19"/>
    <p:sldId id="404" r:id="rId20"/>
    <p:sldId id="405" r:id="rId21"/>
    <p:sldId id="406" r:id="rId22"/>
    <p:sldId id="407" r:id="rId23"/>
    <p:sldId id="408" r:id="rId24"/>
    <p:sldId id="409" r:id="rId25"/>
    <p:sldId id="410" r:id="rId26"/>
    <p:sldId id="411" r:id="rId27"/>
    <p:sldId id="385" r:id="rId28"/>
    <p:sldId id="412" r:id="rId29"/>
    <p:sldId id="413" r:id="rId30"/>
    <p:sldId id="414" r:id="rId31"/>
    <p:sldId id="415" r:id="rId32"/>
    <p:sldId id="386" r:id="rId33"/>
    <p:sldId id="416" r:id="rId34"/>
    <p:sldId id="417" r:id="rId35"/>
    <p:sldId id="421" r:id="rId36"/>
    <p:sldId id="422" r:id="rId37"/>
    <p:sldId id="423" r:id="rId38"/>
    <p:sldId id="424" r:id="rId39"/>
    <p:sldId id="425" r:id="rId40"/>
    <p:sldId id="426" r:id="rId41"/>
    <p:sldId id="427" r:id="rId42"/>
    <p:sldId id="428" r:id="rId43"/>
    <p:sldId id="429" r:id="rId44"/>
    <p:sldId id="430" r:id="rId45"/>
    <p:sldId id="431" r:id="rId46"/>
    <p:sldId id="432" r:id="rId47"/>
    <p:sldId id="433" r:id="rId48"/>
    <p:sldId id="434" r:id="rId49"/>
    <p:sldId id="435" r:id="rId50"/>
    <p:sldId id="436" r:id="rId51"/>
    <p:sldId id="437" r:id="rId52"/>
    <p:sldId id="438" r:id="rId53"/>
    <p:sldId id="387" r:id="rId54"/>
    <p:sldId id="440" r:id="rId55"/>
    <p:sldId id="439" r:id="rId56"/>
    <p:sldId id="443" r:id="rId57"/>
    <p:sldId id="441" r:id="rId58"/>
    <p:sldId id="444" r:id="rId59"/>
    <p:sldId id="445" r:id="rId60"/>
    <p:sldId id="446" r:id="rId61"/>
    <p:sldId id="447" r:id="rId62"/>
    <p:sldId id="448" r:id="rId63"/>
    <p:sldId id="450" r:id="rId64"/>
    <p:sldId id="452" r:id="rId65"/>
    <p:sldId id="453" r:id="rId66"/>
    <p:sldId id="454" r:id="rId67"/>
    <p:sldId id="455" r:id="rId68"/>
    <p:sldId id="456" r:id="rId69"/>
    <p:sldId id="457" r:id="rId70"/>
    <p:sldId id="458" r:id="rId71"/>
    <p:sldId id="459" r:id="rId72"/>
    <p:sldId id="460" r:id="rId73"/>
    <p:sldId id="461" r:id="rId74"/>
    <p:sldId id="462" r:id="rId75"/>
    <p:sldId id="463" r:id="rId76"/>
    <p:sldId id="464" r:id="rId77"/>
    <p:sldId id="465" r:id="rId78"/>
    <p:sldId id="466" r:id="rId79"/>
    <p:sldId id="467" r:id="rId80"/>
    <p:sldId id="468" r:id="rId81"/>
    <p:sldId id="469" r:id="rId82"/>
    <p:sldId id="470" r:id="rId83"/>
    <p:sldId id="471" r:id="rId84"/>
    <p:sldId id="472" r:id="rId85"/>
    <p:sldId id="473" r:id="rId86"/>
    <p:sldId id="474" r:id="rId87"/>
    <p:sldId id="475" r:id="rId88"/>
    <p:sldId id="476" r:id="rId89"/>
    <p:sldId id="477" r:id="rId90"/>
    <p:sldId id="478" r:id="rId91"/>
    <p:sldId id="479" r:id="rId92"/>
    <p:sldId id="480" r:id="rId93"/>
    <p:sldId id="481" r:id="rId94"/>
    <p:sldId id="482" r:id="rId95"/>
    <p:sldId id="389" r:id="rId96"/>
    <p:sldId id="483" r:id="rId97"/>
    <p:sldId id="485" r:id="rId98"/>
    <p:sldId id="486" r:id="rId99"/>
    <p:sldId id="487" r:id="rId100"/>
    <p:sldId id="488" r:id="rId101"/>
    <p:sldId id="489" r:id="rId102"/>
    <p:sldId id="490" r:id="rId103"/>
    <p:sldId id="491" r:id="rId104"/>
    <p:sldId id="492" r:id="rId105"/>
    <p:sldId id="493" r:id="rId106"/>
    <p:sldId id="494" r:id="rId107"/>
    <p:sldId id="495" r:id="rId108"/>
    <p:sldId id="496" r:id="rId109"/>
    <p:sldId id="497" r:id="rId110"/>
    <p:sldId id="498" r:id="rId111"/>
    <p:sldId id="499" r:id="rId112"/>
    <p:sldId id="500" r:id="rId113"/>
    <p:sldId id="501" r:id="rId114"/>
    <p:sldId id="502" r:id="rId115"/>
    <p:sldId id="503" r:id="rId116"/>
    <p:sldId id="504" r:id="rId117"/>
    <p:sldId id="505" r:id="rId118"/>
    <p:sldId id="506" r:id="rId119"/>
    <p:sldId id="507" r:id="rId120"/>
    <p:sldId id="508" r:id="rId121"/>
    <p:sldId id="509" r:id="rId122"/>
    <p:sldId id="510" r:id="rId123"/>
    <p:sldId id="511" r:id="rId124"/>
    <p:sldId id="512" r:id="rId125"/>
    <p:sldId id="513" r:id="rId126"/>
    <p:sldId id="514" r:id="rId127"/>
    <p:sldId id="515" r:id="rId128"/>
    <p:sldId id="516" r:id="rId129"/>
    <p:sldId id="517" r:id="rId130"/>
    <p:sldId id="390" r:id="rId131"/>
    <p:sldId id="391" r:id="rId132"/>
    <p:sldId id="392" r:id="rId133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9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tableStyles" Target="tableStyles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notesMaster" Target="notesMasters/notesMaster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presProps" Target="pres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viewProps" Target="view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theme" Target="theme/theme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3:1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584 428,'8'-14,"-5"18,-40 174,7-33,3-5,14-98,11-36,-1 0,1 1,0-1,1 0,-1 0,1 1,0-1,1 1,0-1,0 1,0-1,1 1,1 4,1-7,1 0,-1-1,1 1,0-1,0 0,0 0,1-1,-1 1,1-1,-1 0,1 0,0-1,0 1,0-1,0 0,0 0,0-1,0 0,0 0,0 0,0 0,0-1,0 1,0-1,0-1,8 2,132-4,-120 3</inkml:trace>
  <inkml:trace contextRef="#ctx0" brushRef="#br0" timeOffset="664.898">1064 541,'189'1,"-187"-2,0 1,1 0,-1 0,0 0,0 0,0 0,0 1,0-1,0 1,1-1,-1 1,0 0,0 0,0 0,-1 0,1 0,0 0,0 1,-1-1,1 0,0 1,-1-1,0 1,1 0,-1 0,0-1,0 1,0 0,0 0,0 0,0 0,0 0,-1 0,1 0,-1 0,0 1,1-1,-1 0,0 0,0 0,-1 0,1 1,0-1,-1 0,1 0,-1 0,0 0,1 0,-1 0,0 0,-1 1,-78 101,16-29,62-72,-58 115,59-115,0 0,1 0,-1 0,1 0,-1 1,1-1,0 0,0 0,1 1,-1-1,1 0,-1 0,1 0,0 0,0 0,1 0,-1 0,0 0,1 0,0 0,0-1,0 1,0 0,0-1,0 0,1 0,-1 0,1 0,-1 0,1 0,0 0,0-1,0 1,0-1,0 0,0 0,0 0,2 0,3 1,0-1,0 0,1 0,-1-1,0 0,1 0,-1-1,0 0,0 0,1-1,-1 0,4-2,17-3,-7 3</inkml:trace>
  <inkml:trace contextRef="#ctx0" brushRef="#br0" timeOffset="10002.309">1741 400,'-73'209,"71"-207,2 0,-1 0,0 0,0 0,1 0,-1 0,1 1,0-1,-1 0,1 0,0 0,0 1,1-1,-1 0,0 0,1 0,-1 1,1-1,0 0,0 0,0 0,0 0,0 0,0 0,0-1,1 1,-1 0,0 0,1-1,0 1,-1-1,1 0,0 1,0-1,0 0,0 0,0 0,0 0,0-1,0 1,0 0,0-1,0 1,1-1,1 0,127 12,-127-11,0 0,0 0,0-1,0 1,0-1,0 0,0 0,0 0,0 0,0-1,0 0,0 1,0-2,0 1,0 0,0-1,0 0,0 0,8-8</inkml:trace>
  <inkml:trace contextRef="#ctx0" brushRef="#br0" timeOffset="10479.489">2081 372,'-23'58,"-64"252,17-95,56-170,10-25</inkml:trace>
  <inkml:trace contextRef="#ctx0" brushRef="#br0" timeOffset="13404.935">330 117,'-4'2,"0"1,0-1,0 1,0 0,0 0,0 0,1 0,0 1,-1-1,1 1,1 0,-1 0,0 0,1 0,0 0,0 1,0-1,1 1,-1-1,1 1,0-3,-41 176,-13 88,-106 230,159-494,1 1,0-1,0 0,0 0,0 0,0 0,1 1,-1-1,1 0,-1 1,1-1,0 0,0 1,0-1,0 1,1-1,-1 0,0 1,1-1,0 0,-1 0,1 1,0-1,0 0,1 0,-1 0,0 0,1 0,-1 0,1-1,-1 1,1 0,0-1,0 1,0-1,0 1,0-1,0 0,0 0,0 0,0 0,1-1,-1 1,0 0,1-1,186 10,-1 5,-82-12,75 23,7-14,-154-5,-1-2,1-1,0-2,0-1,0-2,-1-1,1-1,3-3,34-5,1 4,0 2,0 4,26 5,27-2,298-2,-264 27,-157-28,-1 0,0 0,1 0,-1 0,0 0,0 0,0-1,0 1,0 0,0-1,0 1,0 0,-1-1,1 1,0-1,-1 0,1 1,-1-1,0 1,0-1,1 0,-1 1,0-1,0 0,0 1,-1-1,1 0,0 1,-1-1,1 1,-1-2,0-4,-1-32,0 20,1 0,0 0,2 0,0 1,1-1,5-18,38-116,4-4,-29 72,8-28,16-67,23 18,-65 160,0-1,0 1,0-1,-1 0,1 0,-1 0,0 1,1-1,-1 0,0-1,-1 1,1 0,-1 0,1 0,-1 0,0 0,0-1,0 1,-1 0,1 0,-1 0,0 0,0 0,0 0,0 0,0 0,-1 0,1 0,-1 0,0 1,0-1,0 1,0-1,0 1,0 0,-1 0,1 0,-1 0,1 0,-1 0,0 1,0-1,0 1,0 0,0 0,0 0,-169 1,0 28,-306-28,252-28,56 17,-55-24,10 13,172 14,0 2,0 2,-1 2,0 1,-25 4,-23-1,-20-2,88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3:5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152 311,'-14'38,"-5"42,1 17,-2 1,3-7,4-8,5-9,3-13,3-7,1-2,2-6,-1-1,-4-4,-1-3,-1-4,2-2,-4-3,0-6</inkml:trace>
  <inkml:trace contextRef="#ctx0" brushRef="#br0" timeOffset="365.096">802 311,'-61'74,"4"2,4 3,-27 55,65-110,2 1,1 0,1 1,1 0,1 0,2 1,0 1,2-1,1 1,1 0,1 16,3-13,-3-14,0 0,2 0,0-1,1 1,1 0,0 0,1-1,1 1,1-1,0 0,1 0,0-1,2 0,0 0,0 0,1-1,2 0,-4-8,0-1,1 0,0 0,0 0,0-1,0 0,1-1,0 0,0 0,0-1,0 0,0 0,0-1,0-1,1 1,-1-1,0-1,0 0,0 0,1-1,-1 0,-1-1,1 1,0-2,-1 1,1-1,-1-1,0 1,0-2,-1 1,0-1,0 0,0 0,0-1,-1 0,2-3,-1 1,-1-1,0 0,0 0,-1-1,0 0,-1 0,0 0,-1 0,0-1,-1 1,0-1,-1 1,0-9,0 13,-1 0,-1 0,0 0,0 0,0 0,0 0,-1 0,0 1,-1-1,0 1,0-1,0 1,-1 0,1 0,-2 0,1 1,0 0,-1-1,0 2,0-1,-1 0,1 1,-1 0,0 0,-1 1,-3-4,-1 2,1-1,-1 1,0 1,0 0,-1 1,1 0,-1 1,1 0,-1 0,0 2,0-1,1 1,-1 1,0 0,0 1,1 0,-1 1,1 0,0 1,0 0,0 1,0 0,1 1,0 0,0 0,0 1,-2 3,-1 7</inkml:trace>
  <inkml:trace contextRef="#ctx0" brushRef="#br0" timeOffset="612.662">1196 1073,'-9'19,"1"6,2 0</inkml:trace>
  <inkml:trace contextRef="#ctx0" brushRef="#br0" timeOffset="912.596">1733 1,'-41'562,"7"-158,6-210,27-191,-2 6,1 1,0-1,0 1,1-1,0 1,1-1,0 1,0-1,1 1,0 0,1-1,0 0,0 1,1-1,0 0,1 0,1 2,7 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1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0,'-6'10,"-1"0,2 1,0 0,0 0,1 0,0 0,1 0,0 1,0 0,2 0,-1-1,2 1,0 0,0 0,1 0,0 0,1 0,0-1,1 1,1-1,0 1,1 2,9 55,26 229,-12-81,-27-211,-1 3,1 0,0-1,1 1,0-1,0 1,0-1,1 0,1 0,-1 0,2 0,-1-1,1 0,4 6,-6-12,1-1,-1 1,1-1,0 1,-1-1,1-1,-1 1,1 0,0-1,-1 0,1 1,-1-1,1-1,-1 1,0 0,1-1,-1 0,0 0,0 0,0 0,0 0,-1-1,1 1,-1-1,1 0,-1 1,0-1,0 0,1-2,233-246,-235 250,0-1,0 1,1 0,-1-1,0 1,1 0,-1 0,1 0,-1 0,1 0,-1 0,1 0,-1 1,1-1,0 1,0-1,-1 1,1-1,0 1,0 0,-1 0,1 0,0 0,0 0,0 1,-1-1,1 0,0 1,0-1,-1 1,1 0,0-1,-1 1,1 0,-1 0,1 0,-1 0,0 0,1 1,-1-1,0 0,0 1,1-1,-1 0,0 1,7 14,0-1,-1 1,-1 1,-1-1,0 1,-1 0,0 0,0 15,0-5,12 110,-10-124,0-7</inkml:trace>
  <inkml:trace contextRef="#ctx0" brushRef="#br0" timeOffset="809.763">1206 592,'-61'34,"30"-19,1 2,0 1,2 2,0 0,1 2,-11 12,33-27,0 0,0 0,1 0,0 0,1 1,-1-1,1 1,1 0,0 0,0 0,0 1,1-1,0 6,0-11,1 1,0-1,0 0,0 1,0-1,0 0,1 0,0 1,-1-1,1 0,0 0,0 0,1 0,-1 0,1 0,-1 0,1 0,0 0,0-1,1 1,-1-1,0 0,1 1,-1-1,1 0,0-1,-1 1,1 0,0-1,0 1,0-1,1 0,-1 0,2 0,2 0,-1-1,0 0,0 0,0-1,0 0,0 0,0 0,0-1,0 0,0 0,0 0,-1-1,1 0,-1 0,0 0,0-1,0 0,0 0,-1 0,3-3,76-99,8-56,-91 161,0 0,0 0,0 0,1 0,-1 0,0 0,1 1,-1-1,0 0,1 0,-1 0,1 0,0 1,-1-1,1 0,-1 0,1 1,0-1,0 0,-1 1,1-1,0 1,0-1,0 1,0 0,0-1,0 1,-1 0,1-1,0 1,0 0,0 0,0 0,0 0,0 0,0 0,0 0,0 0,0 0,0 1,0-1,0 0,0 1,0-1,-1 0,1 1,0-1,0 1,0 0,-1-1,1 1,0-1,-1 1,1 0,0 0,-1-1,1 1,-1 0,1 0,-1 0,1 0,9 193,-9-184,-1-3,1 1,0 0,0 0,0 0,1 0,0 0,0-1,1 1,0-1,0 0,1 1,0-2,0 1,1 0,0-1,0 0,0 0,1 0,0-1,0 0,6 4,-9-9,0 1,0-1,0 0,0 0,0 0,0-1,0 1,0-1,-1 1,1-1,0 0,0 0,-1-1,1 1,0 0,-1-1,1 0,-1 1,0-1,0 0,1 0,-1 0,0-1,-1 1,1 0,0-1,0 0,39-73,35-116,-76 191,0 0,0 0,0 0,0 0,0 0,0 1,0-1,0 0,1 0,-1 0,0 0,0 0,1 0,-1 1,1-1,-1 0,1 0,-1 1,1-1,0 0,-1 1,1-1,0 0,-1 1,1-1,0 1,0-1,-1 1,1-1,0 1,0 0,0-1,0 1,0 0,0 0,-1 0,1 0,0 0,0 0,0 0,0 0,0 0,0 0,0 0,0 0,-1 1,1-1,0 0,0 1,0-1,0 1,-1-1,1 1,0-1,0 1,-1-1,1 1,0 0,-1-1,1 1,-1 0,1 0,-1-1,1 2,4 8,-1 0,0 0,-1 0,0 1,-1-1,0 1,0 0,-1 0,-1 0,0 2,9 64,40 27,-47-101,0 0,0 0,0 0,1 0,-1-1,1 1,0-1,-1 1,1-1,0 0,1 0,-1-1,0 1,0-1,1 1,-1-1,1 0,-1 0,1 0,-1-1,1 1,-1-1,1 0,0 0,-1 0,1-1,-1 1,1-1,0 0,0 0,1-3,0-1,0 1,0-1,0 0,-1 0,0 0,0-1,-1 0,1 1,-1-1,0 0,-1-1,1 1,-1 0,0-1,-1 0,0 1,0-1,0-2,1-2,66-208,-38 145,-23 74,-2 6</inkml:trace>
  <inkml:trace contextRef="#ctx0" brushRef="#br0" timeOffset="1232.389">2138 762,'0'0,"19"2,1-2,0 0,-1 0,1-2,-1-1,1 0,-1-1,0-1,0-1,-1-1,0 0,0-2,11-6,-25 11,0 1,-1-1,0 0,0 1,0-2,0 1,0 0,-1 0,0-1,0 0,0 1,0-1,-1 0,0 0,0 0,0 0,0 0,-1 0,0 0,0 0,0 0,-1 0,0 0,0 0,0 1,0-1,-1 0,0 0,0 1,0-1,0 1,-1-1,0 1,0 0,0 0,0 1,-1-1,1 0,-1 1,0 0,0 0,0 0,-1 1,-4-3,2 3,-1 1,0 0,1 0,-1 1,0 0,0 0,0 1,1 0,-1 0,0 1,1 0,-1 0,1 1,-1 0,1 0,0 0,1 1,-1 0,1 1,-1 0,1 0,0 0,1 0,-2 3,-4 5,0 0,2 0,-1 1,2 0,0 0,0 1,2 0,0 1,0-1,2 1,-1 2,3-8,-1-1,2 1,-1 0,1-1,1 1,0 0,0 0,1-1,0 1,1 0,0-1,1 1,0-1,0 0,1 0,0 0,0 0,1-1,0 0,1 0,0 0,0-1,0 1,1-1,0-1,1 1,0-1,0-1,7 5,6 2,1-2,0 0,1-1,-1-1,2-1,-1-1,1-1,0-1,0-1,0-1,0-2,0 0,1-1,-1-2,0 0,17-6,-13-2,-7-1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0,'-5'15,"2"0,0 0,0 0,2 1,0-1,0 0,2 1,0-1,0 0,2 0,-1 0,2 0,0 0,1-1,1 1,0-1,1 0,0-1,1 0,1 0,0-1,0 0,1 0,3 1,-10-9,1 0,-1-1,1 1,0-1,0 0,0 0,1 0,-1-1,0 1,1-1,0 0,-1-1,1 1,0-1,0 0,0 0,0 0,0-1,0 0,0 0,0 0,0 0,0-1,0 0,0 0,0 0,1-1,4-2,1 0,-1-1,0 0,0 0,-1-1,0 0,0-1,0 0,-1 0,0-1,6-7,67-95,-81 110,1-1,-1 0,0 0,1 1,-1-1,1 0,-1 1,1-1,-1 0,1 1,0-1,-1 1,1-1,0 1,-1-1,1 1,0 0,-1-1,1 1,0 0,0-1,0 1,-1 0,1 0,0 0,0 0,0 0,-1 0,1 0,0 0,0 0,0 0,0 0,-1 1,1-1,0 0,0 0,-1 1,1-1,0 1,-1-1,1 0,0 1,-1-1,1 1,0 0,-1-1,1 1,-1 0,1-1,-1 1,1 0,14 44,-15-42,1 2,50 157,-48-156,0 0,0 0,1 0,0-1,0 1,0-1,0 0,1 0,0-1,0 0,0 1,1-1,-1-1,1 1,0-1,0 0,0-1,1 1,-1-1,0-1,1 1,-1-1,1 0,0 0,0-1,-1-1,1 0,-1 0,1 0,-1-1,1 0,-1 0,0 0,0-1,0 0,0 0,-1-1,1 0,-1 1,0-2,0 1,0-1,0 0,-1 0,0 0,0 0,0-1,0-2,66-141,-64 134,-1 0,-1 0,0 0,-1-1,-1 1,0-1,-1 0,-1 0,0 0,-1 1,-3-12,-8 6,7 39,8 0</inkml:trace>
  <inkml:trace contextRef="#ctx0" brushRef="#br0" timeOffset="392.909">1145 367,'16'1,"0"0,0-2,1 0,-1 0,-1-2,1 0,0-1,-1 0,0-2,0 0,0 0,0-1,-1-1,-1 0,1-1,-1-1,-1 0,0 0,0-2,-1 1,6-9,-15 17,0-1,-1 0,1 0,-1 0,0 0,0-1,0 1,0 0,-1 0,0-1,0 1,0 0,0 0,0-1,-1 1,0 0,0 0,0 0,-1 0,1 0,-1 0,0 0,0 0,0 0,-1 1,1-1,-1 1,0 0,0 0,0 0,0 0,-1 0,1 1,-1-1,1 1,-1 0,0 0,0 1,0-1,0 1,0 0,0 0,0 0,-1 0,1 1,0-1,-2 1,-1-1,-1 0,1 0,-1 1,1 0,-1 0,1 1,-1-1,1 2,0-1,0 1,-1 0,1 1,0-1,1 1,-1 1,0 0,1-1,0 2,0-1,0 1,1 0,-1 0,1 1,0-1,1 1,-1 0,1 0,0 1,-1 1,0 0,0 1,1-1,0 1,1 0,0 0,0 1,1-1,0 1,0-1,1 1,1 0,-1-1,2 1,-1 0,1-1,1 1,0-1,0 1,1-1,0 0,0 0,1 0,3 3,1 3,1-1,0-1,1 0,1 0,0-1,0 0,1-1,1 0,0-1,0 0,1-1,1-1,-1 0,1-1,0-1,1 0,0-1,-1-1,2 0,-1-1,0-1,1 0,-1-2,13 0,35-1,-37 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45,'87'-44,"-121"46,-358 124,375-120,8-4,0 1,0 0,0 1,0-1,1 2,0-1,0 1,0 0,0 1,1 0,0 0,-3 4,9-8,0-1,0 1,0 0,0-1,1 1,-1 0,0 0,1-1,0 1,-1 0,1 0,0 0,0 0,0 0,0-1,1 1,-1 0,0 0,1 0,-1 0,1-1,0 1,-1 0,1-1,0 1,0 0,0-1,0 1,0-1,1 0,-1 1,0-1,1 0,-1 0,1 1,-1-1,1-1,0 1,-1 0,1 0,71 28,-35-23,0-1,0-3,0-1,1-1,3-3,41 1,-58 5,-31 12,-342 146,300-138,-160 94,206-116,-1 1,1-1,0 1,0 0,0-1,0 1,0 0,0 0,1 0,-1 0,1 1,-1-1,1 0,0 1,0-1,0 1,0-1,0 1,1 0,-1-1,1 1,0-1,-1 1,1 0,1 0,-1-1,0 1,0 0,1-1,0 1,-1-1,1 1,0-1,0 1,1-1,-1 1,0-1,1 0,-1 0,1 0,0 0,0 0,0 0,0 0,0-1,0 1,0-1,1 1,-1-1,0 0,1 0,-1 0,1 0,0 0,-1 0,12 3,0-1,0 0,0-1,1 0,-1-1,1-1,-1 0,0-1,1-1,-1 0,0-1,0 0,6-3,7 0,142-26,-113 26,-32 0</inkml:trace>
  <inkml:trace contextRef="#ctx0" brushRef="#br0" timeOffset="372.748">1013 186,'1'1,"1"0,-1 0,0 0,1 1,-1-1,0 0,0 1,0-1,0 1,0 0,0-1,0 1,0 0,-1-1,1 1,-1 0,1 0,-1 0,0-1,0 1,0 0,0 0,0 0,0 0,0 0,0-1,-1 1,1 0,-1 0,1-1,-1 1,0 0,0 0,-38 139,9 2,7-63,28-74,0-12</inkml:trace>
  <inkml:trace contextRef="#ctx0" brushRef="#br0" timeOffset="649.592">985 129,'9'-5,"9"-1,5 0,4 1,2 2,1-4,0-1,0 1,0 2,-1 2,0 1,-1 1,-4 6,-12 2,-8 4,-9 0,-3-1</inkml:trace>
  <inkml:trace contextRef="#ctx0" brushRef="#br0" timeOffset="901.601">872 468,'29'-5,"14"-1,4 0,0 1,-4 1,-4 2,-9-4,-5-1,-6 1</inkml:trace>
  <inkml:trace contextRef="#ctx0" brushRef="#br0" timeOffset="1111.629">1520 439,'-24'29,"-7"15,0 3,2-5,5-5,3-9,4-10</inkml:trace>
  <inkml:trace contextRef="#ctx0" brushRef="#br0" timeOffset="1366.457">1295 412,'15'24,"8"12,7 6,2 0,0-3,0-7,-5-5,-3-7,-5-1,-2-5,-3-5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45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2,'5'0,"1"5,5 1,5 0,5-1,3-2,3-1,1-1,1 0,1-6,-1-1,0-1,0 2,-1 2,1 0,-1 2,0 1,-5 0</inkml:trace>
  <inkml:trace contextRef="#ctx0" brushRef="#br0" timeOffset="246.349">1 284,'33'0,"17"0,4 0,-3-5,-4-1,-6 0,-5 1,-4 1,-7 2</inkml:trace>
  <inkml:trace contextRef="#ctx0" brushRef="#br0" timeOffset="1005.808">537 510,'91'-136,"-59"82,2 3,3 1,2 1,41-38,-17 48,-61 38,-1 1,1 0,0-1,-1 1,1 0,-1 0,1 0,0 0,-1 0,1 0,0 1,-1-1,1 1,-1-1,1 1,-1-1,1 1,-1 0,1 0,-1-1,0 1,1 0,-1 0,0 1,0-1,0 0,0 0,0 0,0 1,0-1,0 1,0-1,-1 1,1-1,-1 1,1-1,-1 1,1-1,-1 1,0 0,0-1,0 1,0 0,0 230,0-230,0 0,0 0,0-1,0 1,1 0,-1 0,1 0,-1 0,1-1,0 1,0 0,-1 0,1-1,0 1,1-1,-1 1,0-1,0 1,1-1,-1 0,0 0,1 1,0-1,-1 0,1 0,0-1,-1 1,1 0,0 0,0-1,-1 1,1-1,0 0,0 0,0 1,0-1,0 0,0 0,0-1,-1 1,1 0,0-1,0 1,0-1,-1 1,1-1,0 0,0 0,-1 0,1 0,-1 0,1 0,-1 0,1-1,-1 1,0-1,0 1,1-1,109-122,-56 54,-30 40,-17 19,1-1,1 2,0-1,0 1,1 1,0 0,1 0,4-1,-15 9,0 0,0 1,0-1,-1 0,1 1,0-1,0 1,0 0,0-1,0 1,0 0,0 0,0-1,0 1,0 0,0 0,0 0,0 0,1 0,-1 0,0 1,0-1,0 0,0 0,0 1,0-1,0 1,-1-1,1 1,0-1,0 1,0-1,0 1,-1 0,1 0,0-1,0 1,-1 0,1 0,-1 0,1 0,-1 0,1 0,-1 0,1 0,-1 0,0 0,0 0,1 0,-1 0,0 0,0 0,0 0,0 0,0 0,-1 0,1 0,0 0,0 0,-1 0,1 0,0 0,-1 0,1 0,-38 172,37-167,-1 3,1 0,0 0,1 0,0 0,0 0,1 1,0-1,0-1,1 1,0 0,1 0,0-1,0 1,1-1,1 2,7 3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2,'-15'0,"0"0,0 1,1 0,-1 1,0 1,1 0,-1 1,1 1,0 0,0 1,1 1,0 0,0 0,0 2,1-1,0 1,1 1,0 0,1 1,0 0,0 1,1 0,1 0,0 1,1 0,-1 2,7-13,1 1,-1 0,1 0,-1 0,1 0,0 0,0 0,0 0,0 0,1 0,-1-1,1 1,0 0,0 0,0 0,0-1,0 1,1 0,-1-1,1 1,-1-1,1 0,0 1,0-1,0 0,1 0,-1 0,0-1,1 1,-1-1,1 1,-1-1,1 0,0 1,-1-1,1-1,0 1,0 0,0-1,0 1,0-1,0 0,0 0,0 0,-1-1,1 1,0-1,0 1,0-1,0 0,0 0,-1 0,1 0,0-1,22-8,-1-2,1 0,-2-2,0-1,-1 0,0-2,-1 0,-1-2,-1 0,-1-1,0-1,4-9,18-15,-40 44,0 1,1-1,-1 1,0-1,0 1,0-1,0 1,0 0,1-1,-1 1,0-1,1 1,-1-1,0 1,0 0,1-1,-1 1,1 0,-1 0,0-1,1 1,-1 0,1 0,-1-1,1 1,-1 0,1 0,-1 0,0 0,1 0,-1-1,1 1,-1 0,1 0,-1 0,1 1,-1-1,1 0,-1 0,1 0,-1 0,1 0,-1 0,1 1,-1-1,0 0,1 0,-1 1,1-1,-1 0,0 1,1-1,-1 0,0 1,1-1,-1 1,0-1,0 0,1 1,-1-1,0 1,0-1,0 1,1 0,1 35,-2-30,-2 42,0-39,0 0,1 0,0 0,0 0,1 0,0-1,1 1,0 0,1 0,-1 0,2 0,-1-1,1 1,0-1,1 0,0 0,0 0,1 0,0-1,0 0,1 0,0 0,0 0,1-1,-4-3,1-1,-1 0,1 1,-1-1,1 0,0-1,0 1,0-1,0 0,0 1,0-2,0 1,0 0,1-1,-1 0,0 0,1 0,9-3</inkml:trace>
  <inkml:trace contextRef="#ctx0" brushRef="#br0" timeOffset="300.027">868 256,'-5'19,"-6"7,-2 3,-3 2,2 0,-3-5,3-2,-2-5,2-2,-1-2,1-5</inkml:trace>
  <inkml:trace contextRef="#ctx0" brushRef="#br0" timeOffset="565.98">643 256,'4'14,"7"10,2 6,3 2,3 0,4 1,3-7,-4-2,0-5,0-2,2-3,-3-4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31,'58'-22,"168"14,-141 9,-13 11,-54-6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0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0,'9'5,"4"6,-1 7,-7 4,-4 4,-8-3,-2 0,-4 0,0 1,-3-3,1 0,-1-4,2-1,3-2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1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17,'52'-16,"-163"55,-73 33,182-70,0-1,0 0,0 1,1-1,-1 1,1 0,-1-1,1 1,-1 0,1 0,0 0,0 0,0 0,0 0,1 0,-1 0,0 1,1-1,-1 0,1 0,0 1,0-1,0 0,0 0,0 1,1-1,-1 0,0 0,1 1,0-1,0 0,-1 0,1 0,1 0,-1 0,0 0,0 0,1 0,-1-1,1 1,-1 0,1-1,0 1,0-1,-1 0,1 0,0 1,0-1,0-1,0 1,1 0,-1 0,0-1,13 7,0-1,0 0,1-2,0 0,0 0,0-2,0 0,13 0,-12 0,33 14,-49-15,0-1,-1 1,1 0,0 0,-1 0,1 0,-1 0,1 0,-1 0,1 0,-1 0,1 0,-1 0,0 0,0 0,0 1,0-1,0 0,0 0,0 0,0 0,0 0,0 0,-1 0,1 1,0-1,-1 0,1 0,-1 0,1 0,-1 0,1 0,-1-1,0 1,1 0,-1 0,0 0,0-1,0 1,0 0,0-1,0 1,0 0,0-1,-123 85,63-46,43-30,1 2,0 0,1 0,0 2,0 0,2 1,0 1,-7 8,20-22,0 0,0 0,0 0,1 0,-1 0,0 0,0 1,1-1,-1 0,1 0,-1 0,1 1,-1-1,1 0,0 1,0-1,0 1,-1-1,1 0,0 1,1-1,-1 0,0 1,0-1,1 0,-1 1,0-1,1 0,0 0,-1 1,1-1,0 0,-1 0,1 0,0 0,0 0,0 0,0 0,0 0,0 0,0 0,0-1,1 1,-1 0,0-1,0 1,0-1,1 1,-1-1,1 0,71 11,133-32,-78-2,-110 17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71,'10'-5,"7"-1,7 0,3 1,2 7,1 2,0 1,0-1,-1-1,0 0,0-2,-1 0,1-1,-1 0,0 0,-5-5,-1-1,-4-1</inkml:trace>
  <inkml:trace contextRef="#ctx0" brushRef="#br0" timeOffset="245.767">28 297,'34'0,"15"0,5 0,-2 0,-1-5,-4-1,-5 0,-5 1,-8 1</inkml:trace>
  <inkml:trace contextRef="#ctx0" brushRef="#br0" timeOffset="857.656">508 466,'90'-96,"-56"56,2 2,2 2,1 2,7-3,-1 0,54-29,-98 66,0-1,0 1,0-1,0 1,0-1,1 1,-1 0,0-1,0 1,0 0,1 0,-1 0,0 0,0 0,0 0,1 1,-1-1,0 0,0 1,0-1,0 0,0 1,0-1,0 1,0 0,0-1,0 1,0 0,0 0,0 0,0-1,0 1,-1 0,1 0,0 0,-1 0,1 0,-1 0,1 1,-1-1,1 0,-1 0,0 0,0 0,1 1,-5 59,1-47,2-6,-2 62,3-68,1-1,-1 1,0 0,1-1,-1 1,1-1,0 1,-1-1,1 0,0 1,0-1,0 0,0 1,0-1,0 0,0 0,1 0,-1 0,0 0,0 0,1 0,-1-1,1 1,-1 0,1-1,-1 1,1-1,-1 0,1 1,0-1,-1 0,1 0,-1 0,1 0,0 0,-1 0,1 0,-1-1,1 1,0-1,11-3,-1-1,0 0,1-1,-2-1,1 0,-1 0,0-1,0 0,-1-1,9-10,16-12,23-18,100-66,-157 114,0 0,-1 1,1-1,0 1,0-1,0 1,0 0,-1-1,1 1,0 0,0-1,0 1,0 0,0 0,0 0,0 0,0 0,0 0,0 0,0 0,0 0,0 0,0 1,0-1,-1 0,1 1,0-1,0 1,0-1,0 1,0-1,-1 1,1-1,0 1,-1 0,1 0,0-1,-1 1,1 0,-1 0,1 0,-1-1,1 1,-1 0,0 0,1 0,-1 0,0 0,0 0,0 0,0 0,0 0,0 0,0 0,0 0,0 0,0 0,0-1,-1 1,1 0,-11 61,-19 10,24-59,-1 1,2-1,0 1,0 0,2 0,0 1,0-1,0 8,3-20,0 1,0-1,0 0,1 1,-1-1,0 0,1 0,0 1,-1-1,1 0,0 0,0 0,0 0,0 0,1 0,-1 0,1 0,-1-1,1 1,-1-1,1 1,0-1,0 1,0-1,0 0,1 1,15 5</inkml:trace>
  <inkml:trace contextRef="#ctx0" brushRef="#br0" timeOffset="1532.889">2089 71,'-9'-6,"-1"0,1 0,-1 1,0 1,-1 0,1 0,-1 0,1 2,-1-1,0 1,0 1,0 0,0 1,-1 0,1 0,0 1,0 1,0 0,1 0,-1 1,0 1,1-1,0 2,-4 1,-4 2,0 1,1 0,0 1,0 1,2 1,-1 0,1 1,1 1,0 0,1 1,1 0,0 1,1 0,1 1,-5 10,14-25,0 0,0 1,0-1,0 0,1 1,-1-1,0 1,1-1,0 1,0-1,-1 1,2-1,-1 1,0-1,0 1,1-1,-1 1,1-1,0 1,0-1,0 0,0 0,0 1,0-1,1 0,-1 0,1 0,-1 0,1 0,0 0,0-1,0 1,0-1,0 1,0-1,0 0,0 0,1 0,-1 0,0 0,1 0,-1 0,1-1,-1 0,1 1,18 1,0-1,0-1,0-1,0-1,0-1,0 0,0-2,-1 0,1-2,-1 0,-1-1,0-1,0-1,0 0,-2-2,1 0,10-10,148-114,-175 135,-1 0,1 0,-1 0,1 0,0 0,-1 0,1 0,0 0,0 0,-1 0,1 0,0 0,0 1,0-1,0 0,0 1,0-1,1 1,-1-1,0 1,0-1,0 1,0 0,1 0,-1-1,0 1,0 0,0 0,1 0,-1 1,0-1,0 0,0 0,1 0,-1 1,0-1,0 1,0-1,0 1,0-1,0 1,0 0,0 0,0-1,0 1,0 0,0 0,-1 0,1 0,0 0,-1 0,1 0,3 111,-5-100,-1 0,2 0,-1 0,2-1,0 1,0 0,1 0,0-1,4 11,4-4,2-5</inkml:trace>
  <inkml:trace contextRef="#ctx0" brushRef="#br0" timeOffset="3516.687">2483 409,'2'2,"0"-1,0 0,0 1,0 0,0-1,-1 1,1 0,-1 0,0 0,1 0,-1 0,0 0,0 0,0 0,0 0,-1 1,1-1,0 0,-1 1,0-1,0 0,1 1,-1-1,-1 1,1 0,0 0,0-1,-1 0,1 0,0 1,-1-1,1 0,0 1,0-1,0 0,1 1,-1-1,0 0,1 0,0 1,-1-1,1 0,0 0,0 0,0 0,1 0,-1 0,0 0,1 0,-1-1,1 1,0 0,-1-1,1 1,0-1,0 0,0 0,0 0,0 1,0-2,0 1,0 0,1 0,-1-1,0 1,1-1,-1 0,0 0,0 0,1 0,-1 0,2 0,5-5,0 0,0-1,-1 1,1-2,-1 1,-1-1,1 0,-1-1,0 0,4-7,32-31,-42 45,-1 0,1 1,0-1,0 0,0 1,0-1,0 1,0-1,0 1,0-1,0 1,0 0,0 0,0-1,1 1,-1 0,0 0,0 0,0 0,0 0,0 0,0 1,0-1,0 0,0 0,1 1,-1-1,0 1,0-1,-1 1,1-1,0 1,0 0,0 0,0-1,0 1,-1 0,1 0,0 0,-1 0,1-1,0 1,-1 0,1 0,-1 0,0 1,1-1,-1 0,0 0,0 0,1 1,14 60,1 58,-15-108,-1 1,0-1,-1 0,0 1,-1-1,0 0,-1 0,-1 0,0-1,0 1,-1-1,0 0,-1 0,-1 0,1-1,-2 0,1-1,-2 1,1-1,-1-1,-2 2,9-7,-1 0,1 0,-1 0,0 0,0-1,0 1,0-1,0 0,0 1,-1-1,1-1,-1 1,1-1,-1 1,0-1,0 0,0 0,1-1,-1 1,0-1,0 0,0 0,0 0,0 0,0-1,0 0,1 0,-1 0,0 0,0 0,1-1,-1 1,-1-2,4-1,0 0,1 0,-1 0,1-1,0 1,0 0,0 0,1 0,0 0,-1 0,1 0,1 0,-1 0,0 1,1-1,0 0,0 1,0-1,0 1,1-1,0 1,-1 0,2-1,-2 1,14-15,0 1,1 0,1 1,0 1,1 0,1 2,0 0,14-6,-14 8,-3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1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6,'56'-3,"341"6,-329-9,-56 6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199 105,'-88'147,"77"-124,2 1,0 1,1 0,2 0,0 1,-1 19,6-35,-1 0,0 0,0-1,-1 1,0-1,-1 1,0-1,-1 0,1 0,-6 5,-4 2</inkml:trace>
  <inkml:trace contextRef="#ctx0" brushRef="#br0" timeOffset="286.609">170 77,'5'0,"6"0,7 0,4-5,4-1,1 0,2-4,1 0,-1 2,0 1,0-1,0-1,0 2,-6 7,-10 3,-9 6,-4 2</inkml:trace>
  <inkml:trace contextRef="#ctx0" brushRef="#br0" timeOffset="495.306">86 359,'29'5,"14"1,4 0,0-1,-4-2,-9-5,-6-3,-7-1</inkml:trace>
  <inkml:trace contextRef="#ctx0" brushRef="#br0" timeOffset="11019.129">453 613,'-22'87,"27"8,-5-93,0 0,1 0,0-1,-1 1,1 0,0 0,0 0,0-1,0 1,0 0,0-1,1 1,-1-1,0 1,1-1,-1 0,1 0,0 0,-1 1,1-2,0 1,0 0,-1 0,1 0,0-1,0 1,0-1,0 0,0 1,0-1,0 0,0 0,0 0,0 0,0-1,0 1,0-1,0 1,0-1,0 1,-1-1,1 0,0 0,0 0,0-1,10-5,0-2,0 0,-1 0,0-1,-1 0,0-1,0 0,-1-1,-1 0,0 0,1-4,21-27,-30 42,0 0,1 0,-1 0,0 0,0 0,1 0,-1 0,1 0,-1 0,1 0,-1 1,1-1,-1 0,1 0,0 1,0-1,-1 0,1 1,0-1,0 0,0 1,-1-1,1 1,0 0,0-1,0 1,0 0,0 0,0-1,0 1,0 0,0 0,0 0,0 0,0 0,0 0,0 0,0 1,0-1,0 0,0 1,0-1,0 0,0 1,-1-1,1 1,0-1,0 1,0 0,-1-1,1 1,0 0,-1-1,1 1,0 0,-1 0,1 0,0 0,6 144,-9-96,0 122,2-166,0-1,-1 1,0 0,1-1,-2 1,1-1,0 1,-1-1,0 0,0 0,0 0,0 0,-1 0,0 0,0 0,0-1,0 1,0-1,-1 0,1 0,-1 0,0-1,0 1,0-1,0 0,0 0,-1 0,1-1,0 0,-1 1,0-1,1-1,-1 1,0-1,3 0,1 0,0 0,0-1,0 1,0 0,-1-1,1 1,0-1,0 1,0-1,0 1,0-1,0 0,0 0,0 1,0-1,1 0,-1 0,0 0,0 0,1 0,-1 0,1 0,-1 0,1 0,-1-1,1 1,0 0,-1 0,1 0,0 0,0-1,0 1,0 0,0 0,0-1,0 1,0 0,1 0,-1 0,0 0,1-1,-1 1,1 0,-1 0,1 0,-1 0,1 0,0 0,36-54,0 18,-19 22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1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1,'0'19,"-5"11,-1 5,-5-3,-1-2,3-2,-3-5,1-2,-3 0,2 2,-3-3,-3-1,2-8,2-6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1,'0'0,"0"0,0 1,0-1,0 0,0 1,0-1,0 0,0 1,0-1,0 0,0 1,0-1,0 0,1 1,-1-1,0 0,0 1,0-1,0 0,0 1,1-1,-1 0,0 1,0-1,1 0,-1 0,0 0,0 1,1-1,-1 0,0 0,1 0,-1 1,0-1,1 0,-1 0,0 0,1 0,-1 0,0 0,1 0,-1 0,0 0,1 0,-1 0,0 0,1 0,-1 0,1 0,-35 16,32-15,-229 96,229-97,0 1,0-1,0 1,0 0,0 0,0 0,0 0,0 0,0 0,1 0,-1 1,0-1,1 0,-1 1,1 0,-1-1,1 1,0 0,0 0,0-1,0 1,0 0,0 0,0 0,1 0,-1 0,1 1,0-1,-1 0,1 0,0 0,0 0,0 0,0 0,1 1,-1-1,1 0,-1 0,1 0,0 0,-1 0,1 0,0 0,1 0,-1-1,0 1,0 0,1-1,-1 1,1-1,-1 1,1-1,1 1,160 46,-160-49,-1 1,0 0,0 0,0 0,0 0,1 0,-1 0,0 1,0-1,0 1,0 0,0-1,0 1,0 0,0 0,0 0,0 1,0-1,0 0,-1 1,1-1,-1 1,1-1,-1 1,0 0,1 0,-1-1,0 1,0 0,0 0,0 0,-1 0,1 1,0-1,-1 0,0 0,1 0,-1 0,0 1,0-1,0 0,-1 0,1 0,0 0,-1 1,0 0,-4 3,0 0,-1-1,0 0,0 0,0 0,-1-1,0 0,0 0,0-1,0 0,0 0,-6 1,-7 4,5-2,1 0,0 1,1 0,0 1,0 1,1 0,0 1,0 0,1 1,0 0,-4 7,13-16,0 0,0 0,0 1,1 0,-1-1,1 1,-1 0,1-1,0 1,0 0,0 0,0 0,1 0,-1 0,1 0,0 0,0 0,0 0,0 0,0 0,1 0,-1 0,1 0,0 0,0 0,0 0,0 0,1-1,-1 1,1 0,-1-1,1 1,0-1,0 0,0 1,1-1,-1 0,0 0,1-1,-1 1,1 0,0-1,-1 0,1 1,0-1,0 0,0 0,0-1,169 1,-86-18,-62 11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1,'-5'4,"0"1,0 0,1 0,-1 0,1 1,1 0,-1-1,1 1,0 1,0-1,1 0,0 1,0-1,0 1,1-1,0 1,0 0,1 0,0-1,0 1,1 0,-1 0,2-1,-1 1,1 0,-1-1,2 1,2 4,1 31,-6-19,-2 1,0-1,-1 0,-2 0,0 0,-1 0,-2-1,0 0,-1-1,-2 0,0 0,-1-1,-2 2,15-20,3-9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60,'24'-10,"13"-3,4 1,1 2,-2 3,-4 3,-2 2,-3 1,-6 5,-3 3,-5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26,'34'0,"20"0,6-5,-2-1,-7 0,-6 1,-12 2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2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57,'226'-17,"-159"-1,54-4,-120 32,-12-4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18,'15'5,"9"1,5 1,3-7,1-3,-1-1,-1 0,0 1,-2 1,0-5,0 0,-6 1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192 101,'-19'29,"2"2,0 0,2 1,2 0,0 1,1 5,-47 126,60-164,-1-1,0 0,0 0,0 1,0-1,1 0,-1 1,0-1,0 0,0 0,-1 1,1-1,0 0,0 1,0-1,0 0,-1 1,1-1,0 0,-1 1,1-1,0 0,-1 1,1-1,-1 1,1-1,-1 1,1-1,-1 1,0-1,1 1,-1 0,1-1,-1 1,0 0,1-1,-1 1,0 0,0 0,1 0,-1 0,0 0,1 0,-1 0,0 0,0 0,1 0,-1 0,0 0,1 0,-1 0,0 1,1-1,-1 0,0 0,1 1,-1-1,0 1,1-1,-1 1,9-25,2 1,0 1,1 0,2 0,0 1,1 1,1 0,1 1,3-2,-4 2,9-8,2 1,0 1,2 1,1 1,0 2,2 0,0 3,1 0,16-4,-47 20,1 1,-1 0,1-1,0 1,0 0,0 0,0 0,-1 0,1 0,0 1,1-1,-1 0,0 1,0 0,0-1,0 1,0 0,0 0,1 0,-1 1,0-1,0 0,0 1,0-1,0 1,0 0,0 0,0 0,0 0,0 0,-1 0,1 0,0 0,-1 1,1-1,0 1,-1-1,0 1,1 0,-1 0,0-1,0 1,0 0,0 0,0 0,-1 0,1 0,-1 0,1 1,-2 12,0 0,-1 0,-1 0,0 0,-1-1,0 0,-2 1,-3 7,-3 10,-76 206,86-230,15-32,94-111,-86 111,1 0,1 2,2 0,0 2,1 1,0 0,2 2,0 2,1 0,5 0,-33 14,0 0,0 0,0 0,0 0,0 0,1 1,-1-1,0 0,0 1,0-1,1 1,-1-1,0 1,1-1,-1 1,0 0,1 0,-1 0,1 0,-1 0,0 0,1 0,-1 0,0 1,1-1,-1 0,0 1,1-1,-1 1,0-1,0 1,0 0,1 0,-1-1,0 1,0 0,0 0,0 0,0 0,-1 0,1 0,0 1,0-1,-1 0,1 0,-1 0,1 1,-1-1,1 0,-1 1,0-1,1 0,-1 1,0-1,0 1,0-1,0 0,-1 1,1-1,-81 183,43-98,30-62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59,'24'-5,"13"-1,4-1,6 2,-1 2,1-4,3-1,-3 2,0 1,-2 2,-5 1,-4 1,-9 1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13,'-12'-2,"0"0,0 0,0 1,0 1,0 0,0 1,-1 0,1 0,1 2,-1-1,0 1,0 1,1 0,0 1,0 0,0 1,1 0,0 1,0 0,0 0,1 1,0 0,0 1,1 0,1 0,-1 1,1 0,1 0,0 1,0 0,1 0,1 0,0 0,0 1,1 0,0 0,1 0,0 11,2-19,1 0,-1 0,1 0,0 0,0-1,0 1,1 0,-1-1,1 1,0-1,0 1,0-1,0 0,1 0,-1 0,1 0,0-1,0 1,0 0,0-1,0 0,0 0,1 0,-1 0,1-1,-1 1,1-1,0 0,0 0,2 0,3 1,0-1,0 0,0-1,0 0,0 0,0-1,0 0,0-1,0 1,-1-2,1 1,8-5,5-6,0-1,-1-1,-1-1,0-1,-1-1,-1-1,-1 0,-1-1,0-1,-1 0,5-12,45-57,-44 70,-20 19,-1 1,0 0,1 0,-1 0,0-1,1 1,-1 0,1 0,-1 0,0 0,1 0,-1 0,1 0,-1 0,0 0,1 0,-1 0,1 0,-1 0,0 0,1 0,-1 0,1 0,-1 0,0 1,1-1,-1 0,0 0,1 0,-1 1,0-1,1 0,-1 1,0-1,1 0,-1 0,0 1,0-1,0 1,1-1,-1 0,0 1,0-1,0 0,0 1,0-1,0 1,1-1,-1 0,0 1,0-1,0 1,0-1,-1 0,1 1,0-1,0 1,0-1,0 0,0 1,0-1,-1 1,1-1,0 0,0 1,-1-1,-38 165,37-160,1 1,0 0,0-1,1 1,-1 0,1 0,0-1,1 1,-1 0,1 0,0-1,1 1,0-1,-1 1,2-1,-1 0,0 0,1 0,0 0,1 0,-1 0,4 3,10 4</inkml:trace>
  <inkml:trace contextRef="#ctx0" brushRef="#br0" timeOffset="570.399">850 183,'6'-3,"0"0,0 1,0 0,1 0,-1 1,1-1,0 2,-1-1,1 1,0-1,-1 2,1-1,-1 1,1 0,0 0,3 2,-9 0,1-1,-1 1,0-1,0 1,0-1,0 1,0 0,-1 0,1-1,-1 1,0 0,0 0,0 0,0-1,0 1,0 0,-1 0,0-1,1 1,-1 0,0-1,0 1,-1-1,1 1,0-1,-1 1,1-1,-1 0,0 0,0 0,0 0,0 0,-1 0,2 0,-133 152,133-153,0 1,0 0,-1 0,1-1,1 1,-1 0,0 0,0 0,1 0,-1 0,1 0,-1 0,1 0,0 0,0 0,0 0,0 0,0 1,1-1,-1 0,0 0,1 0,0 0,-1 0,1 0,0-1,0 1,0 0,0 0,1-1,-1 1,0 0,1-1,-1 1,1-1,-1 0,1 1,0-1,-1 0,1 0,0 0,0 0,0-1,0 1,0 0,0-1,0 1,0-1,0 0,5 2,-1-1,1 0,0-1,-1 1,1-1,0 0,-1-1,1 0,-1 0,1 0,-1-1,1 0,-1 0,0-1,0 1,0-1,4-4,5-5</inkml:trace>
  <inkml:trace contextRef="#ctx0" brushRef="#br0" timeOffset="810.983">737 324,'33'0,"17"-5,3-2,-1 1,-5 1,-6 2,-10-4,-5-1,-8 2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0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30,'87'-23,"-82"23,-1-2,-1 1,1 0,0 0,-1 0,1 1,0 0,0-1,-1 1,1 0,0 1,0-1,-1 1,1 0,0 0,-1 0,1 0,-1 0,1 1,-1 0,1-1,1 3,-4-2,-1 1,0-1,0 0,0 0,0 0,0 1,-1-1,1 0,-1 0,1 0,-1 0,0 0,0 0,0 0,0 0,0 0,0 0,0 0,-1-1,1 1,-1 0,1-1,-1 1,-2 0,-4 9,-158 201,163-211,1 1,0-1,0 1,0 0,0 0,0-1,1 1,-1 1,0-1,1 0,0 0,-1 1,1-1,0 0,0 1,0-1,1 1,-1-1,1 1,-1 0,1-1,0 1,0 0,0-1,0 1,0 0,1-1,-1 1,1-1,0 1,0-1,0 1,0-1,0 1,0-1,1 0,-1 0,1 0,-1 0,1 0,0 0,0 0,0 0,1 1,7-1,-1 0,1 0,-1-1,1 0,-1-1,1 0,0 0,-1-1,1 0,-1-1,1 0,-1-1,0 0,6-2,6-2</inkml:trace>
  <inkml:trace contextRef="#ctx0" brushRef="#br0" timeOffset="619.997">308 198,'-10'0,"-7"0,-7 0,-3 0,-2 0,-1 5,0 2,0-1,1-1,0-2,0 0,5-2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6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4:0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57 736,'-15'34,"-4"15,5 0,6-8</inkml:trace>
  <inkml:trace contextRef="#ctx0" brushRef="#br0" timeOffset="505.173">282 228,'43'-35,"2"1,1 3,2 1,1 3,1 1,7 1,-54 23,0-1,0 1,1 0,-1 0,1 1,0-1,-1 1,1 0,0 0,0 0,0 0,0 1,0-1,0 1,0 0,0 0,0 1,0-1,0 1,0 0,-1 0,1 0,0 1,0-1,-1 1,1 0,-1 0,0 0,1 0,-1 1,0-1,0 1,0 0,-1 0,1 0,-1 0,1 0,-1 0,0 1,1 3,-1 6,-1 0,0 0,-1 0,0 0,-1 0,-1 0,0 0,-1 0,0 0,-1 0,0-1,-1 0,-1 0,-1 2,-1 6,-111 204,58-120,37-60,10-24,2 1,0 1,1 0,2 0,0 1,1 1,1-1,2 1,-2 12,7-32,0-1,0 1,0-1,0 1,0-1,1 1,0-1,0 1,0-1,0 0,0 1,1-1,-1 0,1 0,0 0,0 0,0 0,0 0,0-1,1 1,-1-1,1 0,0 1,0-1,0 0,0-1,0 1,0 0,0-1,1 0,-1 0,0 0,1 0,-1 0,1-1,-1 1,1-1,-1 0,1 0,-1 0,1-1,-1 1,33-2,-1 0,1-3,-1 0,-1-3,1-1,21-8,7-2,-17 6,-13 3,0 1,1 2,-1 1,1 1,10 2,-20 3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9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1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1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0,'-6'10,"-1"0,2 1,0 0,0 0,1 0,0 0,1 0,0 1,0 0,2 0,-1-1,2 1,0 0,0 0,1 0,0 0,1 0,0-1,1 1,1-1,0 1,1 2,9 55,26 229,-12-81,-27-211,-1 3,1 0,0-1,1 1,0-1,0 1,0-1,1 0,1 0,-1 0,2 0,-1-1,1 0,4 6,-6-12,1-1,-1 1,1-1,0 1,-1-1,1-1,-1 1,1 0,0-1,-1 0,1 1,-1-1,1-1,-1 1,0 0,1-1,-1 0,0 0,0 0,0 0,0 0,-1-1,1 1,-1-1,1 0,-1 1,0-1,0 0,1-2,233-246,-235 250,0-1,0 1,1 0,-1-1,0 1,1 0,-1 0,1 0,-1 0,1 0,-1 0,1 0,-1 1,1-1,0 1,0-1,-1 1,1-1,0 1,0 0,-1 0,1 0,0 0,0 0,0 1,-1-1,1 0,0 1,0-1,-1 1,1 0,0-1,-1 1,1 0,-1 0,1 0,-1 0,0 0,1 1,-1-1,0 0,0 1,1-1,-1 0,0 1,7 14,0-1,-1 1,-1 1,-1-1,0 1,-1 0,0 0,0 15,0-5,12 110,-10-124,0-7</inkml:trace>
  <inkml:trace contextRef="#ctx0" brushRef="#br0" timeOffset="809.763">1206 592,'-61'34,"30"-19,1 2,0 1,2 2,0 0,1 2,-11 12,33-27,0 0,0 0,1 0,0 0,1 1,-1-1,1 1,1 0,0 0,0 0,0 1,1-1,0 6,0-11,1 1,0-1,0 0,0 1,0-1,0 0,1 0,0 1,-1-1,1 0,0 0,0 0,1 0,-1 0,1 0,-1 0,1 0,0 0,0-1,1 1,-1-1,0 0,1 1,-1-1,1 0,0-1,-1 1,1 0,0-1,0 1,0-1,1 0,-1 0,2 0,2 0,-1-1,0 0,0 0,0-1,0 0,0 0,0 0,0-1,0 0,0 0,0 0,-1-1,1 0,-1 0,0 0,0-1,0 0,0 0,-1 0,3-3,76-99,8-56,-91 161,0 0,0 0,0 0,1 0,-1 0,0 0,1 1,-1-1,0 0,1 0,-1 0,1 0,0 1,-1-1,1 0,-1 0,1 1,0-1,0 0,-1 1,1-1,0 1,0-1,0 1,0 0,0-1,0 1,-1 0,1-1,0 1,0 0,0 0,0 0,0 0,0 0,0 0,0 0,0 0,0 0,0 1,0-1,0 0,0 1,0-1,-1 0,1 1,0-1,0 1,0 0,-1-1,1 1,0-1,-1 1,1 0,0 0,-1-1,1 1,-1 0,1 0,-1 0,1 0,9 193,-9-184,-1-3,1 1,0 0,0 0,0 0,1 0,0 0,0-1,1 1,0-1,0 0,1 1,0-2,0 1,1 0,0-1,0 0,0 0,1 0,0-1,0 0,6 4,-9-9,0 1,0-1,0 0,0 0,0 0,0-1,0 1,0-1,-1 1,1-1,0 0,0 0,-1-1,1 1,0 0,-1-1,1 0,-1 1,0-1,0 0,1 0,-1 0,0-1,-1 1,1 0,0-1,0 0,39-73,35-116,-76 191,0 0,0 0,0 0,0 0,0 0,0 1,0-1,0 0,1 0,-1 0,0 0,0 0,1 0,-1 1,1-1,-1 0,1 0,-1 1,1-1,0 0,-1 1,1-1,0 0,-1 1,1-1,0 1,0-1,-1 1,1-1,0 1,0 0,0-1,0 1,0 0,0 0,-1 0,1 0,0 0,0 0,0 0,0 0,0 0,0 0,0 0,0 0,-1 1,1-1,0 0,0 1,0-1,0 1,-1-1,1 1,0-1,0 1,-1-1,1 1,0 0,-1-1,1 1,-1 0,1 0,-1-1,1 2,4 8,-1 0,0 0,-1 0,0 1,-1-1,0 1,0 0,-1 0,-1 0,0 2,9 64,40 27,-47-101,0 0,0 0,0 0,1 0,-1-1,1 1,0-1,-1 1,1-1,0 0,1 0,-1-1,0 1,0-1,1 1,-1-1,1 0,-1 0,1 0,-1-1,1 1,-1-1,1 0,0 0,-1 0,1-1,-1 1,1-1,0 0,0 0,1-3,0-1,0 1,0-1,0 0,-1 0,0 0,0-1,-1 0,1 1,-1-1,0 0,-1-1,1 1,-1 0,0-1,-1 0,0 1,0-1,0-2,1-2,66-208,-38 145,-23 74,-2 6</inkml:trace>
  <inkml:trace contextRef="#ctx0" brushRef="#br0" timeOffset="1232.389">2138 762,'0'0,"19"2,1-2,0 0,-1 0,1-2,-1-1,1 0,-1-1,0-1,0-1,-1-1,0 0,0-2,11-6,-25 11,0 1,-1-1,0 0,0 1,0-2,0 1,0 0,-1 0,0-1,0 0,0 1,0-1,-1 0,0 0,0 0,0 0,0 0,-1 0,0 0,0 0,0 0,-1 0,0 0,0 0,0 1,0-1,-1 0,0 0,0 1,0-1,0 1,-1-1,0 1,0 0,0 0,0 1,-1-1,1 0,-1 1,0 0,0 0,0 0,-1 1,-4-3,2 3,-1 1,0 0,1 0,-1 1,0 0,0 0,0 1,1 0,-1 0,0 1,1 0,-1 0,1 1,-1 0,1 0,0 0,1 1,-1 0,1 1,-1 0,1 0,0 0,1 0,-2 3,-4 5,0 0,2 0,-1 1,2 0,0 0,0 1,2 0,0 1,0-1,2 1,-1 2,3-8,-1-1,2 1,-1 0,1-1,1 1,0 0,0 0,1-1,0 1,1 0,0-1,1 1,0-1,0 0,1 0,0 0,0 0,1-1,0 0,1 0,0 0,0-1,0 1,1-1,0-1,1 1,0-1,0-1,7 5,6 2,1-2,0 0,1-1,-1-1,2-1,-1-1,1-1,0-1,0-1,0-1,0-2,0 0,1-1,-1-2,0 0,17-6,-13-2,-7-1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0,'-5'15,"2"0,0 0,0 0,2 1,0-1,0 0,2 1,0-1,0 0,2 0,-1 0,2 0,0 0,1-1,1 1,0-1,1 0,0-1,1 0,1 0,0-1,0 0,1 0,3 1,-10-9,1 0,-1-1,1 1,0-1,0 0,0 0,1 0,-1-1,0 1,1-1,0 0,-1-1,1 1,0-1,0 0,0 0,0 0,0-1,0 0,0 0,0 0,0 0,0-1,0 0,0 0,0 0,1-1,4-2,1 0,-1-1,0 0,0 0,-1-1,0 0,0-1,0 0,-1 0,0-1,6-7,67-95,-81 110,1-1,-1 0,0 0,1 1,-1-1,1 0,-1 1,1-1,-1 0,1 1,0-1,-1 1,1-1,0 1,-1-1,1 1,0 0,-1-1,1 1,0 0,0-1,0 1,-1 0,1 0,0 0,0 0,0 0,-1 0,1 0,0 0,0 0,0 0,0 0,-1 1,1-1,0 0,0 0,-1 1,1-1,0 1,-1-1,1 0,0 1,-1-1,1 1,0 0,-1-1,1 1,-1 0,1-1,-1 1,1 0,14 44,-15-42,1 2,50 157,-48-156,0 0,0 0,1 0,0-1,0 1,0-1,0 0,1 0,0-1,0 0,0 1,1-1,-1-1,1 1,0-1,0 0,0-1,1 1,-1-1,0-1,1 1,-1-1,1 0,0 0,0-1,-1-1,1 0,-1 0,1 0,-1-1,1 0,-1 0,0 0,0-1,0 0,0 0,-1-1,1 0,-1 1,0-2,0 1,0-1,0 0,-1 0,0 0,0 0,0-1,0-2,66-141,-64 134,-1 0,-1 0,0 0,-1-1,-1 1,0-1,-1 0,-1 0,0 0,-1 1,-3-12,-8 6,7 39,8 0</inkml:trace>
  <inkml:trace contextRef="#ctx0" brushRef="#br0" timeOffset="392.909">1145 367,'16'1,"0"0,0-2,1 0,-1 0,-1-2,1 0,0-1,-1 0,0-2,0 0,0 0,0-1,-1-1,-1 0,1-1,-1-1,-1 0,0 0,0-2,-1 1,6-9,-15 17,0-1,-1 0,1 0,-1 0,0 0,0-1,0 1,0 0,-1 0,0-1,0 1,0 0,0 0,0-1,-1 1,0 0,0 0,0 0,-1 0,1 0,-1 0,0 0,0 0,0 0,-1 1,1-1,-1 1,0 0,0 0,0 0,0 0,-1 0,1 1,-1-1,1 1,-1 0,0 0,0 1,0-1,0 1,0 0,0 0,0 0,-1 0,1 1,0-1,-2 1,-1-1,-1 0,1 0,-1 1,1 0,-1 0,1 1,-1-1,1 2,0-1,0 1,-1 0,1 1,0-1,1 1,-1 1,0 0,1-1,0 2,0-1,0 1,1 0,-1 0,1 1,0-1,1 1,-1 0,1 0,0 1,-1 1,0 0,0 1,1-1,0 1,1 0,0 0,0 1,1-1,0 1,0-1,1 1,1 0,-1-1,2 1,-1 0,1-1,1 1,0-1,0 1,1-1,0 0,0 0,1 0,3 3,1 3,1-1,0-1,1 0,1 0,0-1,0 0,1-1,1 0,0-1,0 0,1-1,1-1,-1 0,1-1,0-1,1 0,0-1,-1-1,2 0,-1-1,0-1,1 0,-1-2,13 0,35-1,-37 1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45,'87'-44,"-121"46,-358 124,375-120,8-4,0 1,0 0,0 1,0-1,1 2,0-1,0 1,0 0,0 1,1 0,0 0,-3 4,9-8,0-1,0 1,0 0,0-1,1 1,-1 0,0 0,1-1,0 1,-1 0,1 0,0 0,0 0,0 0,0-1,1 1,-1 0,0 0,1 0,-1 0,1-1,0 1,-1 0,1-1,0 1,0 0,0-1,0 1,0-1,1 0,-1 1,0-1,1 0,-1 0,1 1,-1-1,1-1,0 1,-1 0,1 0,71 28,-35-23,0-1,0-3,0-1,1-1,3-3,41 1,-58 5,-31 12,-342 146,300-138,-160 94,206-116,-1 1,1-1,0 1,0 0,0-1,0 1,0 0,0 0,1 0,-1 0,1 1,-1-1,1 0,0 1,0-1,0 1,0-1,0 1,1 0,-1-1,1 1,0-1,-1 1,1 0,1 0,-1-1,0 1,0 0,1-1,0 1,-1-1,1 1,0-1,0 1,1-1,-1 1,0-1,1 0,-1 0,1 0,0 0,0 0,0 0,0 0,0-1,0 1,0-1,1 1,-1-1,0 0,1 0,-1 0,1 0,0 0,-1 0,12 3,0-1,0 0,0-1,1 0,-1-1,1-1,-1 0,0-1,1-1,-1 0,0-1,0 0,6-3,7 0,142-26,-113 26,-32 0</inkml:trace>
  <inkml:trace contextRef="#ctx0" brushRef="#br0" timeOffset="372.748">1013 186,'1'1,"1"0,-1 0,0 0,1 1,-1-1,0 0,0 1,0-1,0 1,0 0,0-1,0 1,0 0,-1-1,1 1,-1 0,1 0,-1 0,0-1,0 1,0 0,0 0,0 0,0 0,0 0,0-1,-1 1,1 0,-1 0,1-1,-1 1,0 0,0 0,-38 139,9 2,7-63,28-74,0-12</inkml:trace>
  <inkml:trace contextRef="#ctx0" brushRef="#br0" timeOffset="649.592">985 129,'9'-5,"9"-1,5 0,4 1,2 2,1-4,0-1,0 1,0 2,-1 2,0 1,-1 1,-4 6,-12 2,-8 4,-9 0,-3-1</inkml:trace>
  <inkml:trace contextRef="#ctx0" brushRef="#br0" timeOffset="901.601">872 468,'29'-5,"14"-1,4 0,0 1,-4 1,-4 2,-9-4,-5-1,-6 1</inkml:trace>
  <inkml:trace contextRef="#ctx0" brushRef="#br0" timeOffset="1111.629">1520 439,'-24'29,"-7"15,0 3,2-5,5-5,3-9,4-10</inkml:trace>
  <inkml:trace contextRef="#ctx0" brushRef="#br0" timeOffset="1366.457">1295 412,'15'24,"8"12,7 6,2 0,0-3,0-7,-5-5,-3-7,-5-1,-2-5,-3-5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45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2,'5'0,"1"5,5 1,5 0,5-1,3-2,3-1,1-1,1 0,1-6,-1-1,0-1,0 2,-1 2,1 0,-1 2,0 1,-5 0</inkml:trace>
  <inkml:trace contextRef="#ctx0" brushRef="#br0" timeOffset="246.349">1 284,'33'0,"17"0,4 0,-3-5,-4-1,-6 0,-5 1,-4 1,-7 2</inkml:trace>
  <inkml:trace contextRef="#ctx0" brushRef="#br0" timeOffset="1005.808">537 510,'91'-136,"-59"82,2 3,3 1,2 1,41-38,-17 48,-61 38,-1 1,1 0,0-1,-1 1,1 0,-1 0,1 0,0 0,-1 0,1 0,0 1,-1-1,1 1,-1-1,1 1,-1-1,1 1,-1 0,1 0,-1-1,0 1,1 0,-1 0,0 1,0-1,0 0,0 0,0 0,0 1,0-1,0 1,0-1,-1 1,1-1,-1 1,1-1,-1 1,1-1,-1 1,0 0,0-1,0 1,0 0,0 230,0-230,0 0,0 0,0-1,0 1,1 0,-1 0,1 0,-1 0,1-1,0 1,0 0,-1 0,1-1,0 1,1-1,-1 1,0-1,0 1,1-1,-1 0,0 0,1 1,0-1,-1 0,1 0,0-1,-1 1,1 0,0 0,0-1,-1 1,1-1,0 0,0 0,0 1,0-1,0 0,0 0,0-1,-1 1,1 0,0-1,0 1,0-1,-1 1,1-1,0 0,0 0,-1 0,1 0,-1 0,1 0,-1 0,1-1,-1 1,0-1,0 1,1-1,109-122,-56 54,-30 40,-17 19,1-1,1 2,0-1,0 1,1 1,0 0,1 0,4-1,-15 9,0 0,0 1,0-1,-1 0,1 1,0-1,0 1,0 0,0-1,0 1,0 0,0 0,0-1,0 1,0 0,0 0,0 0,0 0,1 0,-1 0,0 1,0-1,0 0,0 0,0 1,0-1,0 1,-1-1,1 1,0-1,0 1,0-1,0 1,-1 0,1 0,0-1,0 1,-1 0,1 0,-1 0,1 0,-1 0,1 0,-1 0,1 0,-1 0,0 0,0 0,1 0,-1 0,0 0,0 0,0 0,0 0,0 0,-1 0,1 0,0 0,0 0,-1 0,1 0,0 0,-1 0,1 0,-38 172,37-167,-1 3,1 0,0 0,1 0,0 0,0 0,1 1,0-1,0-1,1 1,0 0,1 0,0-1,0 1,1-1,1 2,7 3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2,'-15'0,"0"0,0 1,1 0,-1 1,0 1,1 0,-1 1,1 1,0 0,0 1,1 1,0 0,0 0,0 2,1-1,0 1,1 1,0 0,1 1,0 0,0 1,1 0,1 0,0 1,1 0,-1 2,7-13,1 1,-1 0,1 0,-1 0,1 0,0 0,0 0,0 0,0 0,1 0,-1-1,1 1,0 0,0 0,0 0,0-1,0 1,1 0,-1-1,1 1,-1-1,1 0,0 1,0-1,0 0,1 0,-1 0,0-1,1 1,-1-1,1 1,-1-1,1 0,0 1,-1-1,1-1,0 1,0 0,0-1,0 1,0-1,0 0,0 0,0 0,-1-1,1 1,0-1,0 1,0-1,0 0,0 0,-1 0,1 0,0-1,22-8,-1-2,1 0,-2-2,0-1,-1 0,0-2,-1 0,-1-2,-1 0,-1-1,0-1,4-9,18-15,-40 44,0 1,1-1,-1 1,0-1,0 1,0-1,0 1,0 0,1-1,-1 1,0-1,1 1,-1-1,0 1,0 0,1-1,-1 1,1 0,-1 0,0-1,1 1,-1 0,1 0,-1-1,1 1,-1 0,1 0,-1 0,0 0,1 0,-1-1,1 1,-1 0,1 0,-1 0,1 1,-1-1,1 0,-1 0,1 0,-1 0,1 0,-1 0,1 1,-1-1,0 0,1 0,-1 1,1-1,-1 0,0 1,1-1,-1 0,0 1,1-1,-1 1,0-1,0 0,1 1,-1-1,0 1,0-1,0 1,1 0,1 35,-2-30,-2 42,0-39,0 0,1 0,0 0,0 0,1 0,0-1,1 1,0 0,1 0,-1 0,2 0,-1-1,1 1,0-1,1 0,0 0,0 0,1 0,0-1,0 0,1 0,0 0,0 0,1-1,-4-3,1-1,-1 0,1 1,-1-1,1 0,0-1,0 1,0-1,0 0,0 1,0-2,0 1,0 0,1-1,-1 0,0 0,1 0,9-3</inkml:trace>
  <inkml:trace contextRef="#ctx0" brushRef="#br0" timeOffset="300.027">868 256,'-5'19,"-6"7,-2 3,-3 2,2 0,-3-5,3-2,-2-5,2-2,-1-2,1-5</inkml:trace>
  <inkml:trace contextRef="#ctx0" brushRef="#br0" timeOffset="565.98">643 256,'4'14,"7"10,2 6,3 2,3 0,4 1,3-7,-4-2,0-5,0-2,2-3,-3-4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31,'58'-22,"168"14,-141 9,-13 11,-54-6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0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0,'9'5,"4"6,-1 7,-7 4,-4 4,-8-3,-2 0,-4 0,0 1,-3-3,1 0,-1-4,2-1,3-2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1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17,'52'-16,"-163"55,-73 33,182-70,0-1,0 0,0 1,1-1,-1 1,1 0,-1-1,1 1,-1 0,1 0,0 0,0 0,0 0,0 0,1 0,-1 0,0 1,1-1,-1 0,1 0,0 1,0-1,0 0,0 0,0 1,1-1,-1 0,0 0,1 1,0-1,0 0,-1 0,1 0,1 0,-1 0,0 0,0 0,1 0,-1-1,1 1,-1 0,1-1,0 1,0-1,-1 0,1 0,0 1,0-1,0-1,0 1,1 0,-1 0,0-1,13 7,0-1,0 0,1-2,0 0,0 0,0-2,0 0,13 0,-12 0,33 14,-49-15,0-1,-1 1,1 0,0 0,-1 0,1 0,-1 0,1 0,-1 0,1 0,-1 0,1 0,-1 0,0 0,0 0,0 1,0-1,0 0,0 0,0 0,0 0,0 0,0 0,-1 0,1 1,0-1,-1 0,1 0,-1 0,1 0,-1 0,1 0,-1-1,0 1,1 0,-1 0,0 0,0-1,0 1,0 0,0-1,0 1,0 0,0-1,-123 85,63-46,43-30,1 2,0 0,1 0,0 2,0 0,2 1,0 1,-7 8,20-22,0 0,0 0,0 0,1 0,-1 0,0 0,0 1,1-1,-1 0,1 0,-1 0,1 1,-1-1,1 0,0 1,0-1,0 1,-1-1,1 0,0 1,1-1,-1 0,0 1,0-1,1 0,-1 1,0-1,1 0,0 0,-1 1,1-1,0 0,-1 0,1 0,0 0,0 0,0 0,0 0,0 0,0 0,0 0,0-1,1 1,-1 0,0-1,0 1,0-1,1 1,-1-1,1 0,71 11,133-32,-78-2,-110 17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71,'10'-5,"7"-1,7 0,3 1,2 7,1 2,0 1,0-1,-1-1,0 0,0-2,-1 0,1-1,-1 0,0 0,-5-5,-1-1,-4-1</inkml:trace>
  <inkml:trace contextRef="#ctx0" brushRef="#br0" timeOffset="245.767">28 297,'34'0,"15"0,5 0,-2 0,-1-5,-4-1,-5 0,-5 1,-8 1</inkml:trace>
  <inkml:trace contextRef="#ctx0" brushRef="#br0" timeOffset="857.656">508 466,'90'-96,"-56"56,2 2,2 2,1 2,7-3,-1 0,54-29,-98 66,0-1,0 1,0-1,0 1,0-1,1 1,-1 0,0-1,0 1,0 0,1 0,-1 0,0 0,0 0,0 0,1 1,-1-1,0 0,0 1,0-1,0 0,0 1,0-1,0 1,0 0,0-1,0 1,0 0,0 0,0 0,0-1,0 1,-1 0,1 0,0 0,-1 0,1 0,-1 0,1 1,-1-1,1 0,-1 0,0 0,0 0,1 1,-5 59,1-47,2-6,-2 62,3-68,1-1,-1 1,0 0,1-1,-1 1,1-1,0 1,-1-1,1 0,0 1,0-1,0 0,0 1,0-1,0 0,0 0,1 0,-1 0,0 0,0 0,1 0,-1-1,1 1,-1 0,1-1,-1 1,1-1,-1 0,1 1,0-1,-1 0,1 0,-1 0,1 0,0 0,-1 0,1 0,-1-1,1 1,0-1,11-3,-1-1,0 0,1-1,-2-1,1 0,-1 0,0-1,0 0,-1-1,9-10,16-12,23-18,100-66,-157 114,0 0,-1 1,1-1,0 1,0-1,0 1,0 0,-1-1,1 1,0 0,0-1,0 1,0 0,0 0,0 0,0 0,0 0,0 0,0 0,0 0,0 0,0 0,0 1,0-1,-1 0,1 1,0-1,0 1,0-1,0 1,0-1,-1 1,1-1,0 1,-1 0,1 0,0-1,-1 1,1 0,-1 0,1 0,-1-1,1 1,-1 0,0 0,1 0,-1 0,0 0,0 0,0 0,0 0,0 0,0 0,0 0,0 0,0 0,0 0,0-1,-1 1,1 0,-11 61,-19 10,24-59,-1 1,2-1,0 1,0 0,2 0,0 1,0-1,0 8,3-20,0 1,0-1,0 0,1 1,-1-1,0 0,1 0,0 1,-1-1,1 0,0 0,0 0,0 0,0 0,1 0,-1 0,1 0,-1-1,1 1,-1-1,1 1,0-1,0 1,0-1,0 0,1 1,15 5</inkml:trace>
  <inkml:trace contextRef="#ctx0" brushRef="#br0" timeOffset="1532.889">2089 71,'-9'-6,"-1"0,1 0,-1 1,0 1,-1 0,1 0,-1 0,1 2,-1-1,0 1,0 1,0 0,0 1,-1 0,1 0,0 1,0 1,0 0,1 0,-1 1,0 1,1-1,0 2,-4 1,-4 2,0 1,1 0,0 1,0 1,2 1,-1 0,1 1,1 1,0 0,1 1,1 0,0 1,1 0,1 1,-5 10,14-25,0 0,0 1,0-1,0 0,1 1,-1-1,0 1,1-1,0 1,0-1,-1 1,2-1,-1 1,0-1,0 1,1-1,-1 1,1-1,0 1,0-1,0 0,0 0,0 1,0-1,1 0,-1 0,1 0,-1 0,1 0,0 0,0-1,0 1,0-1,0 1,0-1,0 0,0 0,1 0,-1 0,0 0,1 0,-1 0,1-1,-1 0,1 1,18 1,0-1,0-1,0-1,0-1,0-1,0 0,0-2,-1 0,1-2,-1 0,-1-1,0-1,0-1,0 0,-2-2,1 0,10-10,148-114,-175 135,-1 0,1 0,-1 0,1 0,0 0,-1 0,1 0,0 0,0 0,-1 0,1 0,0 0,0 1,0-1,0 0,0 1,0-1,1 1,-1-1,0 1,0-1,0 1,0 0,1 0,-1-1,0 1,0 0,0 0,1 0,-1 1,0-1,0 0,0 0,1 0,-1 1,0-1,0 1,0-1,0 1,0-1,0 1,0 0,0 0,0-1,0 1,0 0,0 0,-1 0,1 0,0 0,-1 0,1 0,3 111,-5-100,-1 0,2 0,-1 0,2-1,0 1,0 0,1 0,0-1,4 11,4-4,2-5</inkml:trace>
  <inkml:trace contextRef="#ctx0" brushRef="#br0" timeOffset="3516.687">2483 409,'2'2,"0"-1,0 0,0 1,0 0,0-1,-1 1,1 0,-1 0,0 0,1 0,-1 0,0 0,0 0,0 0,0 0,-1 1,1-1,0 0,-1 1,0-1,0 0,1 1,-1-1,-1 1,1 0,0 0,0-1,-1 0,1 0,0 1,-1-1,1 0,0 1,0-1,0 0,1 1,-1-1,0 0,1 0,0 1,-1-1,1 0,0 0,0 0,0 0,1 0,-1 0,0 0,1 0,-1-1,1 1,0 0,-1-1,1 1,0-1,0 0,0 0,0 0,0 1,0-2,0 1,0 0,1 0,-1-1,0 1,1-1,-1 0,0 0,0 0,1 0,-1 0,2 0,5-5,0 0,0-1,-1 1,1-2,-1 1,-1-1,1 0,-1-1,0 0,4-7,32-31,-42 45,-1 0,1 1,0-1,0 0,0 1,0-1,0 1,0-1,0 1,0-1,0 1,0 0,0 0,0-1,1 1,-1 0,0 0,0 0,0 0,0 0,0 0,0 1,0-1,0 0,0 0,1 1,-1-1,0 1,0-1,-1 1,1-1,0 1,0 0,0 0,0-1,0 1,-1 0,1 0,0 0,-1 0,1-1,0 1,-1 0,1 0,-1 0,0 1,1-1,-1 0,0 0,0 0,1 1,14 60,1 58,-15-108,-1 1,0-1,-1 0,0 1,-1-1,0 0,-1 0,-1 0,0-1,0 1,-1-1,0 0,-1 0,-1 0,1-1,-2 0,1-1,-2 1,1-1,-1-1,-2 2,9-7,-1 0,1 0,-1 0,0 0,0-1,0 1,0-1,0 0,0 1,-1-1,1-1,-1 1,1-1,-1 1,0-1,0 0,0 0,1-1,-1 1,0-1,0 0,0 0,0 0,0 0,0-1,0 0,1 0,-1 0,0 0,0 0,1-1,-1 1,-1-2,4-1,0 0,1 0,-1 0,1-1,0 1,0 0,0 0,1 0,0 0,-1 0,1 0,1 0,-1 0,0 1,1-1,0 0,0 1,0-1,0 1,1-1,0 1,-1 0,2-1,-2 1,14-15,0 1,1 0,1 1,0 1,1 0,1 2,0 0,14-6,-14 8,-3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1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6,'56'-3,"341"6,-329-9,-56 6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199 105,'-88'147,"77"-124,2 1,0 1,1 0,2 0,0 1,-1 19,6-35,-1 0,0 0,0-1,-1 1,0-1,-1 1,0-1,-1 0,1 0,-6 5,-4 2</inkml:trace>
  <inkml:trace contextRef="#ctx0" brushRef="#br0" timeOffset="286.609">170 77,'5'0,"6"0,7 0,4-5,4-1,1 0,2-4,1 0,-1 2,0 1,0-1,0-1,0 2,-6 7,-10 3,-9 6,-4 2</inkml:trace>
  <inkml:trace contextRef="#ctx0" brushRef="#br0" timeOffset="495.306">86 359,'29'5,"14"1,4 0,0-1,-4-2,-9-5,-6-3,-7-1</inkml:trace>
  <inkml:trace contextRef="#ctx0" brushRef="#br0" timeOffset="11019.129">453 613,'-22'87,"27"8,-5-93,0 0,1 0,0-1,-1 1,1 0,0 0,0 0,0-1,0 1,0 0,0-1,1 1,-1-1,0 1,1-1,-1 0,1 0,0 0,-1 1,1-2,0 1,0 0,-1 0,1 0,0-1,0 1,0-1,0 0,0 1,0-1,0 0,0 0,0 0,0 0,0-1,0 1,0-1,0 1,0-1,0 1,-1-1,1 0,0 0,0 0,0-1,10-5,0-2,0 0,-1 0,0-1,-1 0,0-1,0 0,-1-1,-1 0,0 0,1-4,21-27,-30 42,0 0,1 0,-1 0,0 0,0 0,1 0,-1 0,1 0,-1 0,1 0,-1 1,1-1,-1 0,1 0,0 1,0-1,-1 0,1 1,0-1,0 0,0 1,-1-1,1 1,0 0,0-1,0 1,0 0,0 0,0-1,0 1,0 0,0 0,0 0,0 0,0 0,0 0,0 0,0 1,0-1,0 0,0 1,0-1,0 0,0 1,-1-1,1 1,0-1,0 1,0 0,-1-1,1 1,0 0,-1-1,1 1,0 0,-1 0,1 0,0 0,6 144,-9-96,0 122,2-166,0-1,-1 1,0 0,1-1,-2 1,1-1,0 1,-1-1,0 0,0 0,0 0,0 0,-1 0,0 0,0 0,0-1,0 1,0-1,-1 0,1 0,-1 0,0-1,0 1,0-1,0 0,0 0,-1 0,1-1,0 0,-1 1,0-1,1-1,-1 1,0-1,3 0,1 0,0 0,0-1,0 1,0 0,-1-1,1 1,0-1,0 1,0-1,0 1,0-1,0 0,0 0,0 1,0-1,1 0,-1 0,0 0,0 0,1 0,-1 0,1 0,-1 0,1 0,-1-1,1 1,0 0,-1 0,1 0,0 0,0-1,0 1,0 0,0 0,0-1,0 1,0 0,1 0,-1 0,0 0,1-1,-1 1,1 0,-1 0,1 0,-1 0,1 0,0 0,36-54,0 18,-19 22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1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1,'0'19,"-5"11,-1 5,-5-3,-1-2,3-2,-3-5,1-2,-3 0,2 2,-3-3,-3-1,2-8,2-6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1,'0'0,"0"0,0 1,0-1,0 0,0 1,0-1,0 0,0 1,0-1,0 0,0 1,0-1,0 0,1 1,-1-1,0 0,0 1,0-1,0 0,0 1,1-1,-1 0,0 1,0-1,1 0,-1 0,0 0,0 1,1-1,-1 0,0 0,1 0,-1 1,0-1,1 0,-1 0,0 0,1 0,-1 0,0 0,1 0,-1 0,0 0,1 0,-1 0,0 0,1 0,-1 0,1 0,-35 16,32-15,-229 96,229-97,0 1,0-1,0 1,0 0,0 0,0 0,0 0,0 0,0 0,1 0,-1 1,0-1,1 0,-1 1,1 0,-1-1,1 1,0 0,0 0,0-1,0 1,0 0,0 0,0 0,1 0,-1 0,1 1,0-1,-1 0,1 0,0 0,0 0,0 0,0 0,1 1,-1-1,1 0,-1 0,1 0,0 0,-1 0,1 0,0 0,1 0,-1-1,0 1,0 0,1-1,-1 1,1-1,-1 1,1-1,1 1,160 46,-160-49,-1 1,0 0,0 0,0 0,0 0,1 0,-1 0,0 1,0-1,0 1,0 0,0-1,0 1,0 0,0 0,0 0,0 1,0-1,0 0,-1 1,1-1,-1 1,1-1,-1 1,0 0,1 0,-1-1,0 1,0 0,0 0,0 0,-1 0,1 1,0-1,-1 0,0 0,1 0,-1 0,0 1,0-1,0 0,-1 0,1 0,0 0,-1 1,0 0,-4 3,0 0,-1-1,0 0,0 0,0 0,-1-1,0 0,0 0,0-1,0 0,0 0,-6 1,-7 4,5-2,1 0,0 1,1 0,0 1,0 1,1 0,0 1,0 0,1 1,0 0,-4 7,13-16,0 0,0 0,0 1,1 0,-1-1,1 1,-1 0,1-1,0 1,0 0,0 0,0 0,1 0,-1 0,1 0,0 0,0 0,0 0,0 0,0 0,1 0,-1 0,1 0,0 0,0 0,0 0,0 0,1-1,-1 1,1 0,-1-1,1 1,0-1,0 0,0 1,1-1,-1 0,0 0,1-1,-1 1,1 0,0-1,-1 0,1 1,0-1,0 0,0 0,0-1,169 1,-86-18,-62 11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1,'-5'4,"0"1,0 0,1 0,-1 0,1 1,1 0,-1-1,1 1,0 1,0-1,1 0,0 1,0-1,0 1,1-1,0 1,0 0,1 0,0-1,0 1,1 0,-1 0,2-1,-1 1,1 0,-1-1,2 1,2 4,1 31,-6-19,-2 1,0-1,-1 0,-2 0,0 0,-1 0,-2-1,0 0,-1-1,-2 0,0 0,-1-1,-2 2,15-20,3-9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60,'24'-10,"13"-3,4 1,1 2,-2 3,-4 3,-2 2,-3 1,-6 5,-3 3,-5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26,'34'0,"20"0,6-5,-2-1,-7 0,-6 1,-12 2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2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57,'226'-17,"-159"-1,54-4,-120 32,-12-4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18,'15'5,"9"1,5 1,3-7,1-3,-1-1,-1 0,0 1,-2 1,0-5,0 0,-6 1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192 101,'-19'29,"2"2,0 0,2 1,2 0,0 1,1 5,-47 126,60-164,-1-1,0 0,0 0,0 1,0-1,1 0,-1 1,0-1,0 0,0 0,-1 1,1-1,0 0,0 1,0-1,0 0,-1 1,1-1,0 0,-1 1,1-1,0 0,-1 1,1-1,-1 1,1-1,-1 1,1-1,-1 1,0-1,1 1,-1 0,1-1,-1 1,0 0,1-1,-1 1,0 0,0 0,1 0,-1 0,0 0,1 0,-1 0,0 0,0 0,1 0,-1 0,0 0,1 0,-1 0,0 1,1-1,-1 0,0 0,1 1,-1-1,0 1,1-1,-1 1,9-25,2 1,0 1,1 0,2 0,0 1,1 1,1 0,1 1,3-2,-4 2,9-8,2 1,0 1,2 1,1 1,0 2,2 0,0 3,1 0,16-4,-47 20,1 1,-1 0,1-1,0 1,0 0,0 0,0 0,-1 0,1 0,0 1,1-1,-1 0,0 1,0 0,0-1,0 1,0 0,0 0,1 0,-1 1,0-1,0 0,0 1,0-1,0 1,0 0,0 0,0 0,0 0,0 0,-1 0,1 0,0 0,-1 1,1-1,0 1,-1-1,0 1,1 0,-1 0,0-1,0 1,0 0,0 0,0 0,-1 0,1 0,-1 0,1 1,-2 12,0 0,-1 0,-1 0,0 0,-1-1,0 0,-2 1,-3 7,-3 10,-76 206,86-230,15-32,94-111,-86 111,1 0,1 2,2 0,0 2,1 1,0 0,2 2,0 2,1 0,5 0,-33 14,0 0,0 0,0 0,0 0,0 0,1 1,-1-1,0 0,0 1,0-1,1 1,-1-1,0 1,1-1,-1 1,0 0,1 0,-1 0,1 0,-1 0,0 0,1 0,-1 0,0 1,1-1,-1 0,0 1,1-1,-1 1,0-1,0 1,0 0,1 0,-1-1,0 1,0 0,0 0,0 0,0 0,-1 0,1 0,0 1,0-1,-1 0,1 0,-1 0,1 1,-1-1,1 0,-1 1,0-1,1 0,-1 1,0-1,0 1,0-1,0 0,-1 1,1-1,-81 183,43-98,30-62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59,'24'-5,"13"-1,4-1,6 2,-1 2,1-4,3-1,-3 2,0 1,-2 2,-5 1,-4 1,-9 1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13,'-12'-2,"0"0,0 0,0 1,0 1,0 0,0 1,-1 0,1 0,1 2,-1-1,0 1,0 1,1 0,0 1,0 0,0 1,1 0,0 1,0 0,0 0,1 1,0 0,0 1,1 0,1 0,-1 1,1 0,1 0,0 1,0 0,1 0,1 0,0 0,0 1,1 0,0 0,1 0,0 11,2-19,1 0,-1 0,1 0,0 0,0-1,0 1,1 0,-1-1,1 1,0-1,0 1,0-1,0 0,1 0,-1 0,1 0,0-1,0 1,0 0,0-1,0 0,0 0,1 0,-1 0,1-1,-1 1,1-1,0 0,0 0,2 0,3 1,0-1,0 0,0-1,0 0,0 0,0-1,0 0,0-1,0 1,-1-2,1 1,8-5,5-6,0-1,-1-1,-1-1,0-1,-1-1,-1-1,-1 0,-1-1,0-1,-1 0,5-12,45-57,-44 70,-20 19,-1 1,0 0,1 0,-1 0,0-1,1 1,-1 0,1 0,-1 0,0 0,1 0,-1 0,1 0,-1 0,0 0,1 0,-1 0,1 0,-1 0,0 0,1 0,-1 0,1 0,-1 0,0 1,1-1,-1 0,0 0,1 0,-1 1,0-1,1 0,-1 1,0-1,1 0,-1 0,0 1,0-1,0 1,1-1,-1 0,0 1,0-1,0 0,0 1,0-1,0 1,1-1,-1 0,0 1,0-1,0 1,0-1,-1 0,1 1,0-1,0 1,0-1,0 0,0 1,0-1,-1 1,1-1,0 0,0 1,-1-1,-38 165,37-160,1 1,0 0,0-1,1 1,-1 0,1 0,0-1,1 1,-1 0,1 0,0-1,1 1,0-1,-1 1,2-1,-1 0,0 0,1 0,0 0,1 0,-1 0,4 3,10 4</inkml:trace>
  <inkml:trace contextRef="#ctx0" brushRef="#br0" timeOffset="570.399">850 183,'6'-3,"0"0,0 1,0 0,1 0,-1 1,1-1,0 2,-1-1,1 1,0-1,-1 2,1-1,-1 1,1 0,0 0,3 2,-9 0,1-1,-1 1,0-1,0 1,0-1,0 1,0 0,-1 0,1-1,-1 1,0 0,0 0,0 0,0-1,0 1,0 0,-1 0,0-1,1 1,-1 0,0-1,0 1,-1-1,1 1,0-1,-1 1,1-1,-1 0,0 0,0 0,0 0,0 0,-1 0,2 0,-133 152,133-153,0 1,0 0,-1 0,1-1,1 1,-1 0,0 0,0 0,1 0,-1 0,1 0,-1 0,1 0,0 0,0 0,0 0,0 0,0 1,1-1,-1 0,0 0,1 0,0 0,-1 0,1 0,0-1,0 1,0 0,0 0,1-1,-1 1,0 0,1-1,-1 1,1-1,-1 0,1 1,0-1,-1 0,1 0,0 0,0 0,0-1,0 1,0 0,0-1,0 1,0-1,0 0,5 2,-1-1,1 0,0-1,-1 1,1-1,0 0,-1-1,1 0,-1 0,1 0,-1-1,1 0,-1 0,0-1,0 1,0-1,4-4,5-5</inkml:trace>
  <inkml:trace contextRef="#ctx0" brushRef="#br0" timeOffset="810.983">737 324,'33'0,"17"-5,3-2,-1 1,-5 1,-6 2,-10-4,-5-1,-8 2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0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30,'87'-23,"-82"23,-1-2,-1 1,1 0,0 0,-1 0,1 1,0 0,0-1,-1 1,1 0,0 1,0-1,-1 1,1 0,0 0,-1 0,1 0,-1 0,1 1,-1 0,1-1,1 3,-4-2,-1 1,0-1,0 0,0 0,0 0,0 1,-1-1,1 0,-1 0,1 0,-1 0,0 0,0 0,0 0,0 0,0 0,0 0,0 0,-1-1,1 1,-1 0,1-1,-1 1,-2 0,-4 9,-158 201,163-211,1 1,0-1,0 1,0 0,0 0,0-1,1 1,-1 1,0-1,1 0,0 0,-1 1,1-1,0 0,0 1,0-1,1 1,-1-1,1 1,-1 0,1-1,0 1,0 0,0-1,0 1,0 0,1-1,-1 1,1-1,0 1,0-1,0 1,0-1,0 1,0-1,1 0,-1 0,1 0,-1 0,1 0,0 0,0 0,0 0,1 1,7-1,-1 0,1 0,-1-1,1 0,-1-1,1 0,0 0,-1-1,1 0,-1-1,1 0,-1-1,0 0,6-2,6-2</inkml:trace>
  <inkml:trace contextRef="#ctx0" brushRef="#br0" timeOffset="619.997">308 198,'-10'0,"-7"0,-7 0,-3 0,-2 0,-1 5,0 2,0-1,1-1,0-2,0 0,5-2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705 311,'1'-5,"-1"1,-1-1,1 0,-1 0,0 1,0-1,0 1,-1-1,1 1,-1-1,0 1,-1 0,1 0,-1 0,1 0,-1 0,-1 0,1 1,0 0,-1-1,1 1,-1 1,0-1,0 0,0 1,-1 0,1 0,0 0,-1 1,0-1,1 1,-1 0,0 0,1 1,-1-1,-2 1,-24 0,1 2,-1 1,1 1,-1 1,1 2,1 1,0 1,0 2,-10 5,-104 61,140-77,1 1,0-1,0 1,-1 0,1-1,0 1,0 0,0 0,0 0,0 1,0-1,0 0,1 1,-1-1,0 1,1 0,-1-1,1 1,0 0,-1 0,1 0,0 0,0 0,0 0,1 0,-1 1,0-1,1 0,0 0,-1 1,1-1,0 0,0 0,0 1,0-1,1 0,-1 0,0 1,1-1,0 0,-1 0,1 0,0 0,0 0,1 0,-1 0,0 0,0 0,1 0,-1-1,1 1,0 0,10 6,0-1,0 0,1-1,0 0,0-1,0 0,1-1,0-1,6 1,86 32,-104-36,-1 1,0-1,0 1,1 0,-1-1,0 1,0 0,0 0,0 0,0 0,0 0,0 0,0 0,0 0,0 0,0 0,-1 1,1-1,0 0,-1 1,1-1,-1 0,0 1,1-1,-1 1,0-1,0 0,0 1,0-1,0 1,0-1,0 0,-1 1,1-1,0 1,-1-1,1 0,-1 1,1-1,-1 0,0 0,0 1,0-1,1 0,-2 0,-50 46,-148 84,103-45,95-84,0 1,0-1,0 1,0 0,0 0,1 0,-1 0,1 0,0 0,0 1,0-1,1 0,-1 0,1 1,0-1,0 0,0 1,0-1,0 0,1 1,-1-1,1 0,0 1,0-1,1 0,-1 0,0 0,1 0,0 0,0 0,0-1,0 1,0-1,0 1,1-1,0 1,10 6,0 0,1-1,0-1,0 0,1-1,0-1,0 0,0-1,0-1,1 0,-1-1,1 0,0-2,4 0,-12 1,1-1,-1-1,0 1,0-1,0-1,0 1,0-2,0 1,0-1,0 0,-1 0,1-1,-1 0,0-1,5-3,6-9</inkml:trace>
  <inkml:trace contextRef="#ctx0" brushRef="#br0" timeOffset="3340.3">536 1,'-27'32,"-41"209,18-20,21-121,-5-1,-4-2,-43 79,51-112,-29 106,50-26,9-132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395 198,'28'169,"-57"173,29-259,0-59</inkml:trace>
  <inkml:trace contextRef="#ctx0" brushRef="#br0" timeOffset="483.05">57 254,'0'1,"1"-1,-1 0,0 0,1 0,-1 0,1 0,-1 0,1 0,-1 0,0 0,1 0,-1 0,1 0,-1 0,1 0,-1-1,0 1,1 0,-1 0,1 0,-1-1,0 1,1 0,-1 0,0-1,1 1,-1 0,0-1,1 1,-1 0,0-1,0 1,1-1,-1 1,0 0,0-1,0 1,0-1,0 1,0-1,1 1,-1 0,0-1,0 1,0-1,0 1,-1-1,1 1,0-1,0 1,0 0,0-1,0 1,0-1,-1 1,1 0,0-1,0 1,-1-1,1 1,0 0,-1 0,1-1,0 1,-1 0,1-1,0 1,-1 0,1 0,-1-1,36 4,167 12,-79-13,20 25,-33-26,-85-1</inkml:trace>
  <inkml:trace contextRef="#ctx0" brushRef="#br0" timeOffset="918.063">0 903,'70'-12,"0"2,0 4,1 3,61 5,-34-1,-11 12,-77-10,1 0,0-1,-1-1,1 1,0-2,0 1,0-2,0 1,-1-1,1-1,6-2,29-17,-28 11</inkml:trace>
  <inkml:trace contextRef="#ctx0" brushRef="#br0" timeOffset="1518.081">141 1,'138'10,"87"9,-22 9,-179-28</inkml:trace>
  <inkml:trace contextRef="#ctx0" brushRef="#br0" timeOffset="2587.014">1722 395,'-96'160,"79"-137,-1-1,-1-1,-1-1,-1-1,-1 0,0-2,-1 0,-1-2,0-1,-1 0,-1-2,0-1,0-1,-18 4,38-12,0 1,1-1,-1 0,0 0,0 0,0-1,0 0,-1 0,1-1,0 1,0-1,-1-1,1 1,0-1,0 0,0-1,0 1,0-1,0 0,0-1,1 0,-1 1,1-2,0 1,0-1,0 1,0-1,0-1,1 1,0-1,0 0,-3-4,7 2,0 0,0 0,1 0,0 0,0 0,1 0,0 0,0 0,0 0,1 1,0-1,0 1,1 0,0 0,0 0,0 0,1 1,0 0,0 0,0 0,5-3,-6 3,-1 0,1 0,1 0,-1 1,1 0,-1 0,1 0,0 0,1 1,-1 0,0 0,1 0,0 1,0-1,0 2,0-1,0 0,0 1,0 0,0 1,1 0,-1 0,0 0,0 0,0 1,1 0,-1 0,0 1,0 0,0 0,-1 0,1 1,0 0,2 1,168 149,-15-26,-144-120,-4-5</inkml:trace>
  <inkml:trace contextRef="#ctx0" brushRef="#br0" timeOffset="3419.339">1072 170,'-51'0,"96"17,189 6,-215-19,-10-2,1 1,-1-1,1 0,0-1,0 0,0-1,-1 0,1-1,0 0,9-2,-18 3,0-1,0 1,0-1,0 0,0 1,0-1,0 0,0 0,0 0,0 0,0 0,0 0,0 0,-1 0,1 0,-1 0,1 0,-1-1,1 1,-1 0,1 0,-1-1,0 1,0 0,0 0,0-1,0 1,0 0,0-1,0 1,0 0,0 0,-1-1,1 1,-1 0,1 0,-1 0,1-1,-1 1,0 0,0-1,-33-47,32 46,-49-90,46 69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4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926 236,'-1'-1,"-1"0,1-1,-1 1,1 0,-1 0,0 0,0 0,1 0,-1 1,0-1,0 0,0 1,0-1,0 1,1 0,-1 0,0 0,0 0,0 0,0 0,0 0,0 0,0 1,0-1,0 1,0 0,1-1,-1 1,0 0,0 0,-160 66,69-21,-305 94,314-102,84-38,-1 1,0-1,1 1,-1-1,1 1,-1 0,1-1,-1 1,1 0,-1 0,1-1,0 1,0 0,-1 0,1-1,0 1,0 0,0 0,0 0,0 0,0-1,0 1,0 0,0 0,0 0,0-1,0 1,1 0,-1 0,0 0,1-1,-1 1,0 0,1-1,-1 1,1 0,-1-1,1 1,0-1,-1 1,1 0,0-1,-1 1,1-1,0 0,-1 1,1-1,0 0,0 1,-1-1,1 0,0 0,0 0,0 0,0 1,46 16,210 17,-156-29,-101-3,0 0,0 0,0 1,0-1,0 0,-1 0,1 1,-1-1,1 0,-1 0,0 0,0 0,0 0,0 0,0 0,0 0,-1 0,1 0,-1-1,1 1,-1-1,0 1,1-1,-1 1,0-1,0 0,0 0,0 0,0 0,0 0,0-1,-1 2,-167 105,117-70,-2 1,1 2,2 3,-28 30,76-71,1 0,0 1,0-1,0 0,0 1,1 0,-1 0,1-1,-1 2,1-1,0 0,0 0,1 1,-1-1,1 1,-1-1,1 1,0-1,0 1,1 0,-1 0,1-1,0 1,0 0,0 0,1 0,-1-1,1 1,0 0,0-1,0 1,0 0,1-1,-1 1,1-1,0 0,0 0,0 1,0-1,1-1,-1 1,1 0,0-1,0 1,0-1,0 0,3 2,6-1,1-1,0 0,-1-1,1 0,0-1,0 0,0-1,-1-1,1 0,0 0,-1-1,0-1,1 0,5-4,41-9,145-25,-180 41</inkml:trace>
  <inkml:trace contextRef="#ctx0" brushRef="#br0" timeOffset="4839.217">1377 406,'-189'311,"28"-27,122-209,39-75,1-1,-1 1,0 0,0 0,1 0,-1 0,0 0,0 0,1 0,-1 0,0 0,0 0,0 0,1 0,-1 0,0 0,0 1,1-1,-1 0,0 0,0 0,0 0,1 0,-1 0,0 1,0-1,0 0,0 0,1 0,-1 0,0 1,0-1,0 0,0 0,0 0,0 1,1-1,15-21,85-134,-51 79,3 2,3 2,4 3,16-12,-31 33,9-5,-54 53,1 1,-1-1,1 0,0 0,-1 1,1-1,-1 0,1 1,-1-1,1 1,-1-1,1 1,-1-1,1 1,-1-1,0 1,1-1,-1 1,0-1,0 1,1 0,-1-1,0 1,0-1,0 1,0 0,0-1,0 1,0 0,0-1,0 1,0 0,0-1,0 1,0-1,0 1,0 0,-1-1,1 1,0-1,-1 1,1 0,0-1,-1 1,1-1,0 1,-1-1,1 1,-1-1,0 3,-6 29,1-1,2 2,0-1,3 0,1 1,1 4,24 79,-6-44,-19-70,1-1,0 0,0 0,-1 0,1 1,0-1,0 0,0 0,0 0,0 0,0 0,0-1,0 1,1 0,-1 0,0-1,0 1,1-1,-1 1,0-1,1 1,-1-1,1 0,-1 0,0 0,1 0,-1 0,1 0,-1 0,0 0,1 0,-1-1,0 1,1-1,-1 1,0-1,1 1,-1-1,0 0,0 1,0-1,1 0,-1 0,0 0,0 0,0 0,0 0,-1 0,2-1,14-16,0 0,-1-2,0 1,-2-2,0 0,-2 0,1-3,34-59,-11 29,3 1,1 3,22-20,-61 70,0-1,0 1,0-1,1 1,-1 0,0-1,0 1,0-1,1 1,-1 0,0-1,1 1,-1 0,0-1,1 1,-1 0,1 0,-1-1,0 1,1 0,-1 0,1 0,-1-1,1 1,-1 0,0 0,1 0,-1 0,1 0,-1 0,1 0,-1 0,1 0,-1 0,1 0,-1 0,0 1,1-1,-1 0,1 0,-1 0,1 0,-1 1,0-1,1 0,-1 1,0-1,1 0,-1 1,0-1,1 0,-1 1,0-1,0 0,1 1,-1-1,0 1,0-1,0 1,0-1,1 0,-1 1,0-1,0 1,0-1,0 1,2 36,-2-31,-20 153,14-130,2 1,1-1,1 1,2 0,1-1,2 8,1-13,2-6</inkml:trace>
  <inkml:trace contextRef="#ctx0" brushRef="#br0" timeOffset="9497.479">2337 914,'-30'-16,"22"16,-1 0,1 1,0 1,0-1,0 1,0 1,0 0,0 0,0 0,1 1,-1 0,1 0,0 1,1 0,-1 0,1 1,0 0,0 0,1 0,0 1,0-1,0 1,1 1,0-1,-1 4,-1 1,2 0,-1 0,2 1,-1 0,2 0,0-1,0 2,1-1,1 0,0 0,1 0,0 0,1 0,1 0,0 2,-1-10,0 0,0 0,0 0,1 0,-1 0,1-1,0 1,1-1,-1 0,1 0,0 0,0 0,0-1,0 1,0-1,1 0,0-1,-1 1,1-1,0 0,0 0,1 0,-1-1,0 0,0 0,1 0,-1 0,1-1,-1 0,0 0,1-1,-1 1,0-1,1 0,-1-1,0 1,0-1,0 0,0-1,0 1,0-1,-1 0,4-2,-5 3,1 0,0 0,-1-1,1 1,-1-1,0 0,0 0,0 0,0 0,0-1,-1 1,1-1,-1 0,0 0,0 1,-1-1,1 0,-1-1,0 1,0 0,0 0,0 0,-1-1,0 1,0 0,0-1,0 1,-1 0,1-1,-1 1,0 0,-1 0,1 0,-1 0,0 0,1 0,-2 0,1 1,-2-3,-47-20,143 26,16-19,-100 8,-12 4</inkml:trace>
  <inkml:trace contextRef="#ctx0" brushRef="#br0" timeOffset="10997.25">2873 632,'5'0,"6"0,6 5,5 1,4 0,2-1,1-2,0-1,1-1,-1 0,0-1,0 0,-1-1,1 1,-1 0,0 0,-9 0,-9 0</inkml:trace>
  <inkml:trace contextRef="#ctx0" brushRef="#br0" timeOffset="11752.88">2760 999,'595'0,"-571"0</inkml:trace>
  <inkml:trace contextRef="#ctx0" brushRef="#br0" timeOffset="15179.376">1293 180,'67'1,"150"-13,-20-7,-68-5,-128 23,-1 0,0 1,0-1,0 0,0 0,0 0,0 0,0 1,0-1,0 0,0 0,0 0,0 1,0-1,-1 0,1 0,0 0,-1 1,1-1,-1 0,1 1,-1-1,1 0,-1 1,1-1,-1 1,1-1,-1 0,0 1,1 0,-1-1,0 1,0-1,1 1,-1 0,0-1,0 1,0 0,1 0,-1 0,0 0,0 0,0 0,1 0,-2 0,1-1,-118-55,48 23,54 22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1,'5'0,"6"5,6 6,1 6,-3 5,0-1,-2 1,2 1,2 1,5-3,-3-5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0,'0'5,"5"7,1 5,5 0,0 3,4-3,-2 0,-2 3,1-2,-1 0,3-3,-2 1,-3-2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1 224,'26'5,"1"-2,0-1,0-1,0-1,0-2,11-2,-30 3,1 0,-1-1,1 0,-1-1,0 0,0 0,0-1,0 0,-1 0,1-1,-1 0,0 0,-1 0,1-1,-1 0,0-1,0 1,-1-1,0 0,0-1,2-5,-5 10,-1 0,1-1,-1 1,0 0,0-1,0 1,-1-1,1 1,-1-1,0 1,0-1,0 1,0-1,0 1,-1-1,0 1,0-1,0 1,0 0,0-1,-1 1,1 0,-1 0,0 0,0 0,0 0,0 0,-1 1,1-1,-1 1,0 0,1-1,-1 1,0 0,0 1,0-1,-1 1,1-1,0 1,-1 0,1 0,0 0,-1 0,1 1,-3 0,-2-1,1 1,0 0,-1 1,1-1,0 1,0 1,0 0,0 0,0 0,0 1,0 0,1 0,-1 0,1 1,0 0,0 1,0-1,1 1,0 0,0 0,0 1,0 0,1-1,0 2,-3 5,1-2,0 0,1 1,0 0,1 0,0 0,0 0,2 1,-1-1,2 1,-1 0,1 0,1-1,0 1,1 0,2 9,-1-14,0-1,0 0,0-1,1 1,0 0,0-1,1 1,-1-1,1 0,0 0,1 0,-1-1,1 0,0 0,0 0,0 0,1-1,-1 0,1 0,0 0,0-1,0 1,0-2,0 1,0-1,0 0,1 0,4 0,189 0,-175-1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338 142,'-11'331,"-8"-96,-6-126,25-109,0 1,-1-1,1 1,0-1,0 1,0-1,0 1,0-1,0 1,-1-1,1 1,0-1,0 0,-1 1,1-1,0 1,-1-1,1 0,-1 1,1-1,0 0,-1 1,1-1,-1 0,1 0,-1 0,1 1,0-1,-1 0,1 0,-1 0,1 0,-1 0,1 0,-1 0,1 0,-1 0,1 0,-1 0,1 0,-1 0,1 0,-1 0,1 0,-1-1,1 1,-1 0,1 0,-1-1,1 1,0 0,-1-1,1 1,-1 0,1-1,0 1,0-1,-1 1,1 0,0-1,-1 1,1-1,0 1,0-1,0 1,0-1,0 1,-1-1,1 1,0-1,-4-14</inkml:trace>
  <inkml:trace contextRef="#ctx0" brushRef="#br0" timeOffset="370.837">0 142,'681'0,"-631"5,-33 1</inkml:trace>
  <inkml:trace contextRef="#ctx0" brushRef="#br0" timeOffset="972.055">902 1,'0'470,"-26"-204,25-264,1-1,-1 1,1 0,0 0,0 0,-1 0,1-1,0 1,1 0,-1 0,0 0,0 0,1 0,-1-1,1 1,0 0,-1 0,1-1,0 1,0-1,0 1,0-1,0 1,1-1,-1 1,0-1,1 0,-1 0,1 0,-1 0,1 0,-1 0,1 0,0 0,-1 0,1-1,0 1,0-1,0 1,0-1,-1 0,10-5,-1 0,0-1,0-1,0 0,-1 0,0 0,-1-1,0-1,0 1,0-2,21-19,-13 12,1 0,1 2,0 0,1 1,0 1,1 1,1 1,0 0,11-3,-30 14,1-1,-1 1,1-1,-1 1,1 0,0 0,-1 0,1 0,-1 1,1-1,-1 1,1-1,-1 1,1 0,-1 0,1 0,-1 0,0 0,0 1,0-1,1 1,-1-1,-1 1,1 0,0 0,0 0,-1 0,1 0,-1 0,1 0,-1 1,0-1,0 0,0 1,0-1,-1 1,1-1,-1 1,1 0,9 104,4-37,-2-58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1 330,'1'1,"1"-1,0 0,-1 0,1 0,0 0,-1 0,1 0,0-1,-1 1,1-1,0 1,-1-1,1 1,-1-1,1 0,-1 0,1 0,-1 0,1 0,-1 0,0 0,0 0,0-1,1 1,-1 0,0-1,-1 1,1-1,0 1,0-1,-1 1,1-1,0-1,5-5,27-31,3 1,1 1,2 2,26-17,-53 43,0 1,0 0,1 1,0 1,0 0,1 0,-1 1,1 1,4 0,-16 3,0 1,0-1,0 1,0 0,0 0,0 0,0 0,0 0,0 0,0 1,0-1,-1 1,1-1,0 1,0 0,0 0,0 0,-1 0,1 0,0 0,-1 0,1 1,-1-1,1 0,-1 1,0-1,0 1,1 0,-1-1,0 1,-1 0,1 0,0-1,0 1,-1 0,1 0,0 2,3 84,-5-56,2-30,-1 1,0-1,1 1,-1-1,1 1,0-1,0 0,0 1,0-1,0 0,1 0,-1 0,1 1,-1-2,1 1,0 0,0 0,0 0,0-1,0 1,0-1,0 0,0 0,1 0,-1 0,0 0,1 0,-1 0,1-1,-1 1,1-1,-1 0,1 1,-1-1,1-1,-1 1,1 0,-1 0,1-1,-1 0,1 1,-1-1,1 0,-1 0,0 0,0-1,1 1,-1 0,0-1,0 0,0 0,100-74,89-53,-189 127,-1 1,0 0,0-1,1 1,-1 0,1-1,-1 1,1 0,0 0,-1 0,1 0,0 1,0-1,-1 0,1 1,0-1,0 1,0 0,0-1,0 1,0 0,0 0,-1 1,1-1,0 0,0 0,0 1,0-1,0 1,-1 0,1 0,0-1,0 1,-1 0,1 0,-1 1,1-1,-1 0,1 0,-1 1,0-1,0 1,1-1,-1 1,0-1,0 1,-1 0,1 0,0-1,0 1,-1 0,0 0,1 0,-1 0,0 0,0 0,-37 114,5-29,31-86,1 0,-1 0,1 0,-1 0,1 0,0 0,-1 0,1 0,0 1,0-1,0 0,0 0,0 0,0 0,0 0,0 1,1-1,-1 0,0 0,1 0,-1 0,1 0,-1 0,1 0,-1 0,1 0,0 0,-1 0,1 0,0-1,0 1,0 0,-1 0,1-1,0 1,0 0,0-1,0 1,0-1,1 0,-1 1,0-1,0 0,0 1,0-1,0 0,0 0,1 0,-1 0,0 0,0 0,0-1,0 1,0 0,0 0,0-1,1 1,-1-1,0 0,14-7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0,'-38'16,"1"1,1 2,1 2,1 1,1 2,0 1,-21 22,15 14,38-59,0-1,1 1,0 0,-1-1,1 1,0 0,0 0,-1-1,2 1,-1 0,0 0,0-1,0 1,1 0,-1-1,1 1,-1 0,1-1,0 1,0-1,0 1,0-1,0 1,0-1,0 0,0 1,0-1,0 0,1 0,-1 0,1 0,-1 0,1 0,-1 0,1-1,-1 1,1 0,0-1,-1 1,11 0,-1-1,0 1,0-2,0 0,0 0,0 0,0-2,-1 1,1-2,-1 1,1-1,-1-1,0 0,-1 0,1-1,2-2,5-1,181-124,-197 132,0 0,0 0,0 0,0 0,0 1,0-1,1 0,-1 0,0 1,1-1,-1 1,0-1,1 1,-1 0,1-1,-1 1,0 0,1 0,-1 0,1 0,-1 0,1 0,-1 1,0-1,1 0,-1 1,0-1,1 1,-1-1,0 1,1 0,-1-1,0 1,0 0,0 0,0 0,0 0,0 0,0 0,0 0,0 1,0-1,-1 0,1 0,0 1,-1-1,1 0,-1 1,1-1,-1 0,0 1,0-1,0 1,4 50,-6-47,2-1,-1 0,0 1,1-1,0 1,0-1,0 0,1 1,-1-1,1 0,0 1,0-1,1 0,-1 0,1 0,0 0,0 0,0 0,0 0,1-1,0 1,0-1,0 0,0 0,0 0,0 0,1 0,0-1,-1 1,1-1,1 0,45 4,-26-6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0,'-5'4,"-22"10,0 1,1 2,1 1,1 1,0 1,-11 13,33-32,1 1,0-1,-1 0,1 1,0-1,0 1,0-1,0 1,0-1,1 1,-1-1,0 1,1 0,-1 0,1-1,0 1,-1 0,1 0,0 0,0-1,0 1,0 0,1 0,-1 0,0-1,1 1,-1 0,1-1,0 1,-1 0,1-1,0 1,0-1,0 1,0-1,0 1,1-1,-1 0,0 1,1-1,-1 0,0 0,1 0,0 0,-1 0,1-1,-1 1,1 0,1 0,2 1,54 39,-58-40,0 0,1 0,-1 0,0 1,0-1,0 0,0 1,-1-1,1 1,0-1,-1 1,1 0,-1-1,1 1,-1-1,0 1,1 0,-1-1,0 1,0 0,0-1,0 1,-1 0,1-1,0 1,-1 0,1-1,-1 1,0-1,1 1,-1-1,0 1,0-1,0 1,0-1,0 0,0 0,0 0,0 1,-1-1,-5 5,-1 0,0-1,0 0,-1 0,0-1,1 0,-1 0,-1-1,1 0,0-1,-1 0,1-1,-1 0,0 0,-17 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0,'-29'5,"11"-3,0 0,1 1,-1 1,1 1,-1 1,1 0,1 1,-1 1,1 0,-1 2,16-9,0 0,0-1,-1 1,1 0,0 0,0 0,0-1,0 1,1 0,-1 1,0-1,0 0,1 0,-1 0,0 0,1 0,-1 1,1-1,0 0,-1 1,1-1,0 0,0 0,0 1,0-1,0 0,0 1,0-1,0 0,1 1,-1-1,0 0,1 0,-1 1,1-1,-1 0,1 0,0 0,0 0,-1 1,1-1,49 36,-28-23,-19-12,-1 0,1 1,-1-1,1 0,-1 1,0 0,0-1,0 1,0 0,-1 0,1 0,-1 0,1 0,-1 1,0-1,-1 0,1 1,0-1,-1 0,0 1,0-1,0 1,0-1,0 0,-1 1,1-1,-1 1,0-1,0 0,0 0,-1 0,1 0,-1 0,0 0,0 0,0 0,0 0,0-1,0 1,-1-1,1 0,-1 0,0 0,0 0,-1 1,-2 2,-1 0,1-1,-1 0,0 0,0-1,0 0,0 0,-1 0,1-1,-1 0,0-1,1 0,-1 0,0 0,0-1,0 0,1-1,-1 0,-12-5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1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263 367,'49'5,"-72"17,-113 37,130-56,-2 0,-1 1,0 0,1 0,-1 1,1 0,1 0,-1 1,1 0,0 0,0 1,0 0,1 0,1 1,-1-1,1 1,0 0,1 1,0-1,0 1,0 2,2-5,0 0,0 0,1 0,0 0,0 0,1 0,-1 0,1 1,1-1,-1 0,1 0,0 0,0 0,1 0,0 0,0 0,0 0,1-1,0 1,0-1,0 1,1-1,0 0,0-1,0 1,0-1,1 0,-1 0,1 0,5 3,-1-3,1 0,-1 0,1-1,0 0,0-1,0 0,0 0,0-1,0 0,0-1,0 0,1-1,-1 0,0-1,0 0,0 0,-1-1,1-1,8-3,2-5</inkml:trace>
  <inkml:trace contextRef="#ctx0" brushRef="#br0" timeOffset="4126.306">602 593,'32'0,"132"-11,-156 9,0 0,0 0,-1-1,0 0,1 0,-1 0,0-1,0 0,-1-1,1 0,-1 0,0 0,0 0,-1-1,0 0,0 0,0-1,-1 1,1-3,-4 6,0 0,0-1,-1 1,0 0,0 0,0-1,0 1,0 0,0 0,-1-1,0 1,0 0,0 0,0 0,0 0,0 0,-1 0,1 0,-1 0,0 1,0-1,0 1,0-1,-1 1,1 0,-1 0,1 0,-1 0,0 0,1 0,-1 1,0 0,0-1,0 1,-1 0,1 0,0 1,0-1,0 1,-1-1,1 1,0 0,0 0,-1 1,1-1,0 1,0-1,0 1,-1 0,-16 3,-1 0,1 0,1 2,-1 1,1 0,0 2,0 0,1 1,1 0,-8 7,19-12,1 0,0 0,0 0,0 1,0-1,1 1,0 0,1 1,-1-1,1 1,0-1,1 1,-1 0,1 0,1 0,-1 1,1-1,1 0,-1 0,1 1,0-1,1 0,0 0,0 1,1-1,-1 0,2 0,-1 0,1-1,0 1,0-1,1 1,-1-1,2 0,-1 0,1-1,0 1,4 3,9 2,0-1,1-1,-1-1,2-1,-1 0,1-1,0-2,1 0,3 0,50-7,-56-2</inkml:trace>
  <inkml:trace contextRef="#ctx0" brushRef="#br0" timeOffset="4827.71">1279 452,'-1'10,"-1"0,-1-1,0 1,0-1,-1 1,0-1,0 0,-1-1,0 1,-1-1,-3 4,-14 25,-102 162,195-312,35-39,-104 150,0 0,0 0,0 0,0 0,0 0,0 0,0 0,1 1,-1-1,1 0,-1 1,1-1,0 1,-1 0,1-1,0 1,0 0,0 0,0 0,0 0,0 1,0-1,2 0,-7 39,-3 81,6-115,1-1,0 1,0 0,0 0,0-1,1 1,-1-1,1 1,0-1,0 0,0 0,1 1,-1-2,1 1,-1 0,1 0,0-1,0 0,1 1,-1-1,0 0,1-1,-1 1,1 0,-1-1,1 0,0 0,-1 0,2 0,0-1,1 1,-1-1,0 0,0 0,1-1,-1 0,0 0,0 0,0 0,0-1,0 0,0 0,0 0,0 0,-1-1,1 0,-1 0,0 0,0-1,0 1,0-1,-1 0,0 0,1 0,-1 0,-1-1,1 0,-1 1,1-2,-1 4,8-12,1-1,-2 0,0 0,-1-1,0 0,-1-1,-1 1,-1-1,3-17,-8 16</inkml:trace>
  <inkml:trace contextRef="#ctx0" brushRef="#br0" timeOffset="5289.48">2013 1,'-17'38,"11"-13,2 0,0 0,2 1,1-1,1 1,2 13,-10 128,-49 46,51-200,0-6</inkml:trace>
  <inkml:trace contextRef="#ctx0" brushRef="#br0" timeOffset="5528.189">1730 311,'34'5,"15"1,5 0,-2-1,-1-2,-3 0,-6-2,-5-1,-4 0,-3 0,-2 0,0-1,-1 1,-5 0</inkml:trace>
  <inkml:trace contextRef="#ctx0" brushRef="#br0" timeOffset="5993.656">2295 509,'38'0,"-26"2,1 0,-1-1,1 0,-1-1,1-1,0 0,-1-1,0 0,1 0,-1-2,0 1,0-2,-1 0,1 0,-1-1,0 0,0-1,-1 0,0 0,8-9,-16 14,-1 0,0 1,0-1,1 0,-1 1,0-1,0 0,-1 0,1 0,0 0,-1 0,1 0,-1 0,1 0,-1 0,0 0,0 0,0 0,0 0,-1 0,1 0,0 0,-1 0,1 0,-1 0,0 0,0 0,0 0,0 0,0 0,0 1,0-1,0 0,-1 1,1-1,-1 1,1 0,-1-1,-1 0,-78-24,69 26,1 1,-1 0,1 1,-1 0,1 1,0 0,0 1,0 1,1-1,-1 2,1-1,0 1,1 1,-1 0,1 0,1 1,-1 0,1 0,1 1,0 0,0 1,0-1,2 1,-1 0,1 1,0-1,1 1,1 0,-1 1,2-1,-2 8,4-15,0 0,1 1,-1-1,1 0,0 1,0-1,0 0,0 0,1 1,-1-1,1-1,0 1,1 0,-1 0,1-1,-1 1,1-1,0 0,0 0,1 0,-1 0,1-1,-1 1,1-1,0 0,0 0,0 0,0 0,0-1,0 0,4 1,138 12,-4-45,-118 21</inkml:trace>
  <inkml:trace contextRef="#ctx0" brushRef="#br0" timeOffset="6413.616">2803 565,'0'1,"0"-1,0 1,0-1,0 1,1 0,-1-1,0 1,0-1,0 1,0-1,1 1,-1-1,0 1,0 0,1-1,-1 0,0 1,1-1,-1 1,1-1,-1 1,0-1,1 0,-1 1,1-1,-1 0,1 1,-1-1,1 0,0 0,-1 0,1 1,-1-1,1 0,-1 0,1 0,0 0,-1 0,1 0,-1 0,1 0,0 0,-1 0,1-1,-1 1,1 0,-1 0,1 0,-1-1,1 1,-1 0,1-1,-1 1,1 0,-1-1,1 1,-1-1,0 1,1-1,-1 1,0-1,1 1,-1-1,0 1,0-1,1 1,16-47,-14 36,0-1,0 0,1 0,0 0,1 1,0-1,1 1,0 0,1 1,0 0,0 0,2 0,-1 1,1 0,0 0,1 1,0 1,0 0,0 0,1 1,0 0,1 0,-1 2,1-1,0 2,0-1,8 0,-17 4,-1 0,1 0,-1 0,0 0,1 0,-1 1,0-1,1 1,-1 0,0-1,0 1,0 0,0 0,0 1,0-1,0 0,0 1,0-1,0 1,-1-1,1 1,0 0,-1 0,0 0,1 0,-1 0,0 0,0 0,0 0,0 1,-1-1,1 0,-1 0,1 1,-1 0,4 19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6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167 453,'-36'49,"18"-28,1 1,1 1,1 0,2 1,0 1,1 0,2 1,-3 11,12-33,0 0,0 1,1-1,-1 0,1 1,0-1,1 0,-1 1,1-1,0 0,0 0,0 0,0 0,1 1,0-2,0 1,0 0,0 0,0-1,1 1,0-1,0 0,0 1,0-1,0-1,0 1,1 0,-1-1,1 0,0 0,0 0,0 0,0 0,0-1,0 0,0 0,0 0,1 0,-1-1,0 0,1 0,3 0,6-1,1 0,-1-1,0 0,0-2,0 1,-1-2,1 0,-1 0,0-1,-1-1,1 0,-1-1,0 0,-1-1,0 0,-1-1,0 0,0 0,-1-1,0-1,-1 0,0 0,-1 0,-1-1,0 0,0 0,1-6,-6 11,0 0,0-1,-1 1,0 0,-1 0,1 0,-2 0,1 0,-1 0,0 0,0 0,-1 1,0-1,-1 1,0 0,0 0,0 0,-1 0,0 1,0 0,-1 0,0 0,0 1,0-1,0 2,-1-1,0 1,0 0,0 0,-1 1,1-1,-1 2,0-1,1 1,-1 1,0-1,-1 1,1 1,0-1,0 1,0 1,0 0,-4 0,-13 5</inkml:trace>
  <inkml:trace contextRef="#ctx0" brushRef="#br0" timeOffset="402.414">900 1,'-17'38,"2"0,2 2,2-1,1 2,2-1,2 1,2 0,1 0,2 3,-1-7,-2 0,-2-1,-1 1,-2-1,-2-1,-1 0,-8 17,-13 28,33-73,4-4</inkml:trace>
  <inkml:trace contextRef="#ctx0" brushRef="#br0" timeOffset="652.348">562 424,'28'0,"20"0,6 0,-1 0,-5 0,-6-4,-5-3,-4 1,-3 2,-2 0,0-3,-1 0,0 0,-4 2</inkml:trace>
  <inkml:trace contextRef="#ctx0" brushRef="#br0" timeOffset="891.549">1210 510,'0'33,"0"17,0 3,0-1,5-6,2-14,3-14,2-9</inkml:trace>
  <inkml:trace contextRef="#ctx0" brushRef="#br0" timeOffset="1050.187">1239 256,'0'0</inkml:trace>
  <inkml:trace contextRef="#ctx0" brushRef="#br0" timeOffset="1343.891">1606 510,'-18'23,"1"1,1 1,1 1,1 0,1 0,2 2,-7 22,17-46,0-1,0 1,0 0,0-1,1 1,0 0,0-1,0 1,0 0,0 0,1-1,0 1,0-1,0 1,0 0,0-1,1 0,-1 1,1-1,0 0,0 0,0 0,0 0,1 0,-1 0,1-1,0 1,0-1,0 0,0 0,0 0,0 0,1 0,-1-1,0 1,1-1,-1 0,1 0,0-1,-1 1,1-1,0 1,-1-1,1 0,0-1,5 1,1-1,-1 0,0-1,1 0,-1 0,0-1,-1 0,1-1,0 0,-1 0,0-1,0 0,0 0,-1-1,0 0,0 0,0-1,-1 0,0 0,0 0,0-1,-1 0,-1 0,1 0,-1-1,-1 0,0 1,0-1,0 0,-1-3,0 1,0 0,-1 1,0-1,-1 0,0 0,-1 0,0 1,-1-1,0 0,-1 1,0-1,0 1,-1 0,0 0,-4-5,3 12,1 0,-1 0,1 0,-1 1,0-1,0 1,0 1,0-1,0 1,0-1,0 2,-1-1,1 0,0 1,-1 0,-2 1,-16-2</inkml:trace>
  <inkml:trace contextRef="#ctx0" brushRef="#br0" timeOffset="1801.228">1887 735,'203'-183,"-203"184,0 0,0-1,0 1,0 0,0 0,0-1,0 1,1 0,-1-1,0 1,0 0,1-1,-1 1,0-1,1 1,-1 0,1-1,-1 1,1-1,-1 1,1-1,-1 0,1 1,0-1,-1 1,1-1,0 0,-1 0,1 1,0-1,-1 0,1 0,0 0,-1 0,1 0,0 0,-1 0,1 0,0 0,0 0,-1 0,1 0,0 0,-1-1,1 1,0 0,-1 0,1-1,0 1,-1 0,1-1,-1 1,1-1,-1 1,1-1,-1 1,1-1,-1 0,0 3,-1 5,0-1,1 0,-1 1,1-1,0 0,1 1,0-1,0 0,0 1,0-1,1 0,0 0,1 0,-1-1,1 1,0 0,0-1,1 0,0 1,0-2,0 1,0 0,1-1,0 0,0 0,0 0,0 0,1-1,-1 0,3-1,-1 1,1-2,0 1,0-1,0 0,0-1,0 1,0-2,0 1,0-1,-1 0,1-1,0 0,0 0,-1-1,1 0,-1 0,0-1,0 1,0-2,-1 1,1-1,-1 0,0 0,0-1,-1 1,0-1,4-6,30-89,-34 81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1 261,'26'-49,"-10"24,1 0,1 1,1 1,1 1,1 0,15-11,-29 27,-7 4,1 0,0 1,0-1,-1 0,1 1,0-1,0 1,1-1,-1 1,0-1,0 1,1 0,-1-1,1 1,-1 0,1 0,-1 0,1 0,0 1,-1-1,1 0,0 1,0-1,-1 1,1-1,0 1,0 0,0 0,0 0,0 0,-1 0,1 0,0 1,0-1,0 0,-1 1,1 0,0-1,0 1,-1 0,1 0,0 0,-1 0,1 0,0 1,5 123,-9-88,2-31,5 69,-5-73,1-1,-1 0,0 0,1 1,-1-1,1 0,-1 0,1 0,-1 1,1-1,0 0,-1 0,1 0,0 0,0 0,0 0,0 0,0-1,0 1,0 0,0 0,0-1,1 1,-1-1,0 1,0-1,1 0,-1 1,0-1,0 0,1 0,-1 0,0 0,1 0,-1 0,0 0,1 0,-1 0,0-1,0 1,1 0,-1-1,0 1,0-1,0 0,0 1,1-1,-1 0,0 0,0 0,0 1,-1-1,165-145,-38 32,-126 113,0 0,0 0,-1 1,1-1,0 0,0 1,0-1,0 1,0-1,0 1,0 0,0-1,0 1,0 0,0 0,0-1,0 1,0 0,0 0,0 0,0 0,0 1,0-1,0 0,0 0,0 0,0 1,0-1,0 1,0-1,0 1,0-1,0 1,0-1,0 1,-1 0,1 0,0-1,0 1,-1 0,1 0,-1 0,1 0,-1 0,1 0,-1 0,1 0,-1 0,0 0,1 0,-1 0,4 59,-17 7,1 38,17-87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10 254,'0'0,"-2"7,0 0,0 1,1-1,0 0,0 1,1-1,0 0,0 1,0-1,1 0,0 1,1-1,0 0,0 0,0 0,1 0,0 0,1-1,-1 1,1-1,0 0,5 5,-3-10,1 0,0-1,0 0,-1-1,1 1,0-1,-1-1,1 1,-1-1,1 0,-1 0,0-1,0 0,0 0,0-1,0 1,-1-1,0 0,0-1,0 1,0-1,0 0,-1-1,0 1,0 0,0-2,8-7,-5 9,0-1,-1 0,0 0,0-1,0 0,-1 0,0 0,0-1,-1 0,0 0,0 0,-1 0,0 0,-1-1,0 1,0-1,0 0,-1 0,-1-6,-3 10,0 0,-1 0,0 1,0-1,-1 1,1 0,-1 0,0 0,0 1,0-1,-1 1,1 1,-1-1,1 1,-1 0,0 0,0 0,0 1,0 0,0 0,0 1,-1 0,1 0,0 0,0 1,0 0,0 0,0 0,0 1,0 0,0 0,-3 2,-10 3</inkml:trace>
  <inkml:trace contextRef="#ctx0" brushRef="#br0" timeOffset="405.943">434 57,'108'251,"-108"-250,0 1,0-1,1 1,-1-1,0 1,0 0,1-1,-1 1,0-1,1 0,0 1,-1-1,1 1,0-1,0 0,-1 1,1-1,0 0,0 0,1 0,-1 0,0 0,0 0,0 0,1 0,-1 0,0-1,1 1,-1 0,1-1,-1 1,1-1,-1 0,1 1,-1-1,1 0,-1 0,1 0,0 0,-1 0,1-1,-1 1,1 0,-1-1,1 1,-1-1,1 1,-1-1,0 0,1 1,-1-1,0 0,0 0,1 0,0-1,92-243,-53 176,-29 57</inkml:trace>
  <inkml:trace contextRef="#ctx0" brushRef="#br0" timeOffset="856.828">970 198,'7'-2,"0"1,0-1,0 0,-1-1,1 0,-1 0,1 0,-1-1,0 1,0-2,-1 1,1-1,-1 1,0-1,0-1,-1 1,0-1,0 0,0 0,0 0,-1 0,0-1,0 1,-1-1,0 0,0 0,0-2,-3 7,1 0,-1 0,0 0,1 0,-1 0,0 0,0 0,0 1,0-1,-1 0,1 0,0 1,-1-1,1 1,-1-1,0 1,1 0,-1 0,0-1,0 1,0 0,0 1,0-1,0 0,0 1,0-1,0 1,0-1,0 1,-1 0,1 0,0 0,-1 0,-72 10,62-4,1 0,0 0,0 1,1 1,0 0,0 0,1 1,0 0,1 1,-1 0,2 1,0 0,0 0,-1 4,5-8,0-1,1 0,-1 1,1 0,1 0,0 0,0 0,0 0,0 0,1 0,1 1,-1-1,1 0,0 1,1-1,0 0,0 0,0 1,1-1,0 0,1 0,-1 0,1-1,1 1,-1-1,1 0,0 1,1-2,-1 1,1 0,0-1,1 0,-1 0,1-1,0 1,0-1,4 2,6-4,-1 0,1-1,0 0,-1-1,1-1,0-1,-1 0,1-1,-1 0,0-1,0-1,0-1,-1 0,0 0,0-2,0 0,-1 0,0-1,-1-1,8-8,5 2</inkml:trace>
  <inkml:trace contextRef="#ctx0" brushRef="#br0" timeOffset="1222.17">1619 0,'-47'40,"-34"45,79-80,1 0,0 0,0 1,0-1,1 1,0-1,0 1,0-1,1 0,-1 1,1-1,1 0,-1 1,1-1,0 0,0 0,0 0,1 0,-1-1,1 1,1-1,-1 1,0-1,1 0,0 0,0-1,2 2,35 54,-40-57,0 0,0 1,0-1,-1 0,1 1,0-1,-1 1,0-1,0 1,0-1,0 1,0-1,0 1,0-1,-1 1,1-1,-1 1,0-1,0 1,0-1,0 0,0 0,0 1,-1-1,1 0,-1 0,0 0,1-1,-1 1,0 0,0-1,0 1,0-1,0 1,0-1,-1 0,0 0,-90 23,41-29,33-2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0,'-7'17,"2"1,0 0,1 0,1 0,1 0,0 1,2-1,0 1,1-1,0 0,2 1,0-1,2 4,6 65,-8 190,-15-201,13-76,-1 1,1-1,-1 1,1-1,-1 0,1 0,-1 1,1-1,-1 0,1 0,-1 1,1-1,0 0,-1 0,1 0,-1 0,1 0,-1 0,1 0,0 0,-1 0,1 0,-1 0,1-1,-1 1,1 0,-1 0,1 0,0-1,-1 1,1 0,-1-1,0 1,1 0,-1-1,1 1,-1-1,0 1,1-1,-1 1,0-1,1 1,-1-1,0 1,0-1,1 1,-1-1,23-22,-12 10,0 1,1 0,0 1,1 0,0 1,0 1,1 0,0 1,1 0,0 1,0 1,1 0,-1 1,17-3,-28 7,1 0,0 0,-1 0,1 1,0-1,-1 1,1 0,0 1,-1-1,1 1,0 0,-1 0,1 0,-1 1,0-1,1 1,-1 0,0 0,0 1,0-1,0 1,-1 0,1 0,-1 0,0 1,1-1,-1 1,-1 0,1 0,-1 0,1 0,-1 0,0 0,-1 1,1-1,-1 1,0-1,0 1,0 0,-2 4,-1 1,0-1,0 0,-1 0,0 0,-1 0,0 0,0-1,-1 0,0 0,0 0,-1 0,0-1,-1 0,1 0,-1-1,0 0,-1 0,0 0,0-1,0 0,0-1,-1 0,0 0,0-1,0 0,0 0,0-1,0-1,-1 1,1-1,-1-1,-2 0,7 0,-1 0,1-1,0 0,-1 0,1 0,0-1,0 0,0 0,0 0,0 0,0-1,1 0,-1 0,1 0,0 0,0-1,0 1,0-1,-1-2,-5-8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48 537,'-5'12,"-2"-1,2 1,-1-1,1 2,1-1,0 0,1 1,0 0,1-1,0 1,1 0,1 0,0 0,1 0,0 0,2 5,-2-15,-1-1,1 0,0 0,1 0,-1 0,0 0,1-1,-1 1,1 0,-1 0,1-1,0 1,0-1,-1 0,1 1,0-1,0 0,1 0,-1 0,0-1,0 1,0 0,1-1,-1 1,0-1,0 0,1 0,-1 0,0 0,1 0,-1 0,0-1,0 1,1-1,-1 0,0 1,1-2,76-44,-68 36,0 0,-1-1,-1-1,0 0,0 0,-1-1,-1 0,3-6,-8 15,0 0,-1 1,1-1,-1 0,0 0,0 0,0 0,0 0,-1 0,0-1,0 1,0 0,0 0,0 0,-1 0,0 0,0 0,0 0,0 0,-1 0,1 0,-1 1,0-1,0 1,-1-1,1 1,-1 0,1 0,-1 0,0 0,0 0,-3-1,1 0,0 1,-1 1,1-1,-1 1,1 0,-1 0,0 0,0 1,0 0,0 0,0 1,0 0,0 0,0 0,0 1,0-1,0 1,0 1,0-1,0 1,1 0,-3 2,-17 9</inkml:trace>
  <inkml:trace contextRef="#ctx0" brushRef="#br0" timeOffset="529.405">471 537,'-14'10,"1"0,0 1,1 1,0 0,0 1,2 0,-1 0,2 1,0 0,0 1,2 0,-2 5,8-16,1-1,0 1,0-1,1 1,-1-1,1 1,-1-1,1 1,0-1,1 0,-1 1,1-1,-1 0,1 0,0 0,0 0,0 0,0-1,1 1,-1-1,1 1,0-1,-1 0,1 0,0 0,0 0,0 0,1-1,-1 0,0 1,1-1,-1-1,1 1,-1 0,1-1,-1 1,1-1,-1 0,1 0,-1-1,1 1,-1-1,1 0,-1 0,0 0,1 0,-1 0,0-1,0 1,2-3,20-9,0-2,-2-1,0-1,0-1,-2-1,0-1,-2 0,0-2,-1 0,-1-1,-2-1,0-1,-1 0,-2 0,0-1,2-12,-5 13,0 0,-2-1,-1 0,-1 0,-1 0,-2 0,0-1,-2 0,-2-13,2 31,-1 1,0 0,-1-1,0 1,-1 0,1 0,-1 0,-1 1,0-1,0 1,0-1,-1 1,-4-4,7 8,0 1,-1 0,1-1,-1 1,0 0,0 0,0 0,0 0,0 1,0-1,-1 1,1 0,0 0,-1 0,1 1,-1-1,1 1,-1-1,1 1,-1 0,1 1,-1-1,1 1,-1-1,1 1,0 0,-1 0,1 1,0-1,0 0,0 1,0 0,-3 2,-4 3,0 0,0 1,1 0,-1 1,2 0,-1 1,2 0,-1 0,1 0,1 1,0 0,0 0,1 1,1 0,0 0,0 0,1 0,1 0,0 1,0 0,2-1,-1 1,2-1,0 1,0-1,1 1,3 9,1 5,1 0,2 0,0 0,2-2,1 1,1-1,1-1,1 0,9 10,73 73,-92-103,0 0,1-1,-1 1,1-1,0 0,0-1,0 0,0 0,0 0,0 0,0-1,1 0,-1-1,0 1,1-1,-1 0,1-1,-1 1,0-1,1-1,2 0,9-5</inkml:trace>
  <inkml:trace contextRef="#ctx0" brushRef="#br0" timeOffset="1084.021">979 481,'3'23,"24"88,-26-108,0 0,1 0,-1 0,1 0,0 0,-1 0,1 0,0-1,1 1,-1-1,0 1,1-1,0 0,-1 0,1 0,0 0,0 0,0-1,0 1,0-1,1 0,-1 0,0 0,0 0,1-1,-1 0,1 1,-1-1,3 0,1-3,1 0,-1-1,0 0,-1 0,1 0,-1-1,0 0,0 0,0-1,0 1,-1-1,0 0,-1-1,1 1,-1-1,0 0,-1 0,0-1,0 1,2-8,12-19,55-83,-72 116,0 1,0-1,1 1,-1-1,0 1,0-1,1 1,-1-1,1 1,-1-1,0 1,1 0,-1-1,1 1,-1 0,1 0,-1-1,1 1,-1 0,1 0,-1-1,1 1,-1 0,1 0,-1 0,1 0,-1 0,1 0,-1 0,1 0,-1 0,1 0,0 0,-1 0,1 1,-1-1,1 0,-1 0,1 0,-1 1,1-1,-1 0,0 1,1-1,-1 0,1 1,-1-1,0 1,1-1,-1 0,0 1,1-1,-1 1,0-1,0 1,1-1,-1 1,0-1,0 1,0 0,0-1,0 1,0-1,0 1,0-1,0 1,0 0,5 41,-5-40,1 92,14 126,47 29,-52-204,-5-31,-1-1,0 1,-1 0,0 0,-1 0,-1 0,0 1,-1-1,0 0,-1 0,-1 1,0-1,-1 0,-1 0,0-1,-1 1,0-1,-2 1,5-10,-1-1,1 0,-1 0,0-1,0 1,0 0,0-1,-1 0,1 0,-1 0,1 0,-1 0,1-1,-1 1,0-1,0 0,0-1,0 1,0 0,0-1,0 0,0 0,0 0,0-1,0 1,0-1,0 0,1 0,-1 0,0-1,0 0,1 1,-1-1,1 0,-1 0,1-1,0 1,0-1,0 0,0 0,1 0,-1 0,1 0,0 0,-1-1,1 1,1-1,-1 1,1-1,-2-10,1 0,1 0,0 0,1 0,1 0,0 0,1 0,0 0,1 0,1 1,0-1,1 1,0 0,1 0,1 1,0-1,0 2,1-1,1 1,0 0,0 1,1 0,1 0,0 1,0 1,0 0,1 0,0 1,1 0,7-2,66-32,-61 31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1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48,'1'196,"-1"-193,0 1,0 0,0 0,1-1,0 1,0 0,0-1,0 1,0-1,1 1,-1-1,1 0,0 0,0 1,0-1,1 0,-1-1,1 1,0 0,-1-1,1 0,0 1,0-1,1 0,-1-1,0 1,1 0,-1-1,1 0,-1 0,1 0,0 0,-1-1,1 1,0-1,-1 0,1 0,0 0,0-1,-1 1,1-1,1 0,8-4,0 0,-1 0,1-1,-1-1,-1 0,1 0,-1-1,0-1,-1 0,0 0,-1-1,0 0,6-9,-8 12,-7 5,1 1,0 0,-1 0,1 0,0 0,0 0,0 0,0 0,-1 0,2 0,-1 0,0 0,0 1,0-1,0 0,0 1,1-1,-1 1,0 0,0-1,1 1,-1 0,0 0,1-1,-1 1,0 0,1 0,-1 1,0-1,1 0,-1 0,0 1,0-1,1 0,-1 1,0 0,0-1,0 1,1 0,-1-1,0 1,0 0,0 0,0 0,0 0,-1 0,1 0,0 0,0 0,-1 0,1 0,0 1,-1-1,0 0,1 0,-1 1,1-1,-1 0,0 1,0-1,5 13,40 80,-43-92,0 1,0-1,0 0,0 0,1 0,-1 0,1 0,-1 0,1-1,0 1,0-1,-1 0,1 0,0 0,0 0,0 0,0-1,0 1,1-1,-1 0,0 0,0 0,0 0,0 0,0-1,0 0,0 1,0-1,0 0,0-1,0 1,-1 0,9-6,0 0,0 0,-1-1,-1 0,1-1,-1 0,-1-1,0 0,0 0,-1 0,0-1,-1 0,0-1,-1 1,0-1,-1 0,0 0,0-4,10-23,-7 22</inkml:trace>
  <inkml:trace contextRef="#ctx0" brushRef="#br0" timeOffset="386.197">819 217,'9'-2,"1"0,-1-1,0 0,0-1,0 0,-1-1,1 1,-1-2,0 1,-1-1,1 0,-1-1,0 1,-1-2,0 1,0-1,0 1,-1-2,0 1,-1 0,2-6,-5 13,-1-1,1 0,-1 1,1-1,-1 0,0 0,0 1,0-1,0 0,0 0,0 0,0 1,-1-1,1 0,-1 0,1 1,-1-1,1 0,-1 1,0-1,0 1,0-1,0 1,0-1,0 1,-1 0,1-1,0 1,-1 0,1 0,-1 0,1 0,-1 0,1 0,-1 1,0-1,1 1,-1-1,0 1,0-1,1 1,-1 0,0 0,0 0,-1 0,-79 24,74-19,1 0,0 1,0 0,1 0,0 0,0 1,0 0,1 0,0 0,0 1,1 0,0 0,0 0,1 0,0 1,0-1,1 1,0 0,1-1,0 1,0 0,1 0,0 0,0 0,1 0,0 0,1-1,0 1,1 0,-1-1,2 1,-1-1,1 0,0 0,1-1,3 6,0-6,0-1,1 0,-1 0,1-1,0 0,1 0,-1-1,1 0,0-1,0 0,0 0,0-1,1-1,-1 0,0 0,1-1,-1 0,1-1,-1 0,4-1,98-50,-95 41</inkml:trace>
  <inkml:trace contextRef="#ctx0" brushRef="#br0" timeOffset="679.04">1186 358,'5'-10,"1"-7,1-6,2 0,1 1,-2-2,3-2,0 0,2-1,-1-1,2 5,0 1,1-1,3 0,4 2,2 6,-3 10,-4 6</inkml:trace>
  <inkml:trace contextRef="#ctx0" brushRef="#br0" timeOffset="1047.444">1666 189,'10'-9,"-1"0,0-1,-1 0,0 0,0-1,-1 1,-1-2,0 1,0-1,-1 0,-5 10,1 0,-1 0,0 0,0 0,0 0,0 0,0 0,0 1,0-1,-1 0,1 0,-1 0,0 0,1 0,-1 0,0 1,0-1,0 0,0 1,0-1,-1 1,1-1,0 1,-1-1,1 1,-1 0,1 0,-1 0,0 0,1 0,-1 0,0 0,0 0,0 1,0-1,0 1,0 0,1-1,-1 1,0 0,0 0,0 0,0 0,0 0,0 1,0-1,0 1,0-1,0 1,0 0,1-1,-1 1,0 0,1 0,-1 1,0-1,1 0,-1 0,1 1,0-1,-1 1,0 0,-6 6,0 0,1 0,0 0,0 1,0 0,1 0,1 1,0 0,0 0,1 0,0 0,0 1,1-1,1 1,0 0,1 0,0 0,0 0,1 0,0 0,1 0,2 10,2-13,1 1,0-1,0 0,0 0,1-1,0 0,1 0,-1 0,1-1,1 0,-1-1,1 0,0 0,0-1,1 0,-1-1,1 0,-1 0,1-1,0 0,0-1,0 0,0-1,1 0,-1 0,0-1,0 0,3-2,33-9,-28 5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10024 509,'0'15,"0"8,0 7,0 2,-5-5,-1-1,0-5</inkml:trace>
  <inkml:trace contextRef="#ctx0" brushRef="#br0" timeOffset="236.231">9996 170,'-5'5,"3"2,3 3,0 2</inkml:trace>
  <inkml:trace contextRef="#ctx0" brushRef="#br0" timeOffset="237.231">10306 396,'3'75,"-4"-66,-53 149,32-107,15-35,10-27,10-26,87-196,-80 216,-6 46,-12-21,79 162,-78-167,0 0,0 0,1 0,-1 0,1-1,0 1,0-1,0 0,0 0,0 0,0-1,0 1,1-1,-1 0,0-1,1 1,-1-1,1 1,-1-1,1-1,-1 1,1-1,-1 1,0-1,1-1,-1 1,0 0,0-1,0 0,0 0,0 0,0-1,0 1,-1-1,1 0,-1 0,0 0,0-1,0 1,0-1,-1 1,1-1,-1 0,0 0,0 0,-1 0,1 0,-1-1,1-2,28-119,-23 78,-5 26</inkml:trace>
  <inkml:trace contextRef="#ctx0" brushRef="#br0" timeOffset="238.231">11435 509,'0'401,"0"-400,1 1,-1 1,0-1,1 1,-1 0,0-1,0 1,0 0,0-1,-1 1,1-1,-1 1,0 0,1-1,-1 1,0-1,-1 0,1 1,0-1,-1 0,1 0,-1 0,0 0,1 0,-1 0,0 0,0 0,-1-1,1 1,0-1,-1-2,1-1,0 0,-1 0,1 0,1-1,-1 1,0-1,0 1,1-1,-1 1,1-1,0 0,0 1,0-1,0 0,0 0,1 0,-1 0,1 0,0 0,0 0,0 0,0 0,1-2,2-17,2-1,0 1,1 1,1-1,1 1,1 0,1 1,0 0,2 1,0 0,2 1,0 0,0 1,2 0,0 1,1 1,6-3,5-7,1 2,1 1,1 2,1 1,0 1,2 2,0 1,0 1,20-3,-50 16,0-1,0 1,0 0,0 1,0-1,0 1,0 0,1 0,-1 0,0 0,0 1,0 0,0-1,0 2,0-1,0 0,0 1,0 0,-1 0,1 0,-1 0,1 0,-1 1,0-1,0 1,0 0,0 0,0 0,-1 1,0-1,1 1,-1-1,0 1,-1 0,1 0,-1 0,1-1,-1 1,-1 1,1-1,0 0,-1 0,0 0,0 0,0 0,-1 3,-3 5,0 0,-1-1,0 1,-1-1,-1 0,1 0,-2-1,0 0,0-1,0 1,-1-1,-1-1,1 0,-2 0,1-1,-1 0,0-1,0 0,0-1,-1 0,-6 1,-3 2,0-1,-1-1,0 0,0-2,-1-1,1-1,-20 0,40-2,1 0,-1 1,1-1,-1 0,0 0,1-1,-1 1,0 0,1 0,-1-1,1 1,-1-1,1 0,-1 1,1-1,0 0,-1 0,1 0,0 0,-1 0,1 0,0 0,0 0,0 0,0-1,0 1,0 0,0-1,1 1,-1-1,0 1,1-1,-1 1,1-1,-1 1,1-1,0 0,0 1,0-1,0 1,0-1,0 0,0 1,0-1,1 1,-1-1,1 1,0-2,8-12</inkml:trace>
  <inkml:trace contextRef="#ctx0" brushRef="#br0" timeOffset="461.15">12338 1,'-5'38,"-1"18,0 4,1-4,1-5,2-4,1-3,0-5,1-5,1-3,-1-1,0-2,0-1,-4 0,-2 1,0-1,-4 1,0-5</inkml:trace>
  <inkml:trace contextRef="#ctx0" brushRef="#br0" timeOffset="962.4">12874 340,'-150'74,"131"-64,1 1,0 1,1 1,0 0,1 1,0 1,1 1,1 0,0 0,-6 13,18-27,0 0,-1 0,1 1,1-1,-1 1,0 0,1 0,-1-1,1 1,0 0,0 0,0 0,0 0,0 0,1 1,-1-1,1 0,0 0,0 0,0 0,1 1,-1-1,1 0,-1 0,1 0,0 0,0 0,1 0,-1 0,0 0,1-1,0 1,0-1,0 1,0-1,0 1,0-1,0 0,1 0,-1 0,1 0,0-1,0 1,-1-1,1 1,9-2,-1 0,1-1,-1 0,1-1,-1 0,0-1,0 0,0-1,0 0,0-1,-1 0,0 0,0-1,-1 0,1-1,-1 0,-1-1,4-3,131-120,-142 130,0-1,0 0,0 1,0-1,0 1,0-1,1 1,-1-1,0 1,1 0,-1 0,1 0,-1 0,1 0,0 0,-1 0,1 0,0 1,0-1,0 0,0 1,-1 0,1-1,0 1,0 0,0 0,0 0,0 0,0 1,0-1,-1 0,1 1,0-1,0 1,0 0,-1-1,1 1,0 0,-1 0,1 0,-1 0,1 1,-1-1,1 0,-1 1,0-1,0 1,1 0,13 65,16 31,-26-90,0 0,1-1,0 0,0 0,1 0,-1-1,2 0,-1 0,1 0,-1-1,2 0,10 3</inkml:trace>
  <inkml:trace contextRef="#ctx0" brushRef="#br0" timeOffset="1408.129">13270 734,'119'-185,"-31"60,-87 124,-1 0,0 0,0 0,0 0,1 0,-1 0,1 1,-1-1,0 0,1 0,0 0,-1 0,1 0,-1 1,1-1,0 0,0 1,-1-1,1 0,0 1,0-1,0 1,0-1,0 1,0 0,0-1,0 1,0 0,-1-1,1 1,0 0,1 0,-1 0,0 0,0 0,0 0,0 0,0 1,0-1,-1 0,1 1,0-1,0 0,0 1,0-1,0 1,0-1,0 1,-1 0,1-1,0 1,0 0,-1-1,1 1,0 0,-1 0,1 0,-1 0,1 0,-1-1,0 1,1 0,-1 0,0 0,0 0,7 58,-8-51,1 0,1 0,0 0,0 0,0 0,1-1,0 1,1-1,-1 1,1-1,1 0,0 0,0 0,1 1,-2-4,0 0,1 0,-1 0,1 0,0-1,0 0,0 1,1-1,-1-1,1 1,0-1,-1 0,1 0,0 0,0-1,0 1,0-1,1-1,-1 1,0-1,0 1,1-2,-1 1,0 0,0-1,0 0,0 0,0-1,0 0,0 1,0-2,0 1,-1 0,1-1,-1 0,4-3,57-53,-52 48</inkml:trace>
  <inkml:trace contextRef="#ctx0" brushRef="#br0" timeOffset="1768.42">13918 678,'38'-5,"0"-2,0-2,0-1,-2-1,1-3,-2 0,0-3,13-8,41-58,-86 80,-1 0,1 0,-1 0,0-1,-1 1,1-1,0 1,-1-1,0 0,0 0,0 1,0-1,-1 0,1 0,-1 0,0 0,0 0,-1 0,1 0,-1 1,0-1,0 0,0 0,0 1,-1-1,1 0,-1 1,0 0,-1-1,1 1,-1 0,0 0,0 1,0-1,0 1,-1 0,1-1,-1 2,1-1,-1 0,0 1,1-1,-1 1,0 0,0 1,0-1,0 1,0-1,0 1,0 0,0 1,0-1,0 1,0 0,0 0,0 0,1 0,-2 1,-102 53,98-50,1 1,-1 0,2 1,-1 0,1 0,0 1,0 0,1 0,0 0,1 1,0 0,0 0,1 0,0 1,0-1,1 1,1 0,-1 0,2 0,-1 0,2 0,-1 1,1-1,1 0,0 0,0 0,1 1,0-1,1-1,0 1,0 0,1-1,1 1,-1-1,1-1,1 1,0-1,0 1,1-1,6 2,1 1,0-2,0 0,1 0,0-2,1 0,-1 0,1-2,1 0,-1-1,1 0,0-1,-1-1,1-1,0 0,0-2,0 1,11-3,0-2,-4-2</inkml:trace>
  <inkml:trace contextRef="#ctx0" brushRef="#br0" timeOffset="2908.769">15188 876,'6'-21,"0"0,1 1,1 0,1 0,1 1,0 0,1 0,2 1,0 1,0 0,2 1,0 0,0 1,6-2,9-7,1-2,0 3,2 0,0 2,28-12,-60 32,0 1,0-1,-1 1,1-1,0 1,0-1,0 1,0 0,0 0,0-1,0 1,0 0,0 0,0 0,0 0,0 0,0 0,0 0,0 0,0 1,0-1,0 0,-1 0,1 1,0-1,0 1,0-1,0 1,0-1,-1 1,1 0,0-1,0 1,-1 0,1-1,-1 1,1 0,0 0,-1 0,1 0,-1-1,0 1,1 0,-1 0,0 0,0 0,1 0,0 53,-1-42,0-4,5 70,-5-76,1-1,0 1,-1 0,1-1,0 1,0-1,-1 1,1-1,1 1,-1-1,0 0,0 1,0-1,1 0,-1 0,1 0,-1 0,1 0,-1 0,1 0,-1-1,1 1,0 0,-1-1,1 1,0-1,0 0,-1 0,1 0,0 0,0 0,-1 0,1 0,0 0,0-1,-1 1,1-1,0 1,-1-1,1 0,1 0,106-68,-63 35,-41 30,11-8,1 1,0 1,0 0,1 1,1 1,14-5,-31 13,-1-1,1 0,0 1,-1 0,1-1,-1 1,1 0,0 0,-1-1,1 1,0 1,-1-1,1 0,-1 0,1 1,0-1,-1 1,1-1,-1 1,1-1,-1 1,1 0,-1 0,0 0,1 0,-1 0,0 0,0 0,0 0,0 1,0-1,0 0,0 1,0-1,0 1,0-1,-1 1,1-1,-1 1,1-1,-1 1,0 0,0-1,1 2,-13 73,-20 25,33-83</inkml:trace>
  <inkml:trace contextRef="#ctx0" brushRef="#br0" timeOffset="26565.166">9403 2089,'-1'-2,"1"-1,-1 1,1-1,0 1,-1-1,1 1,0-1,1 1,-1-1,0 1,1 0,-1-1,1 1,0-1,0 1,0 0,0 0,0-1,1 1,-1 0,0 0,1 0,0 0,-1 1,1-1,0 0,0 1,0-1,0 1,0 0,1 0,-1-1,0 1,2 0,0-2,1 1,-1 0,0 0,1 0,-1 1,1 0,0-1,-1 1,1 1,0-1,-1 1,1 0,0 0,0 0,0 1,-1-1,1 1,0 1,-1-1,1 0,-1 1,1 0,-1 0,0 1,0-1,0 1,0 0,0-1,-1 2,1-1,-1 0,0 1,0 0,0 0,0 0,-1 0,2 3,-1 18,-1-1,-2 1,0 0,-2-1,0 1,-2-1,-1 0,0 0,-2 0,-1 0,-1-1,-1-1,-2 3,1 5,-45 81,64-137,8-5,2 1,1 1,1 1,1 1,1 1,2 0,1 2,1 1,0 1,2 1,1 1,16-8,20 3,-64 25,1-1,-1 1,0 0,0 0,1 0,-1 0,0 0,0 1,0-1,1 0,-1 0,0 1,0-1,0 1,0-1,1 1,-1 0,0-1,0 1,0 0,0-1,-1 1,1 0,0 0,0 0,0 0,-1 0,1 0,0 0,-1 0,1 1,-1-1,1 0,-1 0,0 0,0 0,1 1,-1-1,0 0,0 0,0 1,0-1,0 0,0 0,-1 0,1 1,0-1,-1 0,1 0,-1 0,0 2,-50 143,49-141,0-1,0 1,1-1,-1 1,1 0,0-1,0 1,0 0,1 0,0-1,0 1,0 0,0 0,1-1,0 1,0 0,0-1,1 3,0-7,0 0,0 1,1-1,-1-1,0 1,0 0,0-1,0 1,0-1,0 1,0-1,0 0,0 0,0 0,0 0,-1 0,1 0,0-1,-1 1,1 0,-1-1,1 1,-1-1,0 0,1 0,-1 1,0-1,0 0,0-2,1 2,131-164,-79 112,-43 40,1 2,1-1,0 1,1 1,0 1,0 0,12-6,-23 15,-1 0,1 1,0-1,-1 0,1 1,0 0,0 0,-1 0,1 0,0 0,0 0,-1 1,1-1,0 1,-1 0,1 0,-1 0,1 0,-1 0,1 0,-1 1,0-1,1 1,-1 0,0 0,0-1,0 1,-1 1,1-1,0 0,-1 0,1 1,-1-1,0 1,0-1,0 1,0-1,0 1,-1 0,1-1,-1 1,1 0,-1 0,0-1,0 1,0 0,-1 0,1-1,-1 1,1 0,-1-1,-1 3,-26 191,28-184</inkml:trace>
  <inkml:trace contextRef="#ctx0" brushRef="#br0" timeOffset="27062.262">10871 2033,'-60'33,"43"-26,0 1,1 1,1 0,-1 0,2 2,-1 0,1 1,1 0,0 1,1 0,0 1,1 1,1 0,0 0,-1 5,9-17,1-1,0 1,0 0,-1-1,2 1,-1 0,0 0,1 0,-1 0,1-1,0 1,0 0,0 0,0 0,0 0,1 0,-1 0,1 0,0-1,0 1,0 0,0 0,0-1,1 1,-1-1,1 1,-1-1,1 0,0 0,0 0,0 1,1-2,-1 1,0 0,1 0,-1-1,1 0,-1 1,1-1,0 0,-1 0,1 0,0-1,0 1,0-1,0 1,0-1,0 0,1 0,12-6,0-1,0-1,0 0,-1-1,0 0,0-1,-1-1,-1 0,0-1,10-13,19-13,33-27,-74 65,0 1,0-1,0 0,-1 1,1-1,0 0,0 1,-1-1,1 1,0 0,-1-1,1 1,0-1,-1 1,1 0,-1-1,1 1,-1 0,1 0,-1-1,0 1,1 0,-1 0,0 0,0 0,0-1,0 1,1 0,-1 0,0 0,0 0,0 0,-1-1,1 1,0 0,0 0,0 0,-1 0,1 1,-1 52,7 69,-5-119,0 1,0-1,1 0,0 0,-1 0,1-1,0 1,1 0,-1-1,1 0,0 1,0-1,0 0,0 0,0 0,0-1,1 1,0-1,-1 0,1 0,0 0,0-1,0 1,0-1,0 0,2 0,18 3,-1-2</inkml:trace>
  <inkml:trace contextRef="#ctx0" brushRef="#br0" timeOffset="27498.277">11519 2033,'-12'0,"0"2,0-1,0 2,0-1,1 2,-1 0,1 0,0 1,0 0,0 1,-6 5,13-9,1 0,0 0,-1 0,1 0,0 1,1-1,-1 1,0 0,1 0,0 0,-1 0,1 0,0 1,1-1,-1 1,1-1,-1 1,1 0,0-1,0 1,1 0,-1 0,1-1,0 1,0 0,0 0,0 0,1 0,0-1,-1 1,1 0,1-1,-1 1,0 0,1-1,0 0,1 3,68 76,-72-78,0 0,0 0,-1 0,0 0,0-1,0 1,0-1,0 1,-1-1,1 0,-1 0,0 0,0 0,0 0,-1-1,1 0,-1 1,1-1,-1 0,0-1,1 1,-1-1,0 1,0-1,0 0,0-1,-1 1,-23 6,2-3</inkml:trace>
  <inkml:trace contextRef="#ctx0" brushRef="#br0" timeOffset="27882.468">11915 2005,'-16'5,"1"0,-1 1,2 1,-1 1,1 0,0 0,0 2,-10 9,22-18,0 1,1 0,-1 0,1 0,0 0,-1 0,1 0,0 0,0 1,0-1,0 0,1 0,-1 1,1-1,-1 1,1-1,0 1,0-1,0 0,0 1,0-1,1 1,-1-1,1 0,0 1,-1-1,1 0,0 1,0-1,0 0,1 0,-1 0,1 0,-1 0,1 0,-1-1,1 1,0 0,0-1,0 1,0-1,0 0,0 1,0-1,1 0,-1-1,1 1,8 6,-8-6,1 0,-1 0,1 0,-1 0,0 1,0-1,0 1,0 0,0 0,0 0,0 0,-1 1,1-1,-1 1,1 0,-1-1,0 1,0 0,0 0,-1 0,1 1,-1-1,1 0,-1 0,0 1,-1-1,1 1,0-1,-1 1,0-1,0 1,0-1,0 1,-1-1,1 1,-1-1,0 1,0-1,-1 2,-9 6,-1-1,-1 0,0-1,0 0,-1-1,0-1,0 0,-1-1,-12 4,-31 7,33-13</inkml:trace>
  <inkml:trace contextRef="#ctx0" brushRef="#br0" timeOffset="31395.487">12930 2061,'-3'0,"-1"1,0-1,0 1,1 0,-1 0,1 0,-1 0,1 1,-1-1,1 1,0 0,0 0,-1 0,2 1,-1-1,0 1,0-1,1 1,-1 0,1 0,0 0,0 0,0 0,0 1,1-1,-1 1,1-1,0 1,0-1,0 1,1 0,-1 2,0 1,-1 1,2 0,-1 0,1 0,1 0,-1-1,1 1,0 0,1 0,0-1,0 1,1-1,0 0,0 1,2 1,-4-6,0-1,1 1,-1-1,1 1,-1-1,1 0,0 0,0 1,0-1,0 0,0-1,1 1,-1 0,1-1,-1 1,1-1,-1 0,1 0,0 0,-1 0,1 0,0-1,0 1,0-1,0 1,-1-1,1 0,0-1,0 1,0 0,0-1,0 1,-1-1,1 0,0 0,-1 0,1 0,0-1,1 0,7-9,-1 1,0-2,0 1,-1-1,-1-1,0 0,-1 0,0 0,-1-1,0 0,1-10,-5 20,-1 0,0 0,0 0,-1 0,1 0,-1 0,0 0,0 0,0 1,-1-1,0 0,1 0,-1 0,0 0,-1 0,1 1,-1-1,0 0,1 1,-2-1,1 1,0 0,-1 0,1 0,-1 0,0 0,0 1,0-1,0 1,-1 0,1 0,0 0,-1 0,0 0,1 1,-1 0,0-1,0 2,0-1,0 0,0 1,0 0,0-1,0 2,4-1,0 0,0 0,1 1,-1-1,0 0,0 0,0 1,0-1,0 0,0 1,1-1,-1 0,0 1,115-87,-80 54,-22 22,0 0,-1-1,-1-1,0 0,-1-1,0 0,-1 0,0-1,-1 0,0-1,-2 0,1 0,-2 0,0-1,-1 0,-1 0,1-6,12 61,81 262,-66-221,-4 2,-3 1,-4 1,-3 0,2 60,-16-120,-2 1,-1 0,0-1,-2 1,-1-1,-1 1,-1-1,-1 0,-1-1,-1 0,-1 0,-1 0,-2-1,0-1,-6 9,16-28,1 0,-1 0,0 0,0 0,0-1,0 1,0 0,-1-1,1 1,0-1,-1 0,1 0,-1 0,1 0,-1 0,0 0,1-1,-1 0,0 1,0-1,1 0,-1 0,0 0,1-1,-1 1,0-1,1 1,-1-1,0 0,1 0,-1 0,1 0,-1-1,1 1,0-1,0 1,0-1,0 0,0 0,0 0,0 0,0 0,1 0,-1 0,1-1,-1 1,1 0,0-1,-1-1,-2-10,0 0,1 1,0-1,1-1,1 1,0 0,1 0,0 0,2-1,-1 1,2 0,0 0,0 0,1 1,1-1,0 1,1 0,5-8,3-6,2 1,0 0,1 1,2 1,11-10,1-3,-16 18</inkml:trace>
  <inkml:trace contextRef="#ctx0" brushRef="#br0" timeOffset="31859.515">14482 1779,'0'33,"0"17,0 3,-4-1,-3-5,1-6,2-5,0-4,2-3,1 0,0-2,-3 0,-2 0,0 1,-4-1,1-9,1-7</inkml:trace>
  <inkml:trace contextRef="#ctx0" brushRef="#br0" timeOffset="32116.549">14172 2089,'38'-5,"18"-1,4 0,2 1,-6 2,-7-4,-7-1,-6 1,-4 2,-3 2,-1 1,-1 1,-5 1</inkml:trace>
  <inkml:trace contextRef="#ctx0" brushRef="#br0" timeOffset="32578.592">14849 1722,'-16'333,"-19"-127,37-143,-1-62,-1 0,0 1,1-1,-1 0,1 1,-1-1,1 0,0 1,-1-1,1 0,0 0,0 0,0 0,0 0,0 0,0 0,0 0,0 0,1 0,-1-1,0 1,0 0,1-1,-1 1,0-1,1 0,-1 1,0-1,1 0,-1 0,1 0,-1 0,0 0,1 0,-1 0,1 0,-1 0,0-1,1 1,-1-1,2 0,90-64,42-20,-133 84,0 0,0 0,0 0,0 1,0-1,0 1,0-1,0 1,0 0,0 0,0 0,1 0,-1 0,0 0,0 0,0 1,0-1,0 1,0 0,0-1,0 1,0 0,0 0,0 0,0 0,-1 1,1-1,0 1,-1-1,1 1,-1-1,1 1,-1 0,0-1,0 1,0 0,0 0,0 0,0 0,-1 0,1 0,0 0,-1 0,0 0,1 1,-1-1,0 0,0 0,0 0,-1 0,1 1,-1-1,9 68,1-56</inkml:trace>
  <inkml:trace contextRef="#ctx0" brushRef="#br0" timeOffset="32978.514">15358 2231,'29'4,"0"-2,0-1,0-1,1-1,-1-2,0 0,14-6,-38 8,-1 0,1 0,-1 0,1-1,-1 1,0-1,1 0,-1-1,0 1,-1-1,1 0,0 0,-1 0,1 0,-1 0,0-1,0 0,-1 1,1-1,-1 0,0 0,0-1,0 1,0 0,-1-1,1 1,-1-1,0 1,-1-1,1 0,-1 1,0-1,0 0,-1 1,1-1,-1 1,0-1,0 0,0 1,-1 0,0-1,0 0,-2 1,1 1,-1 0,0 0,0 0,0 0,-1 1,1-1,0 1,-1 0,0 1,1-1,-1 1,0 0,0 0,0 0,1 1,-1 0,0 0,0 0,0 0,0 1,0 0,0 0,1 0,-1 1,0-1,1 1,-1 0,1 1,0-1,-1 1,1 0,0 0,1 0,-1 0,1 1,-1-1,1 1,0 0,0 0,0 2,-4 0,1 0,1 1,-1 0,1 0,0 1,1-1,0 1,0 0,0 0,1 0,0 1,1-1,0 1,0 0,1-1,0 1,1 0,0 0,0 0,1-1,0 1,0 0,1-1,0 1,1-1,0 1,0-1,1 0,0 0,2 3,4-1,0-1,1-1,-1 0,2 0,-1-1,1 0,0-1,0-1,1 0,-1 0,1-1,0-1,1 0,-1-1,0-1,1 0,-1 0,1-1,-1-1,1-1,8-1,2 2</inkml:trace>
  <inkml:trace contextRef="#ctx0" brushRef="#br0" timeOffset="-9468.24">4154 453,'0'0</inkml:trace>
  <inkml:trace contextRef="#ctx0" brushRef="#br0" timeOffset="-8780.82">5113 763,'-5'34,"-1"15,5 0,2-4,2-14,-1-13</inkml:trace>
  <inkml:trace contextRef="#ctx0" brushRef="#br0" timeOffset="-8618.119">5085 509</inkml:trace>
  <inkml:trace contextRef="#ctx0" brushRef="#br0" timeOffset="-8069.912">5536 621,'-11'4,"0"0,0 0,0 1,1 1,0 0,0 0,0 1,1 0,0 0,0 1,1 1,0-1,0 1,1 1,0-1,1 1,0 1,1-1,0 1,0 0,1 0,0 0,1 0,1 1,0-1,0 1,1 0,1-1,0 1,0 0,1 0,1-1,0 1,0-8,0 0,0 0,0 0,1 0,0 0,-1-1,1 0,1 1,-1-1,0 0,1 0,-1-1,1 1,0-1,0 0,0 0,0 0,0 0,1-1,-1 0,0 0,1 0,-1 0,1-1,-1 0,1 1,-1-2,1 1,3-1,3 0,1 0,-1-1,0 0,1-1,-1 0,0-1,-1 0,1-1,-1 0,0-1,3-2,103-121,-116 127,24-32,-2-2,-2 0,-1-1,-2-1,-2-1,-1 0,-2-1,1-18,-10 51,-1 0,0 0,0 0,-1 0,0 0,0-1,-1 1,0 0,0 0,-1-1,0 1,0 0,-1 0,0 0,0 0,0 0,-1 0,0 0,0 1,-1-1,0 1,0 0,-1 0,1 1,-1-1,0 1,-1 0,1 0,-1 1,0 0,0 0,-1 0,1 1,-1 0,1 0,-1 0,0 1,0 0,-6-1,5 3,0 1,0-1,0 1,0 1,0 0,0 0,1 0,-1 1,1 0,-1 0,1 1,0 0,0 0,1 1,-1 0,1 0,0 0,1 1,-1 0,1 0,0 0,0 1,1 0,0 0,0 0,1 0,0 0,0 1,-1 4,-1 3,1 1,1-1,0 1,1 0,0 0,2-1,-1 1,2 0,0 0,1 0,1 0,1-1,0 1,4 10,1-5,0 1,1-2,1 1,2-2,-1 0,2 0,1-1,0-1,1 0,1-1,0-1,1 0,1-2,0 0,1-1,0-1,17 6,19 4,-32-13</inkml:trace>
  <inkml:trace contextRef="#ctx0" brushRef="#br0" timeOffset="-7081.163">6778 255,'14'97,"-4"-1,-5 2,-5 75,0-130,0-44,0 1,1-1,-1 1,1-1,-1 0,1 1,-1-1,1 1,-1-1,1 1,0-1,-1 1,1 0,0-1,-1 1,1 0,0-1,-1 1,1 0,0 0,-1 0,1 0,0 0,0 0,-1 0,1 0,0 0,0 0,-1 0,1 0,0 0,0 0,-1 1,1-1,0 0,-1 1,1-1,0 0,-1 1,1-1,-1 1,1-1,-1 1,1-1,-1 1,1-1,-1 1,1 0,-1-1,0 1,1 0,-1-1,0 1,1 0,-1 0,0-1,0 1,0 0,0 0,1-2,25-20,0 1,0 1,2 1,0 2,1 1,18-6,-43 19,0 0,0 0,1 1,-1-1,0 1,1 0,-1 1,1-1,-1 1,1 0,-1 0,1 0,-1 1,0-1,1 1,-1 0,1 1,-1-1,0 1,0-1,0 1,0 1,0-1,0 0,-1 1,1 0,-1 0,0 0,0 0,0 0,0 1,0 0,-1-1,1 1,-1 0,0 0,0 0,-1 0,1 1,-1-1,0 1,-1 4,-1 0,0 1,-1-1,0 0,0 0,-1-1,0 1,0 0,-1-1,-1 0,1 0,-1 0,0 0,-1-1,0 0,0 0,-1 0,1-1,-2 0,1 0,-5 2,6-4,0-1,-1 0,1 0,0-1,-1 0,1 0,-1 0,0-1,1 0,-1 0,0-1,0 0,0 0,1-1,-1 1,0-2,0 1,1-1,-1 0,1 0,0 0,-1-1,1 0,0-1,-13-8</inkml:trace>
  <inkml:trace contextRef="#ctx0" brushRef="#br0" timeOffset="-6734.794">7597 566,'-1'1,"-14"14,2 1,0 0,0 0,2 2,0-1,1 1,1 1,0 0,-1 7,9-24,0 0,0-1,0 1,1 0,-1 0,0 0,1 0,0 0,-1 0,1-1,0 1,0 0,0 0,0 0,0 0,0 0,1 0,-1 0,1 0,-1 0,1 0,0-1,0 1,0 0,0-1,0 1,0 0,0-1,0 1,1-1,-1 1,1-1,-1 0,1 0,-1 0,1 0,0 0,-1 0,1 0,0 0,0-1,0 1,0-1,-1 1,1-1,0 0,0 0,0 1,0-1,0-1,0 1,2 0,5-3,0-1,-1 1,1-1,-1-1,1 1,-1-2,-1 1,1-1,-1 0,0 0,0-1,-1 0,0 0,0-1,-1 0,0 0,0 0,0 0,-1-1,-1 0,0 0,0 0,0 0,-1 0,-1 0,0-1,0 1,0-1,-2-7,0 14,0-1,0 1,0-1,-1 1,0 0,0 0,0-1,0 1,0 0,0 1,-1-1,0 0,1 1,-1-1,0 1,0 0,0 0,0 0,-1 0,1 1,-1-1,1 1,-1 0,1 0,-1 0,1 1,-1-1,0 1,1 0,-1 0,0 0,0 0,1 1,-1-1,0 1,1 0,-1 0,1 1,-1-1,1 1,0-1,-3 2,-13 5</inkml:trace>
  <inkml:trace contextRef="#ctx0" brushRef="#br0" timeOffset="-6081.331">7935 621,'-15'107,"15"-104,1 0,-1 0,1 0,-1 0,1-1,0 1,0 0,0-1,0 1,1 0,-1-1,1 1,-1-1,1 0,0 0,0 1,0-1,0 0,1-1,-1 1,0 0,1-1,-1 1,1-1,0 0,-1 0,1 0,0 0,0 0,-1 0,1-1,0 0,0 1,3-1,3-2,1-1,0 0,-1 0,0-1,0 0,0-1,0 0,0 0,-1-1,0 0,-1 0,1-1,-1 0,0-1,-1 1,0-1,0 0,-1-1,1 1,-2-1,0 0,3-7,6-6,4-2,-2 0,0-1,-2-1,-1 0,0-1,-3 0,0-1,-1 0,-2 0,-1-1,-1 1,-2-1,0 0,-2 0,-3-24,2 48,1 0,-1 1,0-1,0 0,-1 0,1 1,-1-1,0 0,0 1,-1 0,1-1,-1 1,0 0,0 1,0-1,-1 0,1 1,-1 0,0 0,0 0,0 0,0 0,0 1,-1 0,1 0,-1 0,0 0,1 1,-1 0,0 0,0 0,0 1,0-1,0 1,0 0,0 1,0-1,-2 2,0 0,1 0,-1 1,1 0,0 0,0 0,0 1,0 0,1 0,0 1,0-1,0 1,0 0,1 1,0-1,0 1,0 0,1 0,-1 0,1 0,1 0,-1 1,1-1,1 1,-1 0,1 2,-3 11,1 1,1 0,1 0,1 0,1 0,1 0,3 17,0-13,1 1,2-1,0 0,1-1,1 0,2 0,0-1,6 6,-11-18,0-1,1 1,1-2,-1 1,1-1,1 0,0-1,0 0,0-1,1 0,0-1,1 0,-1 0,1-2,0 1,0-1,11 1,-19-4,-1 0,1 0,-1-1,1 0,-1 1,1-1,0-1,-1 1,1 0,-1-1,1 0,-1 0,0 0,1 0,-1 0,0-1,1 1,-1-1,0 0,9-11</inkml:trace>
  <inkml:trace contextRef="#ctx0" brushRef="#br0" timeOffset="-5475.417">8585 481,'-4'12,"0"0,1 0,0 0,1 1,1 0,0-1,1 1,0 0,1-1,0 1,1-1,0 1,5 11,-6-21,0-1,1 1,-1 0,1-1,-1 1,1-1,0 0,0 1,0-1,0 0,1 0,-1-1,1 1,-1 0,1-1,-1 1,1-1,0 0,0 0,-1 0,1 0,0 0,0-1,0 0,0 1,0-1,0 0,0 0,0-1,0 1,0 0,0-1,0 0,0 0,0 0,-1 0,1 0,0-1,2-1,6-3,1 0,-1-1,-1-1,1 0,-1 0,-1-1,0 0,6-8,119-174,-134 190,1 0,-1 1,0-1,1 0,-1 0,0 1,1-1,-1 0,1 1,-1-1,1 1,-1-1,1 0,0 1,-1-1,1 1,0 0,-1-1,1 1,0 0,0-1,-1 1,1 0,0 0,0-1,-1 1,1 0,0 0,0 0,0 0,-1 0,1 0,0 0,0 1,0-1,-1 0,1 0,0 0,0 1,-1-1,1 1,0-1,-1 0,1 1,0-1,-1 1,1-1,0 1,-1 0,1-1,-1 1,0 0,1-1,-1 1,1 0,-1-1,0 1,1 0,-1 0,0 0,0-1,0 1,0 0,0 0,0 0,0 0,5 59,-5-56,53 553,-75-333,20-212,-1 1,1-1,-2 0,0 0,-1 0,0 0,0-1,-1 0,-1 0,0 0,0-1,-1 0,0-1,-3 2,10-10,-1 1,0-1,0 0,0 1,0-1,0 0,0 0,0-1,0 1,0 0,0-1,0 1,-1-1,1 0,0 1,0-1,-1 0,1-1,0 1,0 0,-1-1,1 1,0-1,0 1,0-1,0 0,0 0,0 0,0 0,0-1,0 1,0 0,1-1,-1 1,0-1,1 0,-1 0,0-1,-37-80,39 66,0 0,1 0,1 0,0 0,2 0,-1 0,2 1,1 0,0 0,0 0,2 0,0 1,1 1,0-1,1 2,1-1,0 1,1 1,0 0,1 1,0 0,1 1,0 0,12-6,-16 11,-1 0,1 1,0 0,0 0,0 1,1 0,-1 1,1 0,0 1,-1 0,8 0,6 1</inkml:trace>
  <inkml:trace contextRef="#ctx0" brushRef="#br0" timeOffset="-13045.265">400 509,'1'-3,"-1"0,0 0,0 0,0 0,0 0,0 0,-1 0,1 0,-1 0,0 1,0-1,0 0,0 0,0 0,-1 1,1-1,-1 1,0-1,0 1,0 0,0-1,0 1,0 0,0 0,-1 1,1-1,-1 0,1 1,-1 0,0-1,0 1,0 0,1 0,-1 1,0-1,0 1,0-1,0 1,0 0,0 0,0 0,0 0,-13 5,2 0,-1 1,1 0,0 1,0 1,1 0,0 0,0 2,1 0,0 0,1 1,0 0,-1 3,-2-1,1 1,1 1,0 0,1 1,1 0,0 0,1 1,1 0,0 1,2 0,0 0,1 1,1-1,0 1,1 0,1 15,0-18,2 0,0 0,0 0,2 0,0 0,1 0,0 0,1-1,1 1,0-1,2 0,0 0,-2-4,0-1,1 1,1-2,0 1,0-1,1 0,0 0,0-1,1 0,0 0,1-1,0 0,0-1,0 0,1-1,0 0,0 0,0-1,0-1,1 0,-1 0,1-2,0 1,0-1,-1-1,1 0,0-1,0 0,0 0,-1-2,1 1,-1-1,1-1,-1 0,0-1,0 0,-1-1,0 0,0 0,3-4,-3 2,0-1,-1 0,-1 0,1-1,-1-1,-1 1,0-1,-1-1,0 1,0-1,-1 0,-1 0,0 0,-1-1,0 0,0-4,-4 13,1-1,-1 0,0 0,-1 0,1 0,-1 1,0-1,0 1,0-1,-1 1,0 0,0 0,0 0,0 0,0 0,-1 1,1 0,-1-1,0 1,0 1,0-1,-1 1,1-1,-1 1,1 0,-2 0,-4-2,-1 1,0 0,0 0,0 1,0 0,0 1,0 0,0 1,-1 0,1 1,-1 0,-6 2,27-3,16-2,121 18,-93-13,-34-7</inkml:trace>
  <inkml:trace contextRef="#ctx0" brushRef="#br0" timeOffset="-11302.86">1359 847,'-12'13,"1"-1,0 1,1 1,1 0,0 0,1 1,0 0,1 1,1 0,0 0,1 0,1 0,1 1,0 2,3-16,1 0,0 0,0 0,0 0,0-1,0 1,0 0,1 0,-1-1,1 1,0-1,0 1,0-1,0 0,0 0,1 0,-1 0,1 0,-1 0,1-1,-1 1,1-1,0 0,0 0,0 0,0 0,0 0,0-1,0 1,0-1,0 0,0 0,0 0,0 0,0 0,0-1,0 1,0-1,0 0,0 0,0 0,0 0,-1-1,1 1,0-1,-1 0,1 1,-1-1,0 0,0-1,1 1,0-2,7-5,-1 0,0-1,0 0,-1-1,-1 0,1 0,-2 0,0-1,0 0,-1 0,0-1,-1 1,-1-1,0 0,-1 0,0 0,-1-1,0 1,-1 0,-2-11,3 19,-1 1,0 0,0-1,0 1,0 0,-1 0,0-1,0 1,0 0,0 0,-1 0,0 0,0 0,0 1,0-1,0 0,-1 1,1-1,-1 1,0 0,0 0,-1 0,1 1,0-1,-1 1,0-1,1 1,-1 0,0 1,0-1,0 1,0-1,0 1,-1 1,1-1,0 0,0 1,-1 0,1 0,0 0,4 0,1 0,0 0,0 0,0-1,-1 1,1 0,0 0,0 0,-1 0,1 0,0 1,0-1,0 0,-1 0,1 0,0 1,-1-1,1 0,0 1,0-1,-1 1,1-1,-1 1,1-1,0 1,-1-1,1 1,-1-1,1 1,-1 0,0-1,1 1,-1 0,0-1,1 1,-1 0,0 0,0-1,1 1,-1 0,0 0,0-1,0 1,0 0,0 0,0 0,-1-1,1 1,0 0,0 0,0-1,-1 1,1 0,0 0,-1-1,1 1,0 0,-1-1,1 1,-1-1,0 1,1-1,-1 1,1-1,-1 1,0 0,16-4,-1 0,1-1,-1-1,0 0,0 0,-1-2,0 0,0 0,0-1,-1-1,0 0,-1 0,0-1,2-3,3-5,0-1,-1 0,-1-1,-1-1,-1 0,-1-1,-1 0,2-6,-7 17,-1 1,0-1,-1 0,0 0,0 0,-1 0,-1-1,0 1,-1-1,0 1,0-1,-1 1,-1-1,-11 4,5 33,-21 249,32-196,5-1,2-1,10 26,-8-46,-2 0,-2 1,-3 0,-2 0,-3 0,-7 53,2-78,-2 0,-2-1,0 0,-2 0,-5 7,16-37,-1 1,1-1,0 1,-1-1,1 1,-1-1,1 0,-1 1,0-1,1 0,-1 0,0 1,0-1,0 0,0 0,0 0,0 0,0 0,0 0,-1 0,1-1,0 1,-1 0,1-1,0 1,-1-1,1 1,-1-1,1 0,-1 1,1-1,0 0,-1 0,1 0,-1 0,1 0,-1 0,1-1,-1 1,1-1,-1 1,1-1,0 1,-1-1,1 1,0-1,0 0,-1 0,1 0,0 0,-1 0,-4-10,1-1,-1 1,2-1,0 0,0 0,1 0,0 0,1-1,1 1,0-1,1 0,0 1,1-1,0 1,1-1,0 1,1 0,1-1,3-8,2-4,-4 6,2-1,0 1,1 1,1 0,1 0,1 0,0 1,4-4,4 0,-3 3</inkml:trace>
  <inkml:trace contextRef="#ctx0" brushRef="#br0" timeOffset="-10745.445">2601 791,'-29'14,"0"2,1 0,1 2,1 1,1 1,0 2,1 1,-20 60,43-81,1 0,-1 1,0-1,1 1,0 0,0-1,-1 1,1-1,1 1,-1-1,0 1,1-1,-1 1,1-1,0 1,0-1,0 1,0-1,0 0,0 0,1 1,-1-1,1 0,-1 0,1 0,0-1,0 1,0 0,0-1,0 1,0-1,1 0,-1 1,1-1,6 0,-1 1,1-2,0 1,0-1,0-1,-1 1,1-2,0 1,-1-1,1 0,-1-1,1 0,-1 0,0-1,0 0,-1 0,1-1,-1 0,0 0,0-1,-1 0,0 0,0-1,1 0,20-16,-4 4,66-41,-86 58,0 1,0 0,0 0,0 0,0 0,1 1,-1-1,0 1,0 0,0 0,1 0,-1 0,0 1,0-1,0 1,0 0,1 0,-1 0,0 0,-1 0,1 1,0 0,0-1,-1 1,1 0,-1 0,1 0,-1 1,0-1,2 2,60 118,-61-117,0 0,0-1,1 1,-1-1,1 1,0-1,0-1,1 1,-1 0,1-1,0 0,0 0,0-1,0 1,1-1,-1 0,0 0,1-1,0 0,3 1,13 0</inkml:trace>
  <inkml:trace contextRef="#ctx0" brushRef="#br0" timeOffset="14205.366">371 2287,'0'-3,"0"0,0-1,0 1,-1 0,0-1,1 1,-1 0,-1 0,1 0,0 0,-1 0,1 0,-1 0,0 0,0 1,0-1,-1 0,1 1,0 0,-1 0,0 0,1 0,-1 0,0 0,0 1,0-1,0 1,0 0,0 0,-1 0,1 0,0 0,-1 1,1 0,0-1,-1 1,1 0,0 1,-1-1,1 1,0-1,0 1,-1 0,1 0,0 1,0-1,0 1,0-1,-2 2,-7 5,0 0,1 0,0 1,0 1,1-1,0 2,1-1,0 1,1 1,0 0,1 0,0 0,1 1,0 0,1 0,1 1,0-1,1 1,-1 8,3-18,1-1,1 1,-1-1,0 1,1 0,0-1,0 1,0-1,0 0,0 1,1-1,-1 0,1 0,0 0,0 0,0 0,1 0,-1 0,0-1,1 1,0-1,0 0,0 0,0 0,0 0,0 0,0-1,0 1,1-1,-1 0,1 0,-1 0,1-1,-1 1,1-1,0 0,-1 0,1 0,-1 0,1 0,-1-1,1 0,-1 0,1 0,-1 0,1 0,-1-1,0 1,0-1,2-2,15-8,-2-1,0-1,-1 0,0-2,-1 0,-1-1,0 0,5-10,42-46,-61 72,0-1,0 1,-1 0,1 0,0 0,0-1,1 1,-1 1,0-1,0 0,0 0,1 0,-1 0,0 1,1-1,-1 1,1-1,-1 1,0-1,1 1,-1 0,1 0,-1 0,1 0,-1 0,1 0,-1 0,1 0,-1 1,1-1,-1 1,1-1,-1 1,0-1,1 1,-1 0,0-1,0 1,1 0,-1 0,0 0,0 0,0 0,0 0,0 1,0-1,0 0,-1 0,1 1,0-1,-1 1,28 69,-27-62,1 1,0-1,1 0,-1 0,2 0,0 0,0-1,0 1,1-1,0 0,1-1,0 1,0-1,0 0,1 0,0-1,0 0,1 0,0-1,0 0,0 0,1-1,-1 0,1 0,2 0,58-20,-50 5</inkml:trace>
  <inkml:trace contextRef="#ctx0" brushRef="#br0" timeOffset="14653.933">1191 2146,'-13'5,"1"1,1 0,-1 1,1 0,0 1,1 0,0 1,0 0,1 1,-8 10,15-17,1 0,0 0,0 0,0 0,0 0,1 0,-1 0,1 1,0-1,0 0,0 0,0 1,0-1,1 0,0 0,-1 0,1 0,0 0,1 0,-1 0,0 0,1 0,0 0,-1 0,1-1,0 1,1-1,-1 0,0 1,1-1,-1 0,1 0,0-1,-1 1,1-1,0 1,2 0,-2-1,0 1,0-1,0 1,0 0,0 0,0 0,-1 0,1 1,-1-1,1 1,-1-1,0 1,0 0,0 0,0 0,-1 0,1 0,-1 0,0 0,0 1,0-1,0 0,-1 1,1-1,-1 1,0-1,0 0,0 1,0-1,-1 1,1-1,-1 1,0-1,0 0,0 0,-1 2,-2 0,0 0,0-1,0 0,0 1,-1-1,1-1,-1 1,0-1,0 0,-1 0,1 0,0-1,-1 0,0 0,0 0,1-1,-1 0,0 0,0 0,0-1,0 1,0-2,0 1,0-1,0 0,0 0,0 0,1-1,-1 0,0 0,1-1,-1 1,-2-3,-7-5</inkml:trace>
  <inkml:trace contextRef="#ctx0" brushRef="#br0" timeOffset="15310.058">1896 2287,'0'19,"0"12,0 4,0 2,0-1,-5-7,-1-7</inkml:trace>
  <inkml:trace contextRef="#ctx0" brushRef="#br0" timeOffset="15513.194">1868 1921,'0'0</inkml:trace>
  <inkml:trace contextRef="#ctx0" brushRef="#br0" timeOffset="16323.343">2122 1892,'117'-223,"-101"188,-28 65,10-5,1 0,1-1,1 1,1 0,2-1,0 1,6 18,1 12,36 242,-37-206,-3-40,-2 0,-3 0,-1 0,-3 0,-3 8,-19 132,24-186,0 0,-1 0,0 0,0-1,0 1,0 0,-1 0,1-1,-1 1,0-1,-1 1,1-1,-1 0,0 0,0 0,0 0,-1 0,1-1,-1 0,0 1,0-1,0-1,0 1,-1-1,1 1,0-1,-1 0,0-1,0 1,1-1,-1 0,0 0,0-1,0 1,0-1,0 0,0-1,0 1,0-1,0 0,0 0,1 0,-1-1,-3-1,-2-6,1 0,1-1,-1 1,2-2,-1 1,2-1,-1 0,2-1,-1 1,1-1,1 0,0-1,1 1,1-1,-1 1,2-1,0 0,0 0,1 0,1 1,0-1,1 0,1 1,-1-1,3-4,0-3,1 1,0-1,1 2,1-1,1 1,0 0,1 1,1 0,1 1,1 0,0 1,0 0,2 1,0 1,0 0,1 1,1 0,5-1,15-4,0 2,2 2,-1 1,28-3,-24 28,-32-3</inkml:trace>
  <inkml:trace contextRef="#ctx0" brushRef="#br0" timeOffset="23382.085">8246 2231,'26'-10,"1"-2,-1-1,-1-1,0-1,-1-1,-1-1,-1-1,0 0,14-18,-34 34,0 0,0 1,0-1,0 0,-1 0,1 0,-1 0,1 0,-1 0,0 0,0 0,0-1,0 1,0-1,-1 1,1 0,-1-1,1 1,-1-1,0 1,0-1,0 1,0-1,-1 1,1-1,-1 1,1-1,-1 1,0 0,0-1,0 1,0 0,0 0,0 0,-1 0,1 0,-1 0,0 0,1 0,-1 0,0 1,0-1,0 1,0-1,-1 1,1 0,0 0,0 0,-1 0,1 0,0 1,-1-1,-1 0,-3 1,-1 1,1-1,0 1,0 0,0 1,0 0,0 0,0 0,0 1,0 0,1 1,0-1,-1 1,1 0,1 1,-1-1,1 1,-1 0,2 1,-4 3,-5 7,0 1,2 0,0 0,1 1,1 0,-6 17,11-28,0 1,0-1,0 1,1 0,0 0,1 1,0-1,0 1,1-1,0 1,1-1,-1 1,2-1,-1 1,1 0,0-1,1 1,0-1,1 0,-1 0,1 0,1 0,0 0,0 0,0-1,1 0,0 0,3 2,3 1,0-1,1-1,0 0,0 0,1-1,0-1,1 0,-1-1,1-1,0 0,0 0,0-2,1 1,-1-2,0 0,1-1,14-1,-5-5</inkml:trace>
  <inkml:trace contextRef="#ctx0" brushRef="#br0" timeOffset="21311.55">5677 2343,'13'-1,"0"0,0-1,0 0,0-1,0 0,-1-1,1-1,-1 0,0 0,0-2,-1 1,0-1,0-1,-1 0,0 0,0-1,-1-1,0 1,0-2,-1 1,4-8,-11 16,0 0,0 0,0 0,-1 0,1 0,0-1,-1 1,1 0,-1 0,0-1,0 1,0 0,0 0,0-1,0 1,-1 0,1 0,-1-1,1 1,-1 0,0 0,0 0,0 0,0 0,0 0,-1 0,1 0,-1 1,1-1,-1 0,1 1,-1-1,0 1,0 0,0 0,0-1,0 1,0 0,0 1,0-1,0 0,0 0,-1 1,1 0,0-1,0 1,-1 0,0 0,-9 2,1 0,-1 0,1 1,0 1,0 0,0 0,0 1,1 1,0-1,0 2,0-1,1 2,0-1,0 1,1 0,0 1,-2 3,7-8,0 1,1-1,0 0,0 1,0-1,0 1,1 0,0 0,0 0,0 0,1-1,-1 1,1 0,0 0,1 0,-1 0,1 0,0 0,0 0,0 0,1-1,0 1,0-1,0 1,0-1,1 0,0 1,0-1,0-1,0 1,1 0,3 5,1-1,0-1,1 1,-1-2,1 1,1-1,-1 0,1-1,0 0,0-1,1 0,-1 0,7 0,-1 0,1-2,-1 0,1-1,-1-1,1 0,-1-2,1 1,-1-2,0 0,9-4,-7 0</inkml:trace>
  <inkml:trace contextRef="#ctx0" brushRef="#br0" timeOffset="21778.746">6186 2513,'173'-281,"-154"256,-9 43,-10-7,-1-5,0 1,1-1,-1 0,1 1,1-1,-1 0,1 0,0 1,0-1,1 0,0 0,0 0,0 0,1-1,0 1,0 0,0-1,1 0,0 0,0 0,0 0,1-1,-1 0,1 0,0 0,0 0,0-1,6 3,-2-4,0-1,0 0,1-1,-1 0,0 0,1-1,-1 0,0-1,0 0,0 0,0-1,0 0,-1-1,1 0,-1 0,0-1,0 0,0 0,-1-1,0 0,0 0,0-1,-1 0,0 0,0 0,-1-1,0 0,0 0,-1 0,0-1,0 1,-1-1,0 0,-1 0,0 0,0 0,-1-4,3-12</inkml:trace>
  <inkml:trace contextRef="#ctx0" brushRef="#br0" timeOffset="22145.723">7174 1638,'-29'256,"0"-54,29 47,0-247,1-1,-1 1,0-1,0 1,0-1,-1 1,1-1,0 1,0-1,-1 0,1 1,-1-1,1 1,-1-1,0 0,1 0,-1 1,0-1,0 0,0 0,0 0,0 0,0 0,0 0,-1 0,1 0,0 0,0-1,-1 1,1 0,0-1,-1 1,1-1,-1 1,1-1,-1 0,1 0,0 0,-1 0,1 0,-1 0,1 0,-16-2</inkml:trace>
  <inkml:trace contextRef="#ctx0" brushRef="#br0" timeOffset="22392.572">6863 2061,'34'0,"15"0,9 0,0-5,-5-1,-7 0,-7 1,-4 1,-5 2,-1 1,-2 0,0 1,0 0,-5 6,-1 0,1 1,-4-2</inkml:trace>
  <inkml:trace contextRef="#ctx0" brushRef="#br0" timeOffset="22625.701">7597 2174,'-5'29,"-1"14,-1 5,7-7,3-4,6-9,1-9</inkml:trace>
  <inkml:trace contextRef="#ctx0" brushRef="#br0" timeOffset="22819.718">7540 1807,'0'0</inkml:trace>
  <inkml:trace contextRef="#ctx0" brushRef="#br0" timeOffset="23049.555">7794 2399,'2'-1,"0"0,0-1,0 1,0-1,-1 0,1 1,-1-1,1 0,-1 0,0 0,0 0,0 0,0 0,0 0,0-1,0 1,-1 0,1 0,-1-1,0 1,0 0,0-1,0 1,0 0,0-1,0 0,31-167,8 66,-37 101,0 0,0 0,1 0,-1 0,1 1,0-1,-1 1,1 0,0 0,0 0,1 0,-1 0,0 1,1-1,-1 1,1 0,-1 0,1 0,0 1,-1-1,1 1,0 0,-1 0,1 0,0 1,-1-1,1 1,2 0,12 5</inkml:trace>
  <inkml:trace contextRef="#ctx0" brushRef="#br0" timeOffset="-9913.115">3617 847,'-21'154,"17"-149,2-22,1-27,2 28,1-1,1 1,0 0,1 0,1 0,0 1,1-1,1 1,0 1,1-1,1 1,0 1,1-1,0 2,1-1,0 2,3-2,-12 11,-1 0,1 1,0-1,0 1,0-1,0 1,0 0,0-1,1 1,-1 0,0 1,1-1,-1 0,0 1,1-1,-1 1,1 0,-1 0,1 0,-1 0,1 0,-1 0,0 1,1-1,-1 1,1 0,-1-1,0 1,0 0,1 1,-1-1,0 0,0 1,0-1,0 1,0-1,-1 1,1 0,0 0,-1 0,0 0,1 0,-1 0,0 0,0 0,0 1,0-1,0 2,4 17,-4-15,0-1,0 1,1-1,-1 1,1-1,0 0,1 0,-1 0,1 0,0 0,0 0,1-1,-1 1,1-1,1 0,10 6</inkml:trace>
  <inkml:trace contextRef="#ctx0" brushRef="#br0" timeOffset="-9664.894">4154 820,'-5'28,"3"10,3-6,5-9,1-13,1-8</inkml:trace>
  <inkml:trace contextRef="#ctx0" brushRef="#br0" timeOffset="-9010.067">4662 621,'-33'16,"12"-7,0 1,0 1,1 0,1 2,0 0,1 1,0 1,1 0,-14 18,28-27,-1 0,1 1,1-1,-1 1,1-1,1 1,-1 0,1 0,0 0,1 0,-1 0,1 0,1 6,-1-10,0 0,0 0,1 0,-1-1,1 1,-1 0,1 0,0-1,0 1,0 0,0-1,1 1,-1-1,1 1,-1-1,1 0,0 0,0 0,0 0,0 0,0 0,1 0,-1-1,0 1,1-1,-1 0,1 1,0-1,-1 0,1-1,0 1,0 0,-1-1,2 1,5-4,0 1,-1-1,1-1,-1 0,1 0,-1 0,-1-1,1 0,-1-1,1 0,-2 0,1 0,-1-1,0 0,0 0,-1-1,0 0,0 0,4-3,7-9,-9 8,2 1,0 0,0 0,1 1,1 0,-1 0,1 2,1-1,0 1,6-3,-16 11,0-1,1 0,-1 0,0 1,0-1,0 1,1 0,-1 0,0 0,0 0,1 0,-1 0,0 1,0-1,0 1,1-1,-1 1,0 0,0 0,0 0,0 0,0 0,0 0,-1 1,1-1,0 1,-1-1,1 1,-1 0,1-1,-1 1,0 0,0 0,1 0,-1 0,-1 0,1 0,0 0,0 3,18 89,-20 275,-1-313,-3 0,-2 0,-3-1,-6 19,14-64,-1 0,0 0,0 0,-1 0,-1-1,1 1,-1-1,-1 0,0-1,0 1,-1-1,0 0,0-1,0 1,-1-2,-1 1,1-1,-1 0,0-1,0 0,-1 0,-8 2,14-6,0 0,0 0,0-1,0 1,0-1,0 0,0 0,0-1,0 1,0-1,0 0,0 0,0 0,0-1,0 1,1-1,-1 0,1 0,-1 0,1-1,0 1,-1-1,1 1,1-1,-1 0,0-1,1 1,-1 0,1-1,0 1,0-1,0-1,-4-7,1-1,0 1,0-1,2 0,0-1,0 1,1 0,0-1,2-1,-1 2,1 0,1 0,0 0,1 0,0 0,1 0,0 0,1 1,1 0,0 0,1 0,0 0,0 1,1 0,4-4,70-85,-66 82</inkml:trace>
  <inkml:trace contextRef="#ctx0" brushRef="#br0" timeOffset="19267.231">3674 1779,'-3'1,"0"0,1 0,-1 0,1 1,-1-1,1 1,-1 0,1-1,0 1,0 0,0 1,0-1,0 0,1 0,-1 1,0-1,1 1,0 0,0-1,0 1,0 0,0 0,0-1,1 1,-1 0,1 0,0 0,0 0,0 0,0 0,1 0,-1 0,1-1,-1 1,1 0,0 0,0-1,1 1,-1 0,1 12,2 33,-1 0,-3 0,-2 1,-6 41,-11 81,-5-64,22-103,1-6</inkml:trace>
  <inkml:trace contextRef="#ctx0" brushRef="#br0" timeOffset="19547.55">3363 2146,'29'0,"19"-5,6-1,-1-5,-5-1,-6 3,-5-3,-4 1,-3 2,-2 3,-1 3,-4-4,-2 0,0 0,-3 3</inkml:trace>
  <inkml:trace contextRef="#ctx0" brushRef="#br0" timeOffset="19991.834">3955 1779,'-16'61,"2"1,3 1,3 0,3 0,2 48,3-93,10 84,-9-99,-1-1,1 1,0-1,0 0,0 1,1-1,-1 0,0 1,1-1,0 0,-1 0,1 0,0 0,0-1,0 1,0 0,0-1,1 0,-1 1,0-1,1 0,-1 0,1 0,-1 0,1-1,-1 1,1-1,-1 0,1 1,0-1,-1 0,1 0,0-1,-1 1,2-1,6-1,-1-1,1 0,-1-1,0 0,0-1,0 0,-1 0,0-1,0 0,2-2,67-37,-76 45,1-1,-1 1,1-1,-1 1,1-1,-1 1,1 0,0 0,-1 0,1 0,-1 0,1 0,-1 0,1 0,0 1,-1-1,1 1,-1-1,0 1,1-1,-1 1,1 0,-1 0,0 0,1 0,-1 0,0 0,0 0,0 0,0 0,0 1,0-1,0 0,0 1,-1-1,1 0,0 1,-1-1,1 1,-1-1,0 1,7 72,-6-52,-2-20,1 0,0 0,0 0,0 0,0 0,0-1,0 1,1 0,-1 0,1 0,-1 0,1 0,0-1,-1 1,1 0,0 0,0-1,0 1,1-1,-1 1,0-1,1 1,-1-1,0 0,1 0,0 0,-1 0,1 0,0 0,-1 0,1 0,0-1,0 1,0-1,0 1,-1-1,2 0,11-2</inkml:trace>
  <inkml:trace contextRef="#ctx0" brushRef="#br0" timeOffset="20391.813">4521 2343,'45'-18,"-29"13,1-1,-1-1,0 0,-1-1,0 0,0-1,-1-1,0-1,-1 0,0 0,0-1,1-4,-13 15,1 0,-1-1,1 0,-1 1,0-1,1 0,-1 0,0 0,0 1,0-1,-1 0,1-1,0 1,-1 0,1 0,-1 0,0 0,0 0,1 0,-2-1,1 1,0 0,0 0,-1 0,1 0,-1 0,1 0,-1 0,0 0,0 0,0 0,0 0,0 0,-1 0,1 1,0-1,-1 0,1 1,-1-1,0 1,1 0,-1 0,0-1,0 1,0 0,0 1,0-1,0 0,0 0,0 1,0 0,0-1,0 1,-2 0,-6 0,1 1,0 1,-1 0,1 0,0 1,0 0,0 0,1 1,-1 0,1 1,0 0,0 0,0 1,1 0,0 0,0 0,0 1,1 0,0 1,1 0,-1-1,2 2,-1-1,1 0,0 1,1 0,0 0,0 0,1 0,0 0,1 1,-1 2,1-7,0 1,0 0,1 0,0 0,0 0,0 0,1 0,-1-1,1 1,1 0,-1 0,1-1,0 1,0-1,1 1,0-1,0 0,0 0,0 0,1-1,0 1,0-1,0 0,0 0,1 0,-1 0,1-1,0 0,0 0,1 0,-1-1,2 1,6-1,0 0,0-1,1 0,-1-1,0 0,1-1,-1-1,0 0,0-1,0 0,-1-1,1-1,-1 0,5-3,8-1</inkml:trace>
  <inkml:trace contextRef="#ctx0" brushRef="#br0" timeOffset="40956.64">457 3359,'-17'1,"0"1,0 0,0 2,0-1,1 2,-1 0,1 1,0 1,1 0,0 1,0 1,1 0,0 1,0 1,1 0,1 1,0 0,-2 3,9-9,-1 1,1 0,0 0,0 0,1 1,0 0,1-1,-1 1,2 1,-1-1,1 0,0 1,1-1,0 1,0 0,1-1,0 1,0-1,1 1,0 0,1-1,0 1,0-1,1 0,0 0,0 0,1 0,0 0,5 6,4-2,2-1,-1-1,2-1,-1 0,1 0,1-2,-1 0,1-1,0 0,1-2,-1 0,1-1,0 0,0-2,0 0,0-1,0-1,0 0,1-2,6 2</inkml:trace>
  <inkml:trace contextRef="#ctx0" brushRef="#br0" timeOffset="41250.507">880 3529,'-5'10,"0"1,0 0,1 0,0 0,1 1,1-1,-1 1,2 0,0-1,0 1,1 0,0 0,1 0,1-1,0 1,0 0,5 10,-6-19,0-1,1 1,-1-1,1 1,0-1,0 0,0 0,0 0,0 0,0 0,0 0,1 0,-1-1,1 1,-1-1,1 0,0 0,-1 0,1 0,0 0,0 0,0-1,0 1,0-1,0 0,-1 0,1 0,0 0,0-1,0 1,0-1,0 0,0 0,-1 0,1 0,0 0,-1 0,1-1,4-2,0 1,0-1,-1-1,0 0,0 0,0 0,-1 0,1-1,-1 0,0 0,-1 0,0-1,0 0,1-1,-1-2,-1-1,0 1,-1-1,0 0,-1 1,0-1,0 0,-1 0,0 0,-1 0,-1 0,0 1,-2-8,3 12,0 0,-1 1,0-1,0 1,-1-1,0 1,1 0,-2 0,1 0,-1 0,1 0,-1 1,0 0,-1 0,1 0,-1 0,0 1,0 0,0 0,0 0,0 0,-1 1,0 0,1 0,-3 0,-14 0,3 4</inkml:trace>
  <inkml:trace contextRef="#ctx0" brushRef="#br0" timeOffset="41728.789">1275 3783,'90'-196,"-50"141,-26 99,-14-39,1 1,0-1,0 0,0 1,1-1,0 0,0 0,0 0,1 0,-1 0,1 0,0-1,1 1,-1-1,1 0,0 0,0 0,0-1,0 1,0-1,1 0,0 0,0-1,0 1,0-1,0 0,0-1,0 1,1-1,-1 0,0 0,1-1,-1 1,1-1,2-1,4-2,-1-1,1-1,-1 1,-1-2,1 0,-1 0,0-1,0 0,-1-1,0 0,0 0,-1-1,0 0,-1 0,0-1,0 0,-1-1,0 1,-1-1,0 0,-1 0,0-1,-1 1,0-1,-1 0,0 0,-1-7,6-27,-1 33</inkml:trace>
  <inkml:trace contextRef="#ctx0" brushRef="#br0" timeOffset="42019.128">2235 3359,'-24'11,"0"0,1 2,0 0,1 1,0 2,2 0,-12 12,29-26,0 0,1 1,-1-1,1 1,-1 0,1 0,0 0,0 0,0 0,0 0,1 1,-1-1,1 0,0 1,0-1,0 1,0 0,1-1,0 1,-1 0,1-1,1 1,-1 0,0-1,1 1,0 0,0-1,0 1,0-1,1 1,-1-1,1 0,0 0,0 0,0 0,0 0,0 0,3 2,5 4,-1 0,2-1,-1 0,1-1,0 0,1-1,0 0,0-1,0 0,0-1,1-1,0 0,0 0,0-1,0-1,0 0,76-31,-68 20</inkml:trace>
  <inkml:trace contextRef="#ctx0" brushRef="#br0" timeOffset="42357.259">2403 3613,'19'3,"0"-1,0-1,0 0,0-2,0 0,0-1,0-1,18-5,-30 6,0 0,0-1,-1 0,1 0,-1-1,1 1,-1-2,0 1,-1 0,1-1,-1 0,0-1,0 1,0-1,-1 0,0 0,0 0,0 0,-1-1,0 0,0 1,-1-1,0 0,1-5,-2 10,1-1,-1 1,0-1,1 0,-1 0,0 0,-1 1,1-1,0 0,-1 0,0 0,0 0,0 0,0 0,0 0,0 0,-1 0,1 0,-1 0,0 0,0 1,0-1,0 0,-1 1,1-1,-1 0,1 1,-1 0,0-1,0 1,0 0,0 0,-1 0,1 0,0 1,-1-1,0 0,1 1,-1 0,0 0,1 0,-1 0,0 0,0 0,0 1,0-1,-1 1,-7 4,0 1,1 0,0 1,0 0,1 1,-1 0,1 0,1 1,0 0,0 1,0 0,1 0,0 0,1 1,0 0,1 0,0 1,0 0,1 0,1 0,0 0,0 0,-1 10,4-16,-1 0,0 0,1 0,0 0,0 0,0 0,1-1,0 1,0 0,0 0,0 0,1-1,0 1,0 0,0-1,0 0,1 1,0-1,0 0,0 0,0-1,0 1,1-1,0 1,0-1,0 0,0-1,0 1,0-1,1 0,-1 0,5 1,15 6</inkml:trace>
  <inkml:trace contextRef="#ctx0" brushRef="#br0" timeOffset="42797.545">2856 3670,'131'-152,"-69"89,-61 63,1 0,0 0,-1 0,1 0,-1 0,1 0,-1 0,1 1,0-1,-1 1,1-1,-1 1,0-1,1 1,-1 0,1 0,-1 0,0 0,0 0,0 0,1 0,-1 0,0 0,0 1,-1-1,1 0,0 1,0-1,-1 0,1 1,0-1,-1 1,0-1,1 1,-1 0,0-1,0 1,0-1,0 1,0-1,0 1,0 0,0-1,-1 1,1-1,-1 1,1-1,-1 1,1-1,-2 1,3 9,0 0,0 0,1 0,1-1,-1 1,2-1,-1 1,2-1,-1 0,5 6,-7-13,0 0,0 0,1 0,-1 0,1 0,0-1,-1 1,1-1,0 0,0 0,1 0,-1 0,0-1,1 1,-1-1,1 0,-1 0,1 0,-1 0,1-1,0 1,0-1,-1 0,1 0,0 0,-1-1,1 1,0-1,-1 0,2 0,11-8,1 0,-1-1,0 0,-1-1,-1-1,0-1,0 0,-1-1,-1 0,0-1,-1 0,-1-1,0 0,2-7,19-30,-19 29</inkml:trace>
  <inkml:trace contextRef="#ctx0" brushRef="#br0" timeOffset="43076.382">3815 2936,'-5'38,"-1"18,0 4,1 2,-3-6,-1-7,2-7,1-6,3-4,0-3,3-2,-1 0,2 0,-1 0,0 0,6-4,0-11,1-8</inkml:trace>
  <inkml:trace contextRef="#ctx0" brushRef="#br0" timeOffset="43337.09">3590 3275,'33'0,"16"0,5 0,-2 0,-6 0,-5 0,-5 0,-4 0,-3 0,-5 0</inkml:trace>
  <inkml:trace contextRef="#ctx0" brushRef="#br0" timeOffset="43602.776">4068 3613,'-8'20,"-5"-44,9 9,1-1,1 0,1 0,0 0,1 0,0 0,1 0,1 1,1-1,0 0,1 1,1-1,0 1,1 0,1 1,0 0,1 0,8-11,-12 20,1 2,-1-1,1 0,0 1,-1 0,1 0,1 0,-1 1,0 0,1 0,-1 0,1 1,-1-1,1 1,0 1,0-1,0 1,12 1</inkml:trace>
  <inkml:trace contextRef="#ctx0" brushRef="#br0" timeOffset="44274.21">4605 3331,'-26'13,"3"-4,0 2,0 1,1 0,1 2,0 1,1 0,1 1,0 1,1 1,-13 18,29-34,0 0,0 1,1 0,-1-1,1 1,-1 0,1 0,0 0,0 0,0 0,0 0,1 0,-1 0,1 0,0 1,0-1,0 0,0 0,1 0,-1 0,1 0,0 0,0 0,0 0,0 0,0 0,1 0,-1 0,1-1,0 1,0-1,0 1,0-1,0 0,0 1,1-1,-1 0,1-1,0 1,-1 0,1-1,0 1,0-1,0 0,0 0,0 0,0-1,0 1,0-1,0 1,1-1,-1 0,0 0,0-1,1 1,17-7,0-2,-1 0,0-1,0 0,-1-2,-1 0,0-2,0 0,-1-1,2-3,-11 11,10-10,54-31,-69 49,-1-1,0 1,0 0,1 0,-1 0,0 0,0 1,0-1,0 0,0 1,0 0,-1-1,1 1,0 0,-1 0,1 0,-1 0,0 0,0 0,0 0,0 1,0-1,0 0,0 1,-1-1,1 0,-1 1,0-1,0 1,0 0,6 15,-4-11,1-1,0 1,1-1,-1 0,1 0,0-1,1 1,0-1,-1 0,2 0,-1 0,0-1,1 1,0-2,0 1,0 0,1-1,-1-1,1 1,-1-1,1 0,0 0,0-1,0 0,0 0,0 0,0-1,0 0,0-1,0 0,0 0,0 0,0-1,0 0,0 0,-1-1,1 0,-1 0,3-2,16-11,0-1,-2-2,0 0,-1-1,9-12,24-23,-34 37,-1-2,-1-1,0-1,-2 0,-1-1,-1-1,-1 0,0-1,-2 0,-2-1,0-1,-1 0,-2 0,3-19,-9 37,3-3,-2 1,0-1,0 1,-1-1,-1 0,0 1,0-1,-1 0,0 1,-1-1,-1 1,0 0,0-1,-3-2,5 12,1 1,-1-1,0 1,0-1,0 1,-1-1,1 1,0 0,0 0,-1 0,1 0,-1 0,1 0,-1 0,1 0,-1 0,1 1,-1-1,0 0,1 1,-1 0,0-1,0 1,1 0,-1 0,0 0,0 0,1 0,-1 1,0-1,0 0,1 1,-1-1,0 1,1 0,-1-1,1 1,-1 0,1 0,-1 0,1 0,-45 60,39-40,2-1,1 1,0 0,2 0,0 0,1 1,1-1,3 16,-2 3,0-10,1 0,1 0,2-1,1 1,1-1,2-1,0 1,2-2,5 9,53 87,-69-124,0 1,1 0,-1 0,0-1,0 1,0 0,0 0,0 0,0-1,1 1,-1 0,0 0,0 0,0-1,0 1,1 0,-1 0,0 0,0 0,1 0,-1 0,0-1,0 1,1 0,-1 0,0 0,0 0,1 0,-1 0,0 0,0 0,1 0,-1 0,0 0,0 0,-6-9</inkml:trace>
  <inkml:trace contextRef="#ctx0" brushRef="#br0" timeOffset="44536.143">4972 3133,'38'5,"18"2,9-1,-2-1,-3-2,-5 0,-9-2,-1-1,-4 0,-5 0,-3-5,-2-2,-2 1,-6 1</inkml:trace>
  <inkml:trace contextRef="#ctx0" brushRef="#br0" timeOffset="45222.714">5819 3473,'26'-19,"-8"8,-1 0,-1-1,0-1,0 0,-2-2,1 1,-2-2,0 0,-1 0,6-11,-17 24,0 1,0-1,0 1,-1-1,1 0,-1 0,1 1,-1-1,0 0,0 0,0 0,0 1,-1-1,1 0,-1 0,0 1,1-1,-1 0,0 1,-1-1,1 1,0-1,-1 1,1 0,-1-1,0 1,0 0,0 0,0 0,0 0,0 1,-1-1,1 1,0-1,-1 1,0 0,1 0,-1 0,1 0,-1 0,0 1,0-1,1 1,-1 0,0-1,0 1,0 1,1-1,-1 0,0 1,0-1,-1 2,-6-1,0 1,0 1,0 0,1 0,-1 1,1 0,0 0,0 1,1 0,-1 1,1 0,0 0,1 1,0 0,0 0,0 1,1 0,0 0,0 1,1-1,0 1,1 0,0 1,0-1,1 1,0-1,1 1,0 0,0 0,1 0,1 0,-1 0,2 0,-1 0,2 0,-1 0,1 0,1 0,0 0,0-1,1 1,0-1,0 0,5 7,-4-9,0 0,0-1,1 1,0-1,0 0,0-1,1 1,0-1,0 0,0-1,1 0,-1 0,1-1,0 0,0 0,0-1,1 1,-1-2,0 0,3 1,3-1,-1 1,1-2,-1 0,1 0,0-1,-1-1,1 0,-1-1,0-1,0 0,0 0,0-1,-1-1,0 0,0-1,-1 0,7-6,6-7</inkml:trace>
  <inkml:trace contextRef="#ctx0" brushRef="#br0" timeOffset="45701.25">6440 3359,'-3'2,"-20"16,0 1,1 1,2 0,0 2,-14 18,32-37,0 0,0 0,0 1,0-1,1 1,0-1,-1 1,1-1,0 1,1 0,-1-1,0 1,1 0,0 0,0-1,0 1,1 0,-1 0,1-1,0 1,0 0,0-1,0 1,1-1,0 1,-1-1,1 0,0 0,1 1,-1-1,0-1,1 1,0 0,0-1,0 1,0-1,0 0,0 0,0 0,1 0,-1-1,1 1,-1-1,1 0,2 0,5 2,0-1,0 0,1-1,-1 0,0-1,1-1,-1 1,1-2,-1 1,0-2,0 1,0-2,0 1,0-2,-1 1,0-1,0-1,0 0,-1 0,2-3,19-13,-2-2,-1-2,-1 0,-1-2,13-18,-18 22,-2 0,0-1,-2-1,-1 0,0-1,-2-1,-2 0,0-1,-2 0,-1-1,-1 0,-2 0,-1 0,-1 0,-2-20,-1 45,0-1,0 1,0 0,-1 0,0-1,0 1,-1 0,1 0,-1 0,0 0,0 0,-1 1,1-1,-1 0,0 1,0 0,-1 0,1 0,-1 0,0 1,0-1,0 1,-1 0,1 0,-1 0,0 1,1 0,-1 0,0 0,0 0,0 1,-1 0,1 0,0 0,0 1,-1 0,1 0,-5 0,-1 4,0 1,0-1,1 2,0-1,0 2,1-1,0 1,0 1,0-1,1 1,0 1,1 0,-1 0,2 0,-1 1,2 0,-1 0,1 1,1-1,0 1,0 0,1 0,1 1,0-1,0 1,1-1,0 5,1 9,0 0,1 0,2-1,1 1,0-1,2 1,1-2,1 1,1-1,0 0,2-1,1 0,1 0,0-2,2 0,0 0,2-1,0-1,16 13,150 100,-171-125,0 0,0-1,1 0,-1-1,1 0,0-1,0-1,0 0,1 0,-1-1,0-1,0 0,1-1,-1-1,11-2,0-3</inkml:trace>
  <inkml:trace contextRef="#ctx0" brushRef="#br0" timeOffset="48908.562">8161 3387,'0'0,"-152"14,147-13,-1 1,1-1,-1 1,1 0,0 1,0-1,0 1,0 0,0 0,1 1,-1-1,1 1,0 0,0 0,0 1,1-1,-1 1,1 0,0 0,1 0,-1 0,1 0,0 1,0-1,0 1,1 0,0 1,0 0,0-1,0 1,1-1,0 1,1 0,0-1,0 1,0 0,0-1,1 0,0 1,1-1,0 0,0 0,0 0,0 0,1-1,0 1,0-1,0 0,1 0,0-1,0 1,0-1,0 0,1-1,0 1,0-1,-1 0,2 0,-1-1,0 0,1 0,-1 0,1-1,-1 0,1 0,-1-1,1 0,0 0,-1 0,2-1,13-6,-1-1,0 0,-1-2,0 0,-1-1,0-1,0 0,-1-2,-1 0,12-13,-13 13,78-101,-75 107,-12 36,-3-10,-1-10,0 0,0 0,1-1,0 1,0-1,1 1,0-1,0 0,1-1,-1 1,2-1,-1 0,1 0,-1 0,2-1,-1 0,1 0,-1-1,1 0,0 0,1 0,-1-1,1 0,0 0,-1-1,1 0,7 0,-2-1,0-1,0-1,0 0,1 0,-2-1,1-1,0-1,0 1,-1-2,0 0,0 0,0-1,-1-1,0 0,0 0,0-1,-1-1,0 1,6-9,11-13,0-2,-3 0,0-2,-2 0,13-30,-22 39,-1-1,-1 0,-2-1,0 0,-2-1,-1 1,-1-1,-2-1,-1 1,0-26,-2 48,0 1,0-1,-1 0,1 1,-1-1,-1 0,1 1,-1-1,0 1,0 0,0 0,-1 0,1 0,-2 0,1 0,0 0,-3-1,5 6,-1 1,1-1,-1 0,0 1,1-1,-1 1,1 0,-1-1,1 1,-1 0,1 0,0 0,0 0,-1 0,1 0,0 1,0-1,0 0,0 1,0-1,0 0,1 1,-1-1,0 1,1-1,-1 1,1 0,-1 1,-6 19,2 0,0 1,1-1,1 1,2 0,0 0,1 0,3 22,-1 10,0-12,1-1,2 1,2-1,2 0,3 5,26 81,-38-128,0 0,0 0,-1 0,1 0,0 0,-1 0,1 0,0 0,0 0,-1 0,1 0,0 1,0-1,-1 0,1 0,-17-34,7 11</inkml:trace>
  <inkml:trace contextRef="#ctx0" brushRef="#br0" timeOffset="49150.088">8669 3162,'38'5,"18"-4,9-1,3-1,-6 0,-3-1,-3-4,-5-1,-2 1,-5 0,-4 3,-5 0,-4 2,-2 1,-1 0,-5 0</inkml:trace>
  <inkml:trace contextRef="#ctx0" brushRef="#br0" timeOffset="51322.206">10137 2879,'-12'168,"3"-108,3 0,2 1,2 0,5 18,-2 1,-1-67,-1 1,-1 0,0-1,0 0,-1 1,-1-1,0 0,-1-1,-2 4,-2-5,2-7</inkml:trace>
  <inkml:trace contextRef="#ctx0" brushRef="#br0" timeOffset="51601.057">9883 3303,'33'0,"17"0,4-5,-3-1,-4 0,-7 1,-4 2,-3 1,-4 0,-1-3,0-1,-1 0,0 1,-5 2</inkml:trace>
  <inkml:trace contextRef="#ctx0" brushRef="#br0" timeOffset="52067.364">10475 2936,'-4'27,"-7"43,4 1,2 0,4 39,29 109,-16-153,-12-65,0 0,0 1,1-1,-1 0,0 1,1-1,-1 0,1 0,0 0,-1 1,1-1,0 0,0 0,0 0,0 0,-1 0,1 0,1 0,-1-1,0 1,0 0,0 0,0-1,0 1,1-1,-1 1,0-1,1 0,-1 1,0-1,1 0,-1 0,0 0,1 0,-1 0,0 0,1 0,-1-1,0 1,1 0,-1-1,0 1,0-1,1 1,-1-1,1 0,141-125,-142 125,67-42,-67 42,1 1,0-1,-1 0,1 1,0-1,0 1,0-1,-1 1,1 0,0-1,0 1,0 0,0 1,-1-1,1 0,0 0,0 1,0-1,-1 1,1 0,0-1,-1 1,1 0,0 0,-1 0,1 0,-1 0,1 0,-1 1,0-1,0 0,1 1,-1-1,0 1,0-1,0 1,-1 0,1-1,0 3,8 48,7 14,10-56,-11-12</inkml:trace>
  <inkml:trace contextRef="#ctx0" brushRef="#br0" timeOffset="56184.37">11378 3359,'0'-2,"0"0,0 0,-1 0,1 0,-1-1,1 1,-1 0,0 0,0 0,0 0,0 0,0 0,0 1,0-1,-1 0,1 1,-1-1,1 0,-1 1,0 0,0-1,1 1,-1 0,0 0,0 0,0 0,0 1,0-1,-1 0,1 1,0-1,0 1,0 0,0 0,-1 0,0 0,-81 13,72-7,0 1,1-1,-1 2,1 0,1 0,-1 1,2 0,-1 1,1 0,0 0,1 1,1 0,0 1,0 0,1 0,0 0,0 3,6-13,-1 0,0 1,1-1,-1 1,1-1,0 1,0-1,0 1,0-1,0 1,1-1,-1 0,1 1,-1-1,1 1,0-1,0 0,0 0,0 1,1-1,-1 0,0 0,1 0,0 0,-1 0,1-1,0 1,0-1,0 1,0-1,0 1,0-1,0 0,1 0,1 1,2 0,0 0,1-1,-1 1,1-1,-1 0,1-1,-1 1,1-2,-1 1,1 0,-1-1,1 0,0-1,18-7,0-2,-1 0,-1-2,0 0,0-2,-2 0,0-1,0-2,-2 0,0-1,5-7,-24 25,0 1,0-1,1 1,-1 0,0-1,1 1,-1 0,1-1,-1 1,0 0,1-1,-1 1,1 0,-1 0,1 0,-1 0,0-1,1 1,-1 0,1 0,-1 0,1 0,-1 0,1 0,-1 0,1 0,-1 0,1 0,-1 0,1 1,-1-1,1 0,-1 0,1 0,-1 1,0-1,1 0,-1 0,1 1,-1-1,0 0,1 1,-1-1,0 0,1 1,-1-1,0 1,0-1,0 1,1-1,-1 0,0 1,0-1,0 1,0-1,0 1,0-1,1 1,-1-1,-1 1,1-1,0 1,0-1,6 47,-5-29,0-13,-1 0,1 1,0-1,1 0,-1 1,1-1,0 0,0 0,1-1,0 1,0 0,0-1,0 1,0-1,1 0,0 0,0-1,0 1,0-1,1 0,-1 0,1 0,0 0,0-1,0 0,0 0,0 0,0-1,1 0,-1 0,0 0,1-1,-1 1,1-1,-1 0,0-1,1 0,-1 1,0-2,1 1,11-7,0 0,-1-1,0 0,0-2,-1 0,0 0,-1-2,-1 0,0 0,0-1,-1-1,-1 0,4-7,4-9,-1-1,-2-1,0 0,-3-1,-1-1,-1 0,6-34,-13 53,0 1,-1-2,0 1,-2 0,1 0,-2 0,0-1,-2 1,0-3,2 20,0-1,0 1,0-1,0 0,0 1,-1-1,1 1,0-1,0 0,-1 1,1-1,0 1,-1-1,1 0,0 1,-1-1,1 0,0 0,-1 1,1-1,-1 0,1 0,0 0,-1 1,1-1,-1 0,1 0,-1 0,1 0,0 0,-1 0,1 0,-1 0,1 0,-1 0,1 0,-1 0,1 0,-1 0,1-1,0 1,-1 0,1 0,-1 0,1-1,0 1,-1 0,1-1,0 1,-1 0,1-1,0 1,-1 0,1-1,0 1,0 0,-1-1,1 1,0-1,0 1,-14 41,16 99,5-71,-7 371,-11-494,5 35</inkml:trace>
  <inkml:trace contextRef="#ctx0" brushRef="#br0" timeOffset="56438.414">11661 3162,'34'5,"15"1,5 0,2-1,-3-2,-1-1,-5-5,-6-3,-4 0,-4 1,-3 1,-2 2,-5 1</inkml:trace>
  <inkml:trace contextRef="#ctx0" brushRef="#br0" timeOffset="57297.15">12874 3416,'30'343,"-36"-294,6-50,0 1,0-1,-1 0,1 1,0-1,0 1,0-1,-1 1,1-1,0 1,-1-1,1 1,-1-1,1 1,0-1,-1 1,1-1,-1 1,1 0,-1-1,1 1,-1 0,1-1,-1 1,0 0,1 0,-1 0,1-1,-1 1,0 0,1 0,-1 0,1 0,-1 0,0 0,1 0,-1 0,1 1,-1-1,0 0,1 0,-1 0,1 1,-1-1,1 0,-1 0,0 1,1-1,0 1,-1-1,1 0,-1 1,1-1,-1 1,1-1,0 1,-1-1,1 1,0-1,0 1,-1 0,1-1,0 1,0-1,0 1,0 0,0-1,0 1,-4-11,2-1,-1 1,2-1,-1 1,1-1,1 0,0 1,0-1,1 0,1 1,0-1,0 1,1-1,0 1,1 0,0 0,1 0,-1 1,2 0,0 0,0 0,1 0,-2-1,8-12,2 0,0 0,2 1,0 1,1 1,1 1,1 0,0 1,1 2,1 0,1 1,0 1,0 1,1 1,1 1,8-1,-25 8,0 0,1 0,-1 1,0 0,1 0,0 1,-1 0,1 1,0 0,0 0,-1 1,1 0,0 1,-1-1,1 2,-1-1,0 1,0 1,0-1,4 4,-9-2,-1 0,-1 1,1-1,-1 1,0-1,0 1,-1 0,1-1,-1 1,-1 0,1-1,-1 1,0 0,0-1,-1 1,1-1,-1 0,0 1,-1-1,1 0,-1 0,0 0,0-1,-1 1,-2 2,-2 6,0 0,-1-1,-1 0,1 0,-2-1,0 0,0-1,-1 0,0-1,0-1,-1 0,-1 0,1-1,-1-1,0 0,-1-1,1-1,-1 0,0-1,0 0,0-1,-10-1,-38-22,50 9</inkml:trace>
  <inkml:trace contextRef="#ctx0" brushRef="#br0" timeOffset="57660.486">13777 3303,'-11'9,"-10"7,0 2,1 0,0 1,2 1,0 0,2 2,-12 18,26-37,0 0,0 0,1 0,-1 0,1 0,0 0,0 1,0-1,1 0,-1 1,1-1,-1 0,1 1,0-1,1 0,-1 1,0-1,1 0,0 1,0-1,0 0,0 0,0 1,1-1,-1 0,1-1,0 1,0 0,0 0,0-1,1 1,-1-1,1 0,-1 0,1 0,0 0,0 0,0 0,0-1,0 1,0-1,0 0,0 0,1 0,-1 0,2-1,4 2,1 0,0-1,0 0,-1 0,1-1,0-1,0 0,-1 0,1-1,0 0,-1 0,0-1,1 0,-1-1,-1 0,1-1,0 0,-1 0,0-1,0 0,-1 0,0 0,0-1,0-1,-1 1,0-1,0 0,0-2,-5 8,3-2,-1 0,0 0,0 0,0 0,-1 0,1-1,-1 1,0-1,0 0,-1 1,1-1,-1 0,0 0,-1 0,1 0,-1 0,0 0,0 0,-1 0,1 0,-1 0,0 0,0 0,-1-1,-3-2,1 0,-1 0,-1 1,1 0,-1 0,0 0,-1 1,0 0,0 0,0 1,-1 0,1 0,-1 1,0 0,-1 0,1 1,-1 0,1 0,-1 1,0 0,0 1,0 0,-6 0,-10 0</inkml:trace>
  <inkml:trace contextRef="#ctx0" brushRef="#br0" timeOffset="57891.948">14228 3331,'-19'33,"-11"17,-1 4,10-7,9-12</inkml:trace>
  <inkml:trace contextRef="#ctx0" brushRef="#br0" timeOffset="58135.738">14115 2965,'0'0</inkml:trace>
  <inkml:trace contextRef="#ctx0" brushRef="#br0" timeOffset="58431.372">14370 3529,'148'-192,"-147"190,-1 0,1 1,0-1,0 1,0-1,0 1,0 0,0-1,0 1,0 0,1 0,-1 0,1 0,-1 0,0 0,1 0,0 0,-1 1,1-1,-1 0,1 1,0 0,-1-1,1 1,0 0,0 0,-1 0,1 0,0 0,-1 0,1 0,0 1,0-1,-1 1,1-1,-1 1,1 0,0-1,-1 1,1 0,-1 0,0 0,1 0,-1 0,0 1,0-1,1 0,-1 0,0 1,0-1,-1 1,1 0,10 68,-11-65,-1 0,0 1,1-1,0 1,0-1,1 0,0 1,0-1,0 0,0 1,1-1,0 0,0 0,0 0,1 0,0-1,0 1,0-1,0 1,1-1,-1 0,1 0,0-1,0 1,1-1,-1 0,1 0,-1 0,1-1,0 1,1-1,3-3,1 0,-1-1,0 0,0 0,0-1,0 0,0-1,-1 1,1-2,-1 1,0-1,0-1,-1 0,0 0,0 0,0 0,0-1,-1-1,-1 1,1-1,-1 0,5-3,143-198,-139 193</inkml:trace>
  <inkml:trace contextRef="#ctx0" brushRef="#br0" timeOffset="58688.986">15302 2908,'4'34,"-2"15,-2 10,-2-1,1-6,0-6,0-7,0-4,1-5,-1-1,1-2,0 0,0-10,0-12,0-7</inkml:trace>
  <inkml:trace contextRef="#ctx0" brushRef="#br0" timeOffset="58940.659">14991 3077,'34'9,"20"4,6-1,2-2,-4-3,-2-2,-7-3,-1-1,-5-1,-4-1,-5 1,-2-1,-3 1,-6 0</inkml:trace>
  <inkml:trace contextRef="#ctx0" brushRef="#br0" timeOffset="65912.421">15922 3444,'-38'49,"5"-11,-1-2,-2-1,-1-1,-1-3,-40 25,60-44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1,'5'0,"6"5,6 6,1 6,-3 5,0-1,-2 1,2 1,2 1,5-3,-3-5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0,'0'5,"5"7,1 5,5 0,0 3,4-3,-2 0,-2 3,1-2,-1 0,3-3,-2 1,-3-2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1 224,'26'5,"1"-2,0-1,0-1,0-1,0-2,11-2,-30 3,1 0,-1-1,1 0,-1-1,0 0,0 0,0-1,0 0,-1 0,1-1,-1 0,0 0,-1 0,1-1,-1 0,0-1,0 1,-1-1,0 0,0-1,2-5,-5 10,-1 0,1-1,-1 1,0 0,0-1,0 1,-1-1,1 1,-1-1,0 1,0-1,0 1,0-1,0 1,-1-1,0 1,0-1,0 1,0 0,0-1,-1 1,1 0,-1 0,0 0,0 0,0 0,0 0,-1 1,1-1,-1 1,0 0,1-1,-1 1,0 0,0 1,0-1,-1 1,1-1,0 1,-1 0,1 0,0 0,-1 0,1 1,-3 0,-2-1,1 1,0 0,-1 1,1-1,0 1,0 1,0 0,0 0,0 0,0 1,0 0,1 0,-1 0,1 1,0 0,0 1,0-1,1 1,0 0,0 0,0 1,0 0,1-1,0 2,-3 5,1-2,0 0,1 1,0 0,1 0,0 0,0 0,2 1,-1-1,2 1,-1 0,1 0,1-1,0 1,1 0,2 9,-1-14,0-1,0 0,0-1,1 1,0 0,0-1,1 1,-1-1,1 0,0 0,1 0,-1-1,1 0,0 0,0 0,0 0,1-1,-1 0,1 0,0 0,0-1,0 1,0-2,0 1,0-1,0 0,1 0,4 0,189 0,-175-1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338 142,'-11'331,"-8"-96,-6-126,25-109,0 1,-1-1,1 1,0-1,0 1,0-1,0 1,0-1,0 1,-1-1,1 1,0-1,0 0,-1 1,1-1,0 1,-1-1,1 0,-1 1,1-1,0 0,-1 1,1-1,-1 0,1 0,-1 0,1 1,0-1,-1 0,1 0,-1 0,1 0,-1 0,1 0,-1 0,1 0,-1 0,1 0,-1 0,1 0,-1 0,1 0,-1 0,1 0,-1-1,1 1,-1 0,1 0,-1-1,1 1,0 0,-1-1,1 1,-1 0,1-1,0 1,0-1,-1 1,1 0,0-1,-1 1,1-1,0 1,0-1,0 1,0-1,0 1,-1-1,1 1,0-1,-4-14</inkml:trace>
  <inkml:trace contextRef="#ctx0" brushRef="#br0" timeOffset="370.837">0 142,'681'0,"-631"5,-33 1</inkml:trace>
  <inkml:trace contextRef="#ctx0" brushRef="#br0" timeOffset="972.055">902 1,'0'470,"-26"-204,25-264,1-1,-1 1,1 0,0 0,0 0,-1 0,1-1,0 1,1 0,-1 0,0 0,0 0,1 0,-1-1,1 1,0 0,-1 0,1-1,0 1,0-1,0 1,0-1,0 1,1-1,-1 1,0-1,1 0,-1 0,1 0,-1 0,1 0,-1 0,1 0,0 0,-1 0,1-1,0 1,0-1,0 1,0-1,-1 0,10-5,-1 0,0-1,0-1,0 0,-1 0,0 0,-1-1,0-1,0 1,0-2,21-19,-13 12,1 0,1 2,0 0,1 1,0 1,1 1,1 1,0 0,11-3,-30 14,1-1,-1 1,1-1,-1 1,1 0,0 0,-1 0,1 0,-1 1,1-1,-1 1,1-1,-1 1,1 0,-1 0,1 0,-1 0,0 0,0 1,0-1,1 1,-1-1,-1 1,1 0,0 0,0 0,-1 0,1 0,-1 0,1 0,-1 1,0-1,0 0,0 1,0-1,-1 1,1-1,-1 1,1 0,9 104,4-37,-2-58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1 330,'1'1,"1"-1,0 0,-1 0,1 0,0 0,-1 0,1 0,0-1,-1 1,1-1,0 1,-1-1,1 1,-1-1,1 0,-1 0,1 0,-1 0,1 0,-1 0,0 0,0 0,0-1,1 1,-1 0,0-1,-1 1,1-1,0 1,0-1,-1 1,1-1,0-1,5-5,27-31,3 1,1 1,2 2,26-17,-53 43,0 1,0 0,1 1,0 1,0 0,1 0,-1 1,1 1,4 0,-16 3,0 1,0-1,0 1,0 0,0 0,0 0,0 0,0 0,0 0,0 1,0-1,-1 1,1-1,0 1,0 0,0 0,0 0,-1 0,1 0,0 0,-1 0,1 1,-1-1,1 0,-1 1,0-1,0 1,1 0,-1-1,0 1,-1 0,1 0,0-1,0 1,-1 0,1 0,0 2,3 84,-5-56,2-30,-1 1,0-1,1 1,-1-1,1 1,0-1,0 0,0 1,0-1,0 0,1 0,-1 0,1 1,-1-2,1 1,0 0,0 0,0 0,0-1,0 1,0-1,0 0,0 0,1 0,-1 0,0 0,1 0,-1 0,1-1,-1 1,1-1,-1 0,1 1,-1-1,1-1,-1 1,1 0,-1 0,1-1,-1 0,1 1,-1-1,1 0,-1 0,0 0,0-1,1 1,-1 0,0-1,0 0,0 0,100-74,89-53,-189 127,-1 1,0 0,0-1,1 1,-1 0,1-1,-1 1,1 0,0 0,-1 0,1 0,0 1,0-1,-1 0,1 1,0-1,0 1,0 0,0-1,0 1,0 0,0 0,-1 1,1-1,0 0,0 0,0 1,0-1,0 1,-1 0,1 0,0-1,0 1,-1 0,1 0,-1 1,1-1,-1 0,1 0,-1 1,0-1,0 1,1-1,-1 1,0-1,0 1,-1 0,1 0,0-1,0 1,-1 0,0 0,1 0,-1 0,0 0,0 0,-37 114,5-29,31-86,1 0,-1 0,1 0,-1 0,1 0,0 0,-1 0,1 0,0 1,0-1,0 0,0 0,0 0,0 0,0 0,0 1,1-1,-1 0,0 0,1 0,-1 0,1 0,-1 0,1 0,-1 0,1 0,0 0,-1 0,1 0,0-1,0 1,0 0,-1 0,1-1,0 1,0 0,0-1,0 1,0-1,1 0,-1 1,0-1,0 0,0 1,0-1,0 0,0 0,1 0,-1 0,0 0,0 0,0-1,0 1,0 0,0 0,0-1,1 1,-1-1,0 0,14-7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0,'-38'16,"1"1,1 2,1 2,1 1,1 2,0 1,-21 22,15 14,38-59,0-1,1 1,0 0,-1-1,1 1,0 0,0 0,-1-1,2 1,-1 0,0 0,0-1,0 1,1 0,-1-1,1 1,-1 0,1-1,0 1,0-1,0 1,0-1,0 1,0-1,0 0,0 1,0-1,0 0,1 0,-1 0,1 0,-1 0,1 0,-1 0,1-1,-1 1,1 0,0-1,-1 1,11 0,-1-1,0 1,0-2,0 0,0 0,0 0,0-2,-1 1,1-2,-1 1,1-1,-1-1,0 0,-1 0,1-1,2-2,5-1,181-124,-197 132,0 0,0 0,0 0,0 0,0 1,0-1,1 0,-1 0,0 1,1-1,-1 1,0-1,1 1,-1 0,1-1,-1 1,0 0,1 0,-1 0,1 0,-1 0,1 0,-1 1,0-1,1 0,-1 1,0-1,1 1,-1-1,0 1,1 0,-1-1,0 1,0 0,0 0,0 0,0 0,0 0,0 0,0 0,0 1,0-1,-1 0,1 0,0 1,-1-1,1 0,-1 1,1-1,-1 0,0 1,0-1,0 1,4 50,-6-47,2-1,-1 0,0 1,1-1,0 1,0-1,0 0,1 1,-1-1,1 0,0 1,0-1,1 0,-1 0,1 0,0 0,0 0,0 0,0 0,1-1,0 1,0-1,0 0,0 0,0 0,0 0,1 0,0-1,-1 1,1-1,1 0,45 4,-26-6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4:0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0,'-81'425,"-43"83,63-316,64-175,16-32,-4 0</inkml:trace>
  <inkml:trace contextRef="#ctx0" brushRef="#br0" timeOffset="383.989">746 57,'-42'60,"2"1,2 2,3 2,4 2,-9 28,27-62,1 1,2 0,1 0,2 1,2 0,-1 15,5-35,1 0,0 0,1 0,1 0,0 0,1 0,1 0,0-1,1 1,0-1,1 0,1-1,0 1,1-1,0-1,3 2,-5-6,1-1,1 0,-1-1,1 1,1-2,-1 1,1-1,0 0,0-1,0 0,0 0,1-1,0 0,-1-1,1 0,0-1,0 0,0 0,1-1,-1-1,0 1,0-1,0-1,0 0,-1-1,1 0,-1 0,1-1,-1 0,0 0,0-1,-1-1,1 1,-1-1,5-6,-2 2,0 0,-1-1,0-1,-1 0,-1 0,0-1,0 1,-1-2,-1 1,0-1,-1 0,0 0,-1-1,-1 1,-1-1,0 0,0 0,-1 0,-1 0,-1 0,-1-4,0 9,0 1,-1-1,0 1,0 0,-1 0,0 1,-1-1,0 1,0 0,-1 0,0 0,0 1,0 0,-1 0,-1 0,1 1,-1 1,0-1,0 1,-1 0,1 1,-1 0,0 0,0 1,0 0,-1 1,1 0,-1 0,1 1,-1 1,0-1,0 1,1 1,-1 0,1 0,-1 1,1 0,-1 1,1 0,0 0,0 1,0 0,1 1,0 0,-5 4,-61 47,45-33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0,'-5'4,"-22"10,0 1,1 2,1 1,1 1,0 1,-11 13,33-32,1 1,0-1,-1 0,1 1,0-1,0 1,0-1,0 1,0-1,1 1,-1-1,0 1,1 0,-1 0,1-1,0 1,-1 0,1 0,0 0,0-1,0 1,0 0,1 0,-1 0,0-1,1 1,-1 0,1-1,0 1,-1 0,1-1,0 1,0-1,0 1,0-1,0 1,1-1,-1 0,0 1,1-1,-1 0,0 0,1 0,0 0,-1 0,1-1,-1 1,1 0,1 0,2 1,54 39,-58-40,0 0,1 0,-1 0,0 1,0-1,0 0,0 1,-1-1,1 1,0-1,-1 1,1 0,-1-1,1 1,-1-1,0 1,1 0,-1-1,0 1,0 0,0-1,0 1,-1 0,1-1,0 1,-1 0,1-1,-1 1,0-1,1 1,-1-1,0 1,0-1,0 1,0-1,0 0,0 0,0 0,0 1,-1-1,-5 5,-1 0,0-1,0 0,-1 0,0-1,1 0,-1 0,-1-1,1 0,0-1,-1 0,1-1,-1 0,0 0,-17 1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0,'-29'5,"11"-3,0 0,1 1,-1 1,1 1,-1 1,1 0,1 1,-1 1,1 0,-1 2,16-9,0 0,0-1,-1 1,1 0,0 0,0 0,0-1,0 1,1 0,-1 1,0-1,0 0,1 0,-1 0,0 0,1 0,-1 1,1-1,0 0,-1 1,1-1,0 0,0 0,0 1,0-1,0 0,0 1,0-1,0 0,1 1,-1-1,0 0,1 0,-1 1,1-1,-1 0,1 0,0 0,0 0,-1 1,1-1,49 36,-28-23,-19-12,-1 0,1 1,-1-1,1 0,-1 1,0 0,0-1,0 1,0 0,-1 0,1 0,-1 0,1 0,-1 1,0-1,-1 0,1 1,0-1,-1 0,0 1,0-1,0 1,0-1,0 0,-1 1,1-1,-1 1,0-1,0 0,0 0,-1 0,1 0,-1 0,0 0,0 0,0 0,0 0,0-1,0 1,-1-1,1 0,-1 0,0 0,0 0,-1 1,-2 2,-1 0,1-1,-1 0,0 0,0-1,0 0,0 0,-1 0,1-1,-1 0,0-1,1 0,-1 0,0 0,0-1,0 0,1-1,-1 0,-12-5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1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263 367,'49'5,"-72"17,-113 37,130-56,-2 0,-1 1,0 0,1 0,-1 1,1 0,1 0,-1 1,1 0,0 0,0 1,0 0,1 0,1 1,-1-1,1 1,0 0,1 1,0-1,0 1,0 2,2-5,0 0,0 0,1 0,0 0,0 0,1 0,-1 0,1 1,1-1,-1 0,1 0,0 0,0 0,1 0,0 0,0 0,0 0,1-1,0 1,0-1,0 1,1-1,0 0,0-1,0 1,0-1,1 0,-1 0,1 0,5 3,-1-3,1 0,-1 0,1-1,0 0,0-1,0 0,0 0,0-1,0 0,0-1,0 0,1-1,-1 0,0-1,0 0,0 0,-1-1,1-1,8-3,2-5</inkml:trace>
  <inkml:trace contextRef="#ctx0" brushRef="#br0" timeOffset="4126.306">602 593,'32'0,"132"-11,-156 9,0 0,0 0,-1-1,0 0,1 0,-1 0,0-1,0 0,-1-1,1 0,-1 0,0 0,0 0,-1-1,0 0,0 0,0-1,-1 1,1-3,-4 6,0 0,0-1,-1 1,0 0,0 0,0-1,0 1,0 0,0 0,-1-1,0 1,0 0,0 0,0 0,0 0,0 0,-1 0,1 0,-1 0,0 1,0-1,0 1,0-1,-1 1,1 0,-1 0,1 0,-1 0,0 0,1 0,-1 1,0 0,0-1,0 1,-1 0,1 0,0 1,0-1,0 1,-1-1,1 1,0 0,0 0,-1 1,1-1,0 1,0-1,0 1,-1 0,-16 3,-1 0,1 0,1 2,-1 1,1 0,0 2,0 0,1 1,1 0,-8 7,19-12,1 0,0 0,0 0,0 1,0-1,1 1,0 0,1 1,-1-1,1 1,0-1,1 1,-1 0,1 0,1 0,-1 1,1-1,1 0,-1 0,1 1,0-1,1 0,0 0,0 1,1-1,-1 0,2 0,-1 0,1-1,0 1,0-1,1 1,-1-1,2 0,-1 0,1-1,0 1,4 3,9 2,0-1,1-1,-1-1,2-1,-1 0,1-1,0-2,1 0,3 0,50-7,-56-2</inkml:trace>
  <inkml:trace contextRef="#ctx0" brushRef="#br0" timeOffset="4827.71">1279 452,'-1'10,"-1"0,-1-1,0 1,0-1,-1 1,0-1,0 0,-1-1,0 1,-1-1,-3 4,-14 25,-102 162,195-312,35-39,-104 150,0 0,0 0,0 0,0 0,0 0,0 0,0 0,1 1,-1-1,1 0,-1 1,1-1,0 1,-1 0,1-1,0 1,0 0,0 0,0 0,0 0,0 1,0-1,2 0,-7 39,-3 81,6-115,1-1,0 1,0 0,0 0,0-1,1 1,-1-1,1 1,0-1,0 0,0 0,1 1,-1-2,1 1,-1 0,1 0,0-1,0 0,1 1,-1-1,0 0,1-1,-1 1,1 0,-1-1,1 0,0 0,-1 0,2 0,0-1,1 1,-1-1,0 0,0 0,1-1,-1 0,0 0,0 0,0 0,0-1,0 0,0 0,0 0,0 0,-1-1,1 0,-1 0,0 0,0-1,0 1,0-1,-1 0,0 0,1 0,-1 0,-1-1,1 0,-1 1,1-2,-1 4,8-12,1-1,-2 0,0 0,-1-1,0 0,-1-1,-1 1,-1-1,3-17,-8 16</inkml:trace>
  <inkml:trace contextRef="#ctx0" brushRef="#br0" timeOffset="5289.48">2013 1,'-17'38,"11"-13,2 0,0 0,2 1,1-1,1 1,2 13,-10 128,-49 46,51-200,0-6</inkml:trace>
  <inkml:trace contextRef="#ctx0" brushRef="#br0" timeOffset="5528.189">1730 311,'34'5,"15"1,5 0,-2-1,-1-2,-3 0,-6-2,-5-1,-4 0,-3 0,-2 0,0-1,-1 1,-5 0</inkml:trace>
  <inkml:trace contextRef="#ctx0" brushRef="#br0" timeOffset="5993.656">2295 509,'38'0,"-26"2,1 0,-1-1,1 0,-1-1,1-1,0 0,-1-1,0 0,1 0,-1-2,0 1,0-2,-1 0,1 0,-1-1,0 0,0-1,-1 0,0 0,8-9,-16 14,-1 0,0 1,0-1,1 0,-1 1,0-1,0 0,-1 0,1 0,0 0,-1 0,1 0,-1 0,1 0,-1 0,0 0,0 0,0 0,0 0,-1 0,1 0,0 0,-1 0,1 0,-1 0,0 0,0 0,0 0,0 0,0 0,0 1,0-1,0 0,-1 1,1-1,-1 1,1 0,-1-1,-1 0,-78-24,69 26,1 1,-1 0,1 1,-1 0,1 1,0 0,0 1,0 1,1-1,-1 2,1-1,0 1,1 1,-1 0,1 0,1 1,-1 0,1 0,1 1,0 0,0 1,0-1,2 1,-1 0,1 1,0-1,1 1,1 0,-1 1,2-1,-2 8,4-15,0 0,1 1,-1-1,1 0,0 1,0-1,0 0,0 0,1 1,-1-1,1-1,0 1,1 0,-1 0,1-1,-1 1,1-1,0 0,0 0,1 0,-1 0,1-1,-1 1,1-1,0 0,0 0,0 0,0 0,0-1,0 0,4 1,138 12,-4-45,-118 21</inkml:trace>
  <inkml:trace contextRef="#ctx0" brushRef="#br0" timeOffset="6413.616">2803 565,'0'1,"0"-1,0 1,0-1,0 1,1 0,-1-1,0 1,0-1,0 1,0-1,1 1,-1-1,0 1,0 0,1-1,-1 0,0 1,1-1,-1 1,1-1,-1 1,0-1,1 0,-1 1,1-1,-1 0,1 1,-1-1,1 0,0 0,-1 0,1 1,-1-1,1 0,-1 0,1 0,0 0,-1 0,1 0,-1 0,1 0,0 0,-1 0,1-1,-1 1,1 0,-1 0,1 0,-1-1,1 1,-1 0,1-1,-1 1,1 0,-1-1,1 1,-1-1,0 1,1-1,-1 1,0-1,1 1,-1-1,0 1,0-1,1 1,16-47,-14 36,0-1,0 0,1 0,0 0,1 1,0-1,1 1,0 0,1 1,0 0,0 0,2 0,-1 1,1 0,0 0,1 1,0 1,0 0,0 0,1 1,0 0,1 0,-1 2,1-1,0 2,0-1,8 0,-17 4,-1 0,1 0,-1 0,0 0,1 0,-1 1,0-1,1 1,-1 0,0-1,0 1,0 0,0 0,0 1,0-1,0 0,0 1,0-1,0 1,-1-1,1 1,0 0,-1 0,0 0,1 0,-1 0,0 0,0 0,0 0,0 1,-1-1,1 0,-1 0,1 1,-1 0,4 19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6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167 453,'-36'49,"18"-28,1 1,1 1,1 0,2 1,0 1,1 0,2 1,-3 11,12-33,0 0,0 1,1-1,-1 0,1 1,0-1,1 0,-1 1,1-1,0 0,0 0,0 0,0 0,1 1,0-2,0 1,0 0,0 0,0-1,1 1,0-1,0 0,0 1,0-1,0-1,0 1,1 0,-1-1,1 0,0 0,0 0,0 0,0 0,0-1,0 0,0 0,0 0,1 0,-1-1,0 0,1 0,3 0,6-1,1 0,-1-1,0 0,0-2,0 1,-1-2,1 0,-1 0,0-1,-1-1,1 0,-1-1,0 0,-1-1,0 0,-1-1,0 0,0 0,-1-1,0-1,-1 0,0 0,-1 0,-1-1,0 0,0 0,1-6,-6 11,0 0,0-1,-1 1,0 0,-1 0,1 0,-2 0,1 0,-1 0,0 0,0 0,-1 1,0-1,-1 1,0 0,0 0,0 0,-1 0,0 1,0 0,-1 0,0 0,0 1,0-1,0 2,-1-1,0 1,0 0,0 0,-1 1,1-1,-1 2,0-1,1 1,-1 1,0-1,-1 1,1 1,0-1,0 1,0 1,0 0,-4 0,-13 5</inkml:trace>
  <inkml:trace contextRef="#ctx0" brushRef="#br0" timeOffset="402.414">900 1,'-17'38,"2"0,2 2,2-1,1 2,2-1,2 1,2 0,1 0,2 3,-1-7,-2 0,-2-1,-1 1,-2-1,-2-1,-1 0,-8 17,-13 28,33-73,4-4</inkml:trace>
  <inkml:trace contextRef="#ctx0" brushRef="#br0" timeOffset="652.348">562 424,'28'0,"20"0,6 0,-1 0,-5 0,-6-4,-5-3,-4 1,-3 2,-2 0,0-3,-1 0,0 0,-4 2</inkml:trace>
  <inkml:trace contextRef="#ctx0" brushRef="#br0" timeOffset="891.549">1210 510,'0'33,"0"17,0 3,0-1,5-6,2-14,3-14,2-9</inkml:trace>
  <inkml:trace contextRef="#ctx0" brushRef="#br0" timeOffset="1050.187">1239 256,'0'0</inkml:trace>
  <inkml:trace contextRef="#ctx0" brushRef="#br0" timeOffset="1343.891">1606 510,'-18'23,"1"1,1 1,1 1,1 0,1 0,2 2,-7 22,17-46,0-1,0 1,0 0,0-1,1 1,0 0,0-1,0 1,0 0,0 0,1-1,0 1,0-1,0 1,0 0,0-1,1 0,-1 1,1-1,0 0,0 0,0 0,0 0,1 0,-1 0,1-1,0 1,0-1,0 0,0 0,0 0,0 0,1 0,-1-1,0 1,1-1,-1 0,1 0,0-1,-1 1,1-1,0 1,-1-1,1 0,0-1,5 1,1-1,-1 0,0-1,1 0,-1 0,0-1,-1 0,1-1,0 0,-1 0,0-1,0 0,0 0,-1-1,0 0,0 0,0-1,-1 0,0 0,0 0,0-1,-1 0,-1 0,1 0,-1-1,-1 0,0 1,0-1,0 0,-1-3,0 1,0 0,-1 1,0-1,-1 0,0 0,-1 0,0 1,-1-1,0 0,-1 1,0-1,0 1,-1 0,0 0,-4-5,3 12,1 0,-1 0,1 0,-1 1,0-1,0 1,0 1,0-1,0 1,0-1,0 2,-1-1,1 0,0 1,-1 0,-2 1,-16-2</inkml:trace>
  <inkml:trace contextRef="#ctx0" brushRef="#br0" timeOffset="1801.228">1887 735,'203'-183,"-203"184,0 0,0-1,0 1,0 0,0 0,0-1,0 1,1 0,-1-1,0 1,0 0,1-1,-1 1,0-1,1 1,-1 0,1-1,-1 1,1-1,-1 1,1-1,-1 0,1 1,0-1,-1 1,1-1,0 0,-1 0,1 1,0-1,-1 0,1 0,0 0,-1 0,1 0,0 0,-1 0,1 0,0 0,0 0,-1 0,1 0,0 0,-1-1,1 1,0 0,-1 0,1-1,0 1,-1 0,1-1,-1 1,1-1,-1 1,1-1,-1 1,1-1,-1 0,0 3,-1 5,0-1,1 0,-1 1,1-1,0 0,1 1,0-1,0 0,0 1,0-1,1 0,0 0,1 0,-1-1,1 1,0 0,0-1,1 0,0 1,0-2,0 1,0 0,1-1,0 0,0 0,0 0,0 0,1-1,-1 0,3-1,-1 1,1-2,0 1,0-1,0 0,0-1,0 1,0-2,0 1,0-1,-1 0,1-1,0 0,0 0,-1-1,1 0,-1 0,0-1,0 1,0-2,-1 1,1-1,-1 0,0 0,0-1,-1 1,0-1,4-6,30-89,-34 81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1 261,'26'-49,"-10"24,1 0,1 1,1 1,1 1,1 0,15-11,-29 27,-7 4,1 0,0 1,0-1,-1 0,1 1,0-1,0 1,1-1,-1 1,0-1,0 1,1 0,-1-1,1 1,-1 0,1 0,-1 0,1 0,0 1,-1-1,1 0,0 1,0-1,-1 1,1-1,0 1,0 0,0 0,0 0,0 0,-1 0,1 0,0 1,0-1,0 0,-1 1,1 0,0-1,0 1,-1 0,1 0,0 0,-1 0,1 0,0 1,5 123,-9-88,2-31,5 69,-5-73,1-1,-1 0,0 0,1 1,-1-1,1 0,-1 0,1 0,-1 1,1-1,0 0,-1 0,1 0,0 0,0 0,0 0,0 0,0-1,0 1,0 0,0 0,0-1,1 1,-1-1,0 1,0-1,1 0,-1 1,0-1,0 0,1 0,-1 0,0 0,1 0,-1 0,0 0,1 0,-1 0,0-1,0 1,1 0,-1-1,0 1,0-1,0 0,0 1,1-1,-1 0,0 0,0 0,0 1,-1-1,165-145,-38 32,-126 113,0 0,0 0,-1 1,1-1,0 0,0 1,0-1,0 1,0-1,0 1,0 0,0-1,0 1,0 0,0 0,0-1,0 1,0 0,0 0,0 0,0 0,0 1,0-1,0 0,0 0,0 0,0 1,0-1,0 1,0-1,0 1,0-1,0 1,0-1,0 1,-1 0,1 0,0-1,0 1,-1 0,1 0,-1 0,1 0,-1 0,1 0,-1 0,1 0,-1 0,0 0,1 0,-1 0,4 59,-17 7,1 38,17-87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10 254,'0'0,"-2"7,0 0,0 1,1-1,0 0,0 1,1-1,0 0,0 1,0-1,1 0,0 1,1-1,0 0,0 0,0 0,1 0,0 0,1-1,-1 1,1-1,0 0,5 5,-3-10,1 0,0-1,0 0,-1-1,1 1,0-1,-1-1,1 1,-1-1,1 0,-1 0,0-1,0 0,0 0,0-1,0 1,-1-1,0 0,0-1,0 1,0-1,0 0,-1-1,0 1,0 0,0-2,8-7,-5 9,0-1,-1 0,0 0,0-1,0 0,-1 0,0 0,0-1,-1 0,0 0,0 0,-1 0,0 0,-1-1,0 1,0-1,0 0,-1 0,-1-6,-3 10,0 0,-1 0,0 1,0-1,-1 1,1 0,-1 0,0 0,0 1,0-1,-1 1,1 1,-1-1,1 1,-1 0,0 0,0 0,0 1,0 0,0 0,0 1,-1 0,1 0,0 0,0 1,0 0,0 0,0 0,0 1,0 0,0 0,-3 2,-10 3</inkml:trace>
  <inkml:trace contextRef="#ctx0" brushRef="#br0" timeOffset="405.943">434 57,'108'251,"-108"-250,0 1,0-1,1 1,-1-1,0 1,0 0,1-1,-1 1,0-1,1 0,0 1,-1-1,1 1,0-1,0 0,-1 1,1-1,0 0,0 0,1 0,-1 0,0 0,0 0,0 0,1 0,-1 0,0-1,1 1,-1 0,1-1,-1 1,1-1,-1 0,1 1,-1-1,1 0,-1 0,1 0,0 0,-1 0,1-1,-1 1,1 0,-1-1,1 1,-1-1,1 1,-1-1,0 0,1 1,-1-1,0 0,0 0,1 0,0-1,92-243,-53 176,-29 57</inkml:trace>
  <inkml:trace contextRef="#ctx0" brushRef="#br0" timeOffset="856.828">970 198,'7'-2,"0"1,0-1,0 0,-1-1,1 0,-1 0,1 0,-1-1,0 1,0-2,-1 1,1-1,-1 1,0-1,0-1,-1 1,0-1,0 0,0 0,0 0,-1 0,0-1,0 1,-1-1,0 0,0 0,0-2,-3 7,1 0,-1 0,0 0,1 0,-1 0,0 0,0 0,0 1,0-1,-1 0,1 0,0 1,-1-1,1 1,-1-1,0 1,1 0,-1 0,0-1,0 1,0 0,0 1,0-1,0 0,0 1,0-1,0 1,0-1,0 1,-1 0,1 0,0 0,-1 0,-72 10,62-4,1 0,0 0,0 1,1 1,0 0,0 0,1 1,0 0,1 1,-1 0,2 1,0 0,0 0,-1 4,5-8,0-1,1 0,-1 1,1 0,1 0,0 0,0 0,0 0,0 0,1 0,1 1,-1-1,1 0,0 1,1-1,0 0,0 0,0 1,1-1,0 0,1 0,-1 0,1-1,1 1,-1-1,1 0,0 1,1-2,-1 1,1 0,0-1,1 0,-1 0,1-1,0 1,0-1,4 2,6-4,-1 0,1-1,0 0,-1-1,1-1,0-1,-1 0,1-1,-1 0,0-1,0-1,0-1,-1 0,0 0,0-2,0 0,-1 0,0-1,-1-1,8-8,5 2</inkml:trace>
  <inkml:trace contextRef="#ctx0" brushRef="#br0" timeOffset="1222.17">1619 0,'-47'40,"-34"45,79-80,1 0,0 0,0 1,0-1,1 1,0-1,0 1,0-1,1 0,-1 1,1-1,1 0,-1 1,1-1,0 0,0 0,0 0,1 0,-1-1,1 1,1-1,-1 1,0-1,1 0,0 0,0-1,2 2,35 54,-40-57,0 0,0 1,0-1,-1 0,1 1,0-1,-1 1,0-1,0 1,0-1,0 1,0-1,0 1,0-1,-1 1,1-1,-1 1,0-1,0 1,0-1,0 0,0 0,0 1,-1-1,1 0,-1 0,0 0,1-1,-1 1,0 0,0-1,0 1,0-1,0 1,0-1,-1 0,0 0,-90 23,41-29,33-2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0,'-7'17,"2"1,0 0,1 0,1 0,1 0,0 1,2-1,0 1,1-1,0 0,2 1,0-1,2 4,6 65,-8 190,-15-201,13-76,-1 1,1-1,-1 1,1-1,-1 0,1 0,-1 1,1-1,-1 0,1 0,-1 1,1-1,0 0,-1 0,1 0,-1 0,1 0,-1 0,1 0,0 0,-1 0,1 0,-1 0,1-1,-1 1,1 0,-1 0,1 0,0-1,-1 1,1 0,-1-1,0 1,1 0,-1-1,1 1,-1-1,0 1,1-1,-1 1,0-1,1 1,-1-1,0 1,0-1,1 1,-1-1,23-22,-12 10,0 1,1 0,0 1,1 0,0 1,0 1,1 0,0 1,1 0,0 1,0 1,1 0,-1 1,17-3,-28 7,1 0,0 0,-1 0,1 1,0-1,-1 1,1 0,0 1,-1-1,1 1,0 0,-1 0,1 0,-1 1,0-1,1 1,-1 0,0 0,0 1,0-1,0 1,-1 0,1 0,-1 0,0 1,1-1,-1 1,-1 0,1 0,-1 0,1 0,-1 0,0 0,-1 1,1-1,-1 1,0-1,0 1,0 0,-2 4,-1 1,0-1,0 0,-1 0,0 0,-1 0,0 0,0-1,-1 0,0 0,0 0,-1 0,0-1,-1 0,1 0,-1-1,0 0,-1 0,0 0,0-1,0 0,0-1,-1 0,0 0,0-1,0 0,0 0,0-1,0-1,-1 1,1-1,-1-1,-2 0,7 0,-1 0,1-1,0 0,-1 0,1 0,0-1,0 0,0 0,0 0,0 0,0-1,1 0,-1 0,1 0,0 0,0-1,0 1,0-1,-1-2,-5-8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48 537,'-5'12,"-2"-1,2 1,-1-1,1 2,1-1,0 0,1 1,0 0,1-1,0 1,1 0,1 0,0 0,1 0,0 0,2 5,-2-15,-1-1,1 0,0 0,1 0,-1 0,0 0,1-1,-1 1,1 0,-1 0,1-1,0 1,0-1,-1 0,1 1,0-1,0 0,1 0,-1 0,0-1,0 1,0 0,1-1,-1 1,0-1,0 0,1 0,-1 0,0 0,1 0,-1 0,0-1,0 1,1-1,-1 0,0 1,1-2,76-44,-68 36,0 0,-1-1,-1-1,0 0,0 0,-1-1,-1 0,3-6,-8 15,0 0,-1 1,1-1,-1 0,0 0,0 0,0 0,0 0,-1 0,0-1,0 1,0 0,0 0,0 0,-1 0,0 0,0 0,0 0,0 0,-1 0,1 0,-1 1,0-1,0 1,-1-1,1 1,-1 0,1 0,-1 0,0 0,0 0,-3-1,1 0,0 1,-1 1,1-1,-1 1,1 0,-1 0,0 0,0 1,0 0,0 0,0 1,0 0,0 0,0 0,0 1,0-1,0 1,0 1,0-1,0 1,1 0,-3 2,-17 9</inkml:trace>
  <inkml:trace contextRef="#ctx0" brushRef="#br0" timeOffset="529.405">471 537,'-14'10,"1"0,0 1,1 1,0 0,0 1,2 0,-1 0,2 1,0 0,0 1,2 0,-2 5,8-16,1-1,0 1,0-1,1 1,-1-1,1 1,-1-1,1 1,0-1,1 0,-1 1,1-1,-1 0,1 0,0 0,0 0,0 0,0-1,1 1,-1-1,1 1,0-1,-1 0,1 0,0 0,0 0,0 0,1-1,-1 0,0 1,1-1,-1-1,1 1,-1 0,1-1,-1 1,1-1,-1 0,1 0,-1-1,1 1,-1-1,1 0,-1 0,0 0,1 0,-1 0,0-1,0 1,2-3,20-9,0-2,-2-1,0-1,0-1,-2-1,0-1,-2 0,0-2,-1 0,-1-1,-2-1,0-1,-1 0,-2 0,0-1,2-12,-5 13,0 0,-2-1,-1 0,-1 0,-1 0,-2 0,0-1,-2 0,-2-13,2 31,-1 1,0 0,-1-1,0 1,-1 0,1 0,-1 0,-1 1,0-1,0 1,0-1,-1 1,-4-4,7 8,0 1,-1 0,1-1,-1 1,0 0,0 0,0 0,0 0,0 1,0-1,-1 1,1 0,0 0,-1 0,1 1,-1-1,1 1,-1-1,1 1,-1 0,1 1,-1-1,1 1,-1-1,1 1,0 0,-1 0,1 1,0-1,0 0,0 1,0 0,-3 2,-4 3,0 0,0 1,1 0,-1 1,2 0,-1 1,2 0,-1 0,1 0,1 1,0 0,0 0,1 1,1 0,0 0,0 0,1 0,1 0,0 1,0 0,2-1,-1 1,2-1,0 1,0-1,1 1,3 9,1 5,1 0,2 0,0 0,2-2,1 1,1-1,1-1,1 0,9 10,73 73,-92-103,0 0,1-1,-1 1,1-1,0 0,0-1,0 0,0 0,0 0,0 0,0-1,1 0,-1-1,0 1,1-1,-1 0,1-1,-1 1,0-1,1-1,2 0,9-5</inkml:trace>
  <inkml:trace contextRef="#ctx0" brushRef="#br0" timeOffset="1084.021">979 481,'3'23,"24"88,-26-108,0 0,1 0,-1 0,1 0,0 0,-1 0,1 0,0-1,1 1,-1-1,0 1,1-1,0 0,-1 0,1 0,0 0,0 0,0-1,0 1,0-1,1 0,-1 0,0 0,0 0,1-1,-1 0,1 1,-1-1,3 0,1-3,1 0,-1-1,0 0,-1 0,1 0,-1-1,0 0,0 0,0-1,0 1,-1-1,0 0,-1-1,1 1,-1-1,0 0,-1 0,0-1,0 1,2-8,12-19,55-83,-72 116,0 1,0-1,1 1,-1-1,0 1,0-1,1 1,-1-1,1 1,-1-1,0 1,1 0,-1-1,1 1,-1 0,1 0,-1-1,1 1,-1 0,1 0,-1-1,1 1,-1 0,1 0,-1 0,1 0,-1 0,1 0,-1 0,1 0,-1 0,1 0,0 0,-1 0,1 1,-1-1,1 0,-1 0,1 0,-1 1,1-1,-1 0,0 1,1-1,-1 0,1 1,-1-1,0 1,1-1,-1 0,0 1,1-1,-1 1,0-1,0 1,1-1,-1 1,0-1,0 1,0 0,0-1,0 1,0-1,0 1,0-1,0 1,0 0,5 41,-5-40,1 92,14 126,47 29,-52-204,-5-31,-1-1,0 1,-1 0,0 0,-1 0,-1 0,0 1,-1-1,0 0,-1 0,-1 1,0-1,-1 0,-1 0,0-1,-1 1,0-1,-2 1,5-10,-1-1,1 0,-1 0,0-1,0 1,0 0,0-1,-1 0,1 0,-1 0,1 0,-1 0,1-1,-1 1,0-1,0 0,0-1,0 1,0 0,0-1,0 0,0 0,0 0,0-1,0 1,0-1,0 0,1 0,-1 0,0-1,0 0,1 1,-1-1,1 0,-1 0,1-1,0 1,0-1,0 0,0 0,1 0,-1 0,1 0,0 0,-1-1,1 1,1-1,-1 1,1-1,-2-10,1 0,1 0,0 0,1 0,1 0,0 0,1 0,0 0,1 0,1 1,0-1,1 1,0 0,1 0,1 1,0-1,0 2,1-1,1 1,0 0,0 1,1 0,1 0,0 1,0 1,0 0,1 0,0 1,1 0,7-2,66-32,-61 31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1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48,'1'196,"-1"-193,0 1,0 0,0 0,1-1,0 1,0 0,0-1,0 1,0-1,1 1,-1-1,1 0,0 0,0 1,0-1,1 0,-1-1,1 1,0 0,-1-1,1 0,0 1,0-1,1 0,-1-1,0 1,1 0,-1-1,1 0,-1 0,1 0,0 0,-1-1,1 1,0-1,-1 0,1 0,0 0,0-1,-1 1,1-1,1 0,8-4,0 0,-1 0,1-1,-1-1,-1 0,1 0,-1-1,0-1,-1 0,0 0,-1-1,0 0,6-9,-8 12,-7 5,1 1,0 0,-1 0,1 0,0 0,0 0,0 0,0 0,-1 0,2 0,-1 0,0 0,0 1,0-1,0 0,0 1,1-1,-1 1,0 0,0-1,1 1,-1 0,0 0,1-1,-1 1,0 0,1 0,-1 1,0-1,1 0,-1 0,0 1,0-1,1 0,-1 1,0 0,0-1,0 1,1 0,-1-1,0 1,0 0,0 0,0 0,0 0,-1 0,1 0,0 0,0 0,-1 0,1 0,0 1,-1-1,0 0,1 0,-1 1,1-1,-1 0,0 1,0-1,5 13,40 80,-43-92,0 1,0-1,0 0,0 0,1 0,-1 0,1 0,-1 0,1-1,0 1,0-1,-1 0,1 0,0 0,0 0,0 0,0-1,0 1,1-1,-1 0,0 0,0 0,0 0,0 0,0-1,0 0,0 1,0-1,0 0,0-1,0 1,-1 0,9-6,0 0,0 0,-1-1,-1 0,1-1,-1 0,-1-1,0 0,0 0,-1 0,0-1,-1 0,0-1,-1 1,0-1,-1 0,0 0,0-4,10-23,-7 22</inkml:trace>
  <inkml:trace contextRef="#ctx0" brushRef="#br0" timeOffset="386.197">819 217,'9'-2,"1"0,-1-1,0 0,0-1,0 0,-1-1,1 1,-1-2,0 1,-1-1,1 0,-1-1,0 1,-1-2,0 1,0-1,0 1,-1-2,0 1,-1 0,2-6,-5 13,-1-1,1 0,-1 1,1-1,-1 0,0 0,0 1,0-1,0 0,0 0,0 0,0 1,-1-1,1 0,-1 0,1 1,-1-1,1 0,-1 1,0-1,0 1,0-1,0 1,0-1,0 1,-1 0,1-1,0 1,-1 0,1 0,-1 0,1 0,-1 0,1 0,-1 1,0-1,1 1,-1-1,0 1,0-1,1 1,-1 0,0 0,0 0,-1 0,-79 24,74-19,1 0,0 1,0 0,1 0,0 0,0 1,0 0,1 0,0 0,0 1,1 0,0 0,0 0,1 0,0 1,0-1,1 1,0 0,1-1,0 1,0 0,1 0,0 0,0 0,1 0,0 0,1-1,0 1,1 0,-1-1,2 1,-1-1,1 0,0 0,1-1,3 6,0-6,0-1,1 0,-1 0,1-1,0 0,1 0,-1-1,1 0,0-1,0 0,0 0,0-1,1-1,-1 0,0 0,1-1,-1 0,1-1,-1 0,4-1,98-50,-95 41</inkml:trace>
  <inkml:trace contextRef="#ctx0" brushRef="#br0" timeOffset="679.04">1186 358,'5'-10,"1"-7,1-6,2 0,1 1,-2-2,3-2,0 0,2-1,-1-1,2 5,0 1,1-1,3 0,4 2,2 6,-3 10,-4 6</inkml:trace>
  <inkml:trace contextRef="#ctx0" brushRef="#br0" timeOffset="1047.444">1666 189,'10'-9,"-1"0,0-1,-1 0,0 0,0-1,-1 1,-1-2,0 1,0-1,-1 0,-5 10,1 0,-1 0,0 0,0 0,0 0,0 0,0 0,0 1,0-1,-1 0,1 0,-1 0,0 0,1 0,-1 0,0 1,0-1,0 0,0 1,0-1,-1 1,1-1,0 1,-1-1,1 1,-1 0,1 0,-1 0,0 0,1 0,-1 0,0 0,0 0,0 1,0-1,0 1,0 0,1-1,-1 1,0 0,0 0,0 0,0 0,0 0,0 1,0-1,0 1,0-1,0 1,0 0,1-1,-1 1,0 0,1 0,-1 1,0-1,1 0,-1 0,1 1,0-1,-1 1,0 0,-6 6,0 0,1 0,0 0,0 1,0 0,1 0,1 1,0 0,0 0,1 0,0 0,0 1,1-1,1 1,0 0,1 0,0 0,0 0,1 0,0 0,1 0,2 10,2-13,1 1,0-1,0 0,0 0,1-1,0 0,1 0,-1 0,1-1,1 0,-1-1,1 0,0 0,0-1,1 0,-1-1,1 0,-1 0,1-1,0 0,0-1,0 0,0-1,1 0,-1 0,0-1,0 0,3-2,33-9,-28 5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10024 509,'0'15,"0"8,0 7,0 2,-5-5,-1-1,0-5</inkml:trace>
  <inkml:trace contextRef="#ctx0" brushRef="#br0" timeOffset="236.231">9996 170,'-5'5,"3"2,3 3,0 2</inkml:trace>
  <inkml:trace contextRef="#ctx0" brushRef="#br0" timeOffset="237.231">10306 396,'3'75,"-4"-66,-53 149,32-107,15-35,10-27,10-26,87-196,-80 216,-6 46,-12-21,79 162,-78-167,0 0,0 0,1 0,-1 0,1-1,0 1,0-1,0 0,0 0,0 0,0-1,0 1,1-1,-1 0,0-1,1 1,-1-1,1 1,-1-1,1-1,-1 1,1-1,-1 1,0-1,1-1,-1 1,0 0,0-1,0 0,0 0,0 0,0-1,0 1,-1-1,1 0,-1 0,0 0,0-1,0 1,0-1,-1 1,1-1,-1 0,0 0,0 0,-1 0,1 0,-1-1,1-2,28-119,-23 78,-5 26</inkml:trace>
  <inkml:trace contextRef="#ctx0" brushRef="#br0" timeOffset="238.231">11435 509,'0'401,"0"-400,1 1,-1 1,0-1,1 1,-1 0,0-1,0 1,0 0,0-1,-1 1,1-1,-1 1,0 0,1-1,-1 1,0-1,-1 0,1 1,0-1,-1 0,1 0,-1 0,0 0,1 0,-1 0,0 0,0 0,-1-1,1 1,0-1,-1-2,1-1,0 0,-1 0,1 0,1-1,-1 1,0-1,0 1,1-1,-1 1,1-1,0 0,0 1,0-1,0 0,0 0,1 0,-1 0,1 0,0 0,0 0,0 0,0 0,1-2,2-17,2-1,0 1,1 1,1-1,1 1,1 0,1 1,0 0,2 1,0 0,2 1,0 0,0 1,2 0,0 1,1 1,6-3,5-7,1 2,1 1,1 2,1 1,0 1,2 2,0 1,0 1,20-3,-50 16,0-1,0 1,0 0,0 1,0-1,0 1,0 0,1 0,-1 0,0 0,0 1,0 0,0-1,0 2,0-1,0 0,0 1,0 0,-1 0,1 0,-1 0,1 0,-1 1,0-1,0 1,0 0,0 0,0 0,-1 1,0-1,1 1,-1-1,0 1,-1 0,1 0,-1 0,1-1,-1 1,-1 1,1-1,0 0,-1 0,0 0,0 0,0 0,-1 3,-3 5,0 0,-1-1,0 1,-1-1,-1 0,1 0,-2-1,0 0,0-1,0 1,-1-1,-1-1,1 0,-2 0,1-1,-1 0,0-1,0 0,0-1,-1 0,-6 1,-3 2,0-1,-1-1,0 0,0-2,-1-1,1-1,-20 0,40-2,1 0,-1 1,1-1,-1 0,0 0,1-1,-1 1,0 0,1 0,-1-1,1 1,-1-1,1 0,-1 1,1-1,0 0,-1 0,1 0,0 0,-1 0,1 0,0 0,0 0,0 0,0-1,0 1,0 0,0-1,1 1,-1-1,0 1,1-1,-1 1,1-1,-1 1,1-1,0 0,0 1,0-1,0 1,0-1,0 0,0 1,0-1,1 1,-1-1,1 1,0-2,8-12</inkml:trace>
  <inkml:trace contextRef="#ctx0" brushRef="#br0" timeOffset="461.15">12338 1,'-5'38,"-1"18,0 4,1-4,1-5,2-4,1-3,0-5,1-5,1-3,-1-1,0-2,0-1,-4 0,-2 1,0-1,-4 1,0-5</inkml:trace>
  <inkml:trace contextRef="#ctx0" brushRef="#br0" timeOffset="962.4">12874 340,'-150'74,"131"-64,1 1,0 1,1 1,0 0,1 1,0 1,1 1,1 0,0 0,-6 13,18-27,0 0,-1 0,1 1,1-1,-1 1,0 0,1 0,-1-1,1 1,0 0,0 0,0 0,0 0,0 0,1 1,-1-1,1 0,0 0,0 0,0 0,1 1,-1-1,1 0,-1 0,1 0,0 0,0 0,1 0,-1 0,0 0,1-1,0 1,0-1,0 1,0-1,0 1,0-1,0 0,1 0,-1 0,1 0,0-1,0 1,-1-1,1 1,9-2,-1 0,1-1,-1 0,1-1,-1 0,0-1,0 0,0-1,0 0,0-1,-1 0,0 0,0-1,-1 0,1-1,-1 0,-1-1,4-3,131-120,-142 130,0-1,0 0,0 1,0-1,0 1,0-1,1 1,-1-1,0 1,1 0,-1 0,1 0,-1 0,1 0,0 0,-1 0,1 0,0 1,0-1,0 0,0 1,-1 0,1-1,0 1,0 0,0 0,0 0,0 0,0 1,0-1,-1 0,1 1,0-1,0 1,0 0,-1-1,1 1,0 0,-1 0,1 0,-1 0,1 1,-1-1,1 0,-1 1,0-1,0 1,1 0,13 65,16 31,-26-90,0 0,1-1,0 0,0 0,1 0,-1-1,2 0,-1 0,1 0,-1-1,2 0,10 3</inkml:trace>
  <inkml:trace contextRef="#ctx0" brushRef="#br0" timeOffset="1408.129">13270 734,'119'-185,"-31"60,-87 124,-1 0,0 0,0 0,0 0,1 0,-1 0,1 1,-1-1,0 0,1 0,0 0,-1 0,1 0,-1 1,1-1,0 0,0 1,-1-1,1 0,0 1,0-1,0 1,0-1,0 1,0 0,0-1,0 1,0 0,-1-1,1 1,0 0,1 0,-1 0,0 0,0 0,0 0,0 0,0 1,0-1,-1 0,1 1,0-1,0 0,0 1,0-1,0 1,0-1,0 1,-1 0,1-1,0 1,0 0,-1-1,1 1,0 0,-1 0,1 0,-1 0,1 0,-1-1,0 1,1 0,-1 0,0 0,0 0,7 58,-8-51,1 0,1 0,0 0,0 0,0 0,1-1,0 1,1-1,-1 1,1-1,1 0,0 0,0 0,1 1,-2-4,0 0,1 0,-1 0,1 0,0-1,0 0,0 1,1-1,-1-1,1 1,0-1,-1 0,1 0,0 0,0-1,0 1,0-1,1-1,-1 1,0-1,0 1,1-2,-1 1,0 0,0-1,0 0,0 0,0-1,0 0,0 1,0-2,0 1,-1 0,1-1,-1 0,4-3,57-53,-52 48</inkml:trace>
  <inkml:trace contextRef="#ctx0" brushRef="#br0" timeOffset="1768.42">13918 678,'38'-5,"0"-2,0-2,0-1,-2-1,1-3,-2 0,0-3,13-8,41-58,-86 80,-1 0,1 0,-1 0,0-1,-1 1,1-1,0 1,-1-1,0 0,0 0,0 1,0-1,-1 0,1 0,-1 0,0 0,0 0,-1 0,1 0,-1 1,0-1,0 0,0 0,0 1,-1-1,1 0,-1 1,0 0,-1-1,1 1,-1 0,0 0,0 1,0-1,0 1,-1 0,1-1,-1 2,1-1,-1 0,0 1,1-1,-1 1,0 0,0 1,0-1,0 1,0-1,0 1,0 0,0 1,0-1,0 1,0 0,0 0,0 0,1 0,-2 1,-102 53,98-50,1 1,-1 0,2 1,-1 0,1 0,0 1,0 0,1 0,0 0,1 1,0 0,0 0,1 0,0 1,0-1,1 1,1 0,-1 0,2 0,-1 0,2 0,-1 1,1-1,1 0,0 0,0 0,1 1,0-1,1-1,0 1,0 0,1-1,1 1,-1-1,1-1,1 1,0-1,0 1,1-1,6 2,1 1,0-2,0 0,1 0,0-2,1 0,-1 0,1-2,1 0,-1-1,1 0,0-1,-1-1,1-1,0 0,0-2,0 1,11-3,0-2,-4-2</inkml:trace>
  <inkml:trace contextRef="#ctx0" brushRef="#br0" timeOffset="2908.769">15188 876,'6'-21,"0"0,1 1,1 0,1 0,1 1,0 0,1 0,2 1,0 1,0 0,2 1,0 0,0 1,6-2,9-7,1-2,0 3,2 0,0 2,28-12,-60 32,0 1,0-1,-1 1,1-1,0 1,0-1,0 1,0 0,0 0,0-1,0 1,0 0,0 0,0 0,0 0,0 0,0 0,0 0,0 0,0 1,0-1,0 0,-1 0,1 1,0-1,0 1,0-1,0 1,0-1,-1 1,1 0,0-1,0 1,-1 0,1-1,-1 1,1 0,0 0,-1 0,1 0,-1-1,0 1,1 0,-1 0,0 0,0 0,1 0,0 53,-1-42,0-4,5 70,-5-76,1-1,0 1,-1 0,1-1,0 1,0-1,-1 1,1-1,1 1,-1-1,0 0,0 1,0-1,1 0,-1 0,1 0,-1 0,1 0,-1 0,1 0,-1-1,1 1,0 0,-1-1,1 1,0-1,0 0,-1 0,1 0,0 0,0 0,-1 0,1 0,0 0,0-1,-1 1,1-1,0 1,-1-1,1 0,1 0,106-68,-63 35,-41 30,11-8,1 1,0 1,0 0,1 1,1 1,14-5,-31 13,-1-1,1 0,0 1,-1 0,1-1,-1 1,1 0,0 0,-1-1,1 1,0 1,-1-1,1 0,-1 0,1 1,0-1,-1 1,1-1,-1 1,1-1,-1 1,1 0,-1 0,0 0,1 0,-1 0,0 0,0 0,0 0,0 1,0-1,0 0,0 1,0-1,0 1,0-1,-1 1,1-1,-1 1,1-1,-1 1,0 0,0-1,1 2,-13 73,-20 25,33-83</inkml:trace>
  <inkml:trace contextRef="#ctx0" brushRef="#br0" timeOffset="26565.166">9403 2089,'-1'-2,"1"-1,-1 1,1-1,0 1,-1-1,1 1,0-1,1 1,-1-1,0 1,1 0,-1-1,1 1,0-1,0 1,0 0,0 0,0-1,1 1,-1 0,0 0,1 0,0 0,-1 1,1-1,0 0,0 1,0-1,0 1,0 0,1 0,-1-1,0 1,2 0,0-2,1 1,-1 0,0 0,1 0,-1 1,1 0,0-1,-1 1,1 1,0-1,-1 1,1 0,0 0,0 0,0 1,-1-1,1 1,0 1,-1-1,1 0,-1 1,1 0,-1 0,0 1,0-1,0 1,0 0,0-1,-1 2,1-1,-1 0,0 1,0 0,0 0,0 0,-1 0,2 3,-1 18,-1-1,-2 1,0 0,-2-1,0 1,-2-1,-1 0,0 0,-2 0,-1 0,-1-1,-1-1,-2 3,1 5,-45 81,64-137,8-5,2 1,1 1,1 1,1 1,1 1,2 0,1 2,1 1,0 1,2 1,1 1,16-8,20 3,-64 25,1-1,-1 1,0 0,0 0,1 0,-1 0,0 0,0 1,0-1,1 0,-1 0,0 1,0-1,0 1,0-1,1 1,-1 0,0-1,0 1,0 0,0-1,-1 1,1 0,0 0,0 0,0 0,-1 0,1 0,0 0,-1 0,1 1,-1-1,1 0,-1 0,0 0,0 0,1 1,-1-1,0 0,0 0,0 1,0-1,0 0,0 0,-1 0,1 1,0-1,-1 0,1 0,-1 0,0 2,-50 143,49-141,0-1,0 1,1-1,-1 1,1 0,0-1,0 1,0 0,1 0,0-1,0 1,0 0,0 0,1-1,0 1,0 0,0-1,1 3,0-7,0 0,0 1,1-1,-1-1,0 1,0 0,0-1,0 1,0-1,0 1,0-1,0 0,0 0,0 0,0 0,-1 0,1 0,0-1,-1 1,1 0,-1-1,1 1,-1-1,0 0,1 0,-1 1,0-1,0 0,0-2,1 2,131-164,-79 112,-43 40,1 2,1-1,0 1,1 1,0 1,0 0,12-6,-23 15,-1 0,1 1,0-1,-1 0,1 1,0 0,0 0,-1 0,1 0,0 0,0 0,-1 1,1-1,0 1,-1 0,1 0,-1 0,1 0,-1 0,1 0,-1 1,0-1,1 1,-1 0,0 0,0-1,0 1,-1 1,1-1,0 0,-1 0,1 1,-1-1,0 1,0-1,0 1,0-1,0 1,-1 0,1-1,-1 1,1 0,-1 0,0-1,0 1,0 0,-1 0,1-1,-1 1,1 0,-1-1,-1 3,-26 191,28-184</inkml:trace>
  <inkml:trace contextRef="#ctx0" brushRef="#br0" timeOffset="27062.262">10871 2033,'-60'33,"43"-26,0 1,1 1,1 0,-1 0,2 2,-1 0,1 1,1 0,0 1,1 0,0 1,1 1,1 0,0 0,-1 5,9-17,1-1,0 1,0 0,-1-1,2 1,-1 0,0 0,1 0,-1 0,1-1,0 1,0 0,0 0,0 0,0 0,1 0,-1 0,1 0,0-1,0 1,0 0,0 0,0-1,1 1,-1-1,1 1,-1-1,1 0,0 0,0 0,0 1,1-2,-1 1,0 0,1 0,-1-1,1 0,-1 1,1-1,0 0,-1 0,1 0,0-1,0 1,0-1,0 1,0-1,0 0,1 0,12-6,0-1,0-1,0 0,-1-1,0 0,0-1,-1-1,-1 0,0-1,10-13,19-13,33-27,-74 65,0 1,0-1,0 0,-1 1,1-1,0 0,0 1,-1-1,1 1,0 0,-1-1,1 1,0-1,-1 1,1 0,-1-1,1 1,-1 0,1 0,-1-1,0 1,1 0,-1 0,0 0,0 0,0-1,0 1,1 0,-1 0,0 0,0 0,0 0,-1-1,1 1,0 0,0 0,0 0,-1 0,1 1,-1 52,7 69,-5-119,0 1,0-1,1 0,0 0,-1 0,1-1,0 1,1 0,-1-1,1 0,0 1,0-1,0 0,0 0,0 0,0-1,1 1,0-1,-1 0,1 0,0 0,0-1,0 1,0-1,0 0,2 0,18 3,-1-2</inkml:trace>
  <inkml:trace contextRef="#ctx0" brushRef="#br0" timeOffset="27498.277">11519 2033,'-12'0,"0"2,0-1,0 2,0-1,1 2,-1 0,1 0,0 1,0 0,0 1,-6 5,13-9,1 0,0 0,-1 0,1 0,0 1,1-1,-1 1,0 0,1 0,0 0,-1 0,1 0,0 1,1-1,-1 1,1-1,-1 1,1 0,0-1,0 1,1 0,-1 0,1-1,0 1,0 0,0 0,0 0,1 0,0-1,-1 1,1 0,1-1,-1 1,0 0,1-1,0 0,1 3,68 76,-72-78,0 0,0 0,-1 0,0 0,0-1,0 1,0-1,0 1,-1-1,1 0,-1 0,0 0,0 0,0 0,-1-1,1 0,-1 1,1-1,-1 0,0-1,1 1,-1-1,0 1,0-1,0 0,0-1,-1 1,-23 6,2-3</inkml:trace>
  <inkml:trace contextRef="#ctx0" brushRef="#br0" timeOffset="27882.468">11915 2005,'-16'5,"1"0,-1 1,2 1,-1 1,1 0,0 0,0 2,-10 9,22-18,0 1,1 0,-1 0,1 0,0 0,-1 0,1 0,0 0,0 1,0-1,0 0,1 0,-1 1,1-1,-1 1,1-1,0 1,0-1,0 0,0 1,0-1,1 1,-1-1,1 0,0 1,-1-1,1 0,0 1,0-1,0 0,1 0,-1 0,1 0,-1 0,1 0,-1-1,1 1,0 0,0-1,0 1,0-1,0 0,0 1,0-1,1 0,-1-1,1 1,8 6,-8-6,1 0,-1 0,1 0,-1 0,0 1,0-1,0 1,0 0,0 0,0 0,0 0,-1 1,1-1,-1 1,1 0,-1-1,0 1,0 0,0 0,-1 0,1 1,-1-1,1 0,-1 0,0 1,-1-1,1 1,0-1,-1 1,0-1,0 1,0-1,0 1,-1-1,1 1,-1-1,0 1,0-1,-1 2,-9 6,-1-1,-1 0,0-1,0 0,-1-1,0-1,0 0,-1-1,-12 4,-31 7,33-13</inkml:trace>
  <inkml:trace contextRef="#ctx0" brushRef="#br0" timeOffset="31395.487">12930 2061,'-3'0,"-1"1,0-1,0 1,1 0,-1 0,1 0,-1 0,1 1,-1-1,1 1,0 0,0 0,-1 0,2 1,-1-1,0 1,0-1,1 1,-1 0,1 0,0 0,0 0,0 0,0 1,1-1,-1 1,1-1,0 1,0-1,0 1,1 0,-1 2,0 1,-1 1,2 0,-1 0,1 0,1 0,-1-1,1 1,0 0,1 0,0-1,0 1,1-1,0 0,0 1,2 1,-4-6,0-1,1 1,-1-1,1 1,-1-1,1 0,0 0,0 1,0-1,0 0,0-1,1 1,-1 0,1-1,-1 1,1-1,-1 0,1 0,0 0,-1 0,1 0,0-1,0 1,0-1,0 1,-1-1,1 0,0-1,0 1,0 0,0-1,0 1,-1-1,1 0,0 0,-1 0,1 0,0-1,1 0,7-9,-1 1,0-2,0 1,-1-1,-1-1,0 0,-1 0,0 0,-1-1,0 0,1-10,-5 20,-1 0,0 0,0 0,-1 0,1 0,-1 0,0 0,0 0,0 1,-1-1,0 0,1 0,-1 0,0 0,-1 0,1 1,-1-1,0 0,1 1,-2-1,1 1,0 0,-1 0,1 0,-1 0,0 0,0 1,0-1,0 1,-1 0,1 0,0 0,-1 0,0 0,1 1,-1 0,0-1,0 2,0-1,0 0,0 1,0 0,0-1,0 2,4-1,0 0,0 0,1 1,-1-1,0 0,0 0,0 1,0-1,0 0,0 1,1-1,-1 0,0 1,115-87,-80 54,-22 22,0 0,-1-1,-1-1,0 0,-1-1,0 0,-1 0,0-1,-1 0,0-1,-2 0,1 0,-2 0,0-1,-1 0,-1 0,1-6,12 61,81 262,-66-221,-4 2,-3 1,-4 1,-3 0,2 60,-16-120,-2 1,-1 0,0-1,-2 1,-1-1,-1 1,-1-1,-1 0,-1-1,-1 0,-1 0,-1 0,-2-1,0-1,-6 9,16-28,1 0,-1 0,0 0,0 0,0-1,0 1,0 0,-1-1,1 1,0-1,-1 0,1 0,-1 0,1 0,-1 0,0 0,1-1,-1 0,0 1,0-1,1 0,-1 0,0 0,1-1,-1 1,0-1,1 1,-1-1,0 0,1 0,-1 0,1 0,-1-1,1 1,0-1,0 1,0-1,0 0,0 0,0 0,0 0,0 0,1 0,-1 0,1-1,-1 1,1 0,0-1,-1-1,-2-10,0 0,1 1,0-1,1-1,1 1,0 0,1 0,0 0,2-1,-1 1,2 0,0 0,0 0,1 1,1-1,0 1,1 0,5-8,3-6,2 1,0 0,1 1,2 1,11-10,1-3,-16 18</inkml:trace>
  <inkml:trace contextRef="#ctx0" brushRef="#br0" timeOffset="31859.515">14482 1779,'0'33,"0"17,0 3,-4-1,-3-5,1-6,2-5,0-4,2-3,1 0,0-2,-3 0,-2 0,0 1,-4-1,1-9,1-7</inkml:trace>
  <inkml:trace contextRef="#ctx0" brushRef="#br0" timeOffset="32116.549">14172 2089,'38'-5,"18"-1,4 0,2 1,-6 2,-7-4,-7-1,-6 1,-4 2,-3 2,-1 1,-1 1,-5 1</inkml:trace>
  <inkml:trace contextRef="#ctx0" brushRef="#br0" timeOffset="32578.592">14849 1722,'-16'333,"-19"-127,37-143,-1-62,-1 0,0 1,1-1,-1 0,1 1,-1-1,1 0,0 1,-1-1,1 0,0 0,0 0,0 0,0 0,0 0,0 0,0 0,0 0,1 0,-1-1,0 1,0 0,1-1,-1 1,0-1,1 0,-1 1,0-1,1 0,-1 0,1 0,-1 0,0 0,1 0,-1 0,1 0,-1 0,0-1,1 1,-1-1,2 0,90-64,42-20,-133 84,0 0,0 0,0 0,0 1,0-1,0 1,0-1,0 1,0 0,0 0,0 0,1 0,-1 0,0 0,0 0,0 1,0-1,0 1,0 0,0-1,0 1,0 0,0 0,0 0,0 0,-1 1,1-1,0 1,-1-1,1 1,-1-1,1 1,-1 0,0-1,0 1,0 0,0 0,0 0,0 0,-1 0,1 0,0 0,-1 0,0 0,1 1,-1-1,0 0,0 0,0 0,-1 0,1 1,-1-1,9 68,1-56</inkml:trace>
  <inkml:trace contextRef="#ctx0" brushRef="#br0" timeOffset="32978.514">15358 2231,'29'4,"0"-2,0-1,0-1,1-1,-1-2,0 0,14-6,-38 8,-1 0,1 0,-1 0,1-1,-1 1,0-1,1 0,-1-1,0 1,-1-1,1 0,0 0,-1 0,1 0,-1 0,0-1,0 0,-1 1,1-1,-1 0,0 0,0-1,0 1,0 0,-1-1,1 1,-1-1,0 1,-1-1,1 0,-1 1,0-1,0 0,-1 1,1-1,-1 1,0-1,0 0,0 1,-1 0,0-1,0 0,-2 1,1 1,-1 0,0 0,0 0,0 0,-1 1,1-1,0 1,-1 0,0 1,1-1,-1 1,0 0,0 0,0 0,1 1,-1 0,0 0,0 0,0 0,0 1,0 0,0 0,1 0,-1 1,0-1,1 1,-1 0,1 1,0-1,-1 1,1 0,0 0,1 0,-1 0,1 1,-1-1,1 1,0 0,0 0,0 2,-4 0,1 0,1 1,-1 0,1 0,0 1,1-1,0 1,0 0,0 0,1 0,0 1,1-1,0 1,0 0,1-1,0 1,1 0,0 0,0 0,1-1,0 1,0 0,1-1,0 1,1-1,0 1,0-1,1 0,0 0,2 3,4-1,0-1,1-1,-1 0,2 0,-1-1,1 0,0-1,0-1,1 0,-1 0,1-1,0-1,1 0,-1-1,0-1,1 0,-1 0,1-1,-1-1,1-1,8-1,2 2</inkml:trace>
  <inkml:trace contextRef="#ctx0" brushRef="#br0" timeOffset="-9468.24">4154 453,'0'0</inkml:trace>
  <inkml:trace contextRef="#ctx0" brushRef="#br0" timeOffset="-8780.82">5113 763,'-5'34,"-1"15,5 0,2-4,2-14,-1-13</inkml:trace>
  <inkml:trace contextRef="#ctx0" brushRef="#br0" timeOffset="-8618.119">5085 509</inkml:trace>
  <inkml:trace contextRef="#ctx0" brushRef="#br0" timeOffset="-8069.912">5536 621,'-11'4,"0"0,0 0,0 1,1 1,0 0,0 0,0 1,1 0,0 0,0 1,1 1,0-1,0 1,1 1,0-1,1 1,0 1,1-1,0 1,0 0,1 0,0 0,1 0,1 1,0-1,0 1,1 0,1-1,0 1,0 0,1 0,1-1,0 1,0-8,0 0,0 0,0 0,1 0,0 0,-1-1,1 0,1 1,-1-1,0 0,1 0,-1-1,1 1,0-1,0 0,0 0,0 0,0 0,1-1,-1 0,0 0,1 0,-1 0,1-1,-1 0,1 1,-1-2,1 1,3-1,3 0,1 0,-1-1,0 0,1-1,-1 0,0-1,-1 0,1-1,-1 0,0-1,3-2,103-121,-116 127,24-32,-2-2,-2 0,-1-1,-2-1,-2-1,-1 0,-2-1,1-18,-10 51,-1 0,0 0,0 0,-1 0,0 0,0-1,-1 1,0 0,0 0,-1-1,0 1,0 0,-1 0,0 0,0 0,0 0,-1 0,0 0,0 1,-1-1,0 1,0 0,-1 0,1 1,-1-1,0 1,-1 0,1 0,-1 1,0 0,0 0,-1 0,1 1,-1 0,1 0,-1 0,0 1,0 0,-6-1,5 3,0 1,0-1,0 1,0 1,0 0,0 0,1 0,-1 1,1 0,-1 0,1 1,0 0,0 0,1 1,-1 0,1 0,0 0,1 1,-1 0,1 0,0 0,0 1,1 0,0 0,0 0,1 0,0 0,0 1,-1 4,-1 3,1 1,1-1,0 1,1 0,0 0,2-1,-1 1,2 0,0 0,1 0,1 0,1-1,0 1,4 10,1-5,0 1,1-2,1 1,2-2,-1 0,2 0,1-1,0-1,1 0,1-1,0-1,1 0,1-2,0 0,1-1,0-1,17 6,19 4,-32-13</inkml:trace>
  <inkml:trace contextRef="#ctx0" brushRef="#br0" timeOffset="-7081.163">6778 255,'14'97,"-4"-1,-5 2,-5 75,0-130,0-44,0 1,1-1,-1 1,1-1,-1 0,1 1,-1-1,1 1,-1-1,1 1,0-1,-1 1,1 0,0-1,-1 1,1 0,0-1,-1 1,1 0,0 0,-1 0,1 0,0 0,0 0,-1 0,1 0,0 0,0 0,-1 0,1 0,0 0,0 0,-1 1,1-1,0 0,-1 1,1-1,0 0,-1 1,1-1,-1 1,1-1,-1 1,1-1,-1 1,1-1,-1 1,1 0,-1-1,0 1,1 0,-1-1,0 1,1 0,-1 0,0-1,0 1,0 0,0 0,1-2,25-20,0 1,0 1,2 1,0 2,1 1,18-6,-43 19,0 0,0 0,1 1,-1-1,0 1,1 0,-1 1,1-1,-1 1,1 0,-1 0,1 0,-1 1,0-1,1 1,-1 0,1 1,-1-1,0 1,0-1,0 1,0 1,0-1,0 0,-1 1,1 0,-1 0,0 0,0 0,0 0,0 1,0 0,-1-1,1 1,-1 0,0 0,0 0,-1 0,1 1,-1-1,0 1,-1 4,-1 0,0 1,-1-1,0 0,0 0,-1-1,0 1,0 0,-1-1,-1 0,1 0,-1 0,0 0,-1-1,0 0,0 0,-1 0,1-1,-2 0,1 0,-5 2,6-4,0-1,-1 0,1 0,0-1,-1 0,1 0,-1 0,0-1,1 0,-1 0,0-1,0 0,0 0,1-1,-1 1,0-2,0 1,1-1,-1 0,1 0,0 0,-1-1,1 0,0-1,-13-8</inkml:trace>
  <inkml:trace contextRef="#ctx0" brushRef="#br0" timeOffset="-6734.794">7597 566,'-1'1,"-14"14,2 1,0 0,0 0,2 2,0-1,1 1,1 1,0 0,-1 7,9-24,0 0,0-1,0 1,1 0,-1 0,0 0,1 0,0 0,-1 0,1-1,0 1,0 0,0 0,0 0,0 0,0 0,1 0,-1 0,1 0,-1 0,1 0,0-1,0 1,0 0,0-1,0 1,0 0,0-1,0 1,1-1,-1 1,1-1,-1 0,1 0,-1 0,1 0,0 0,-1 0,1 0,0 0,0-1,0 1,0-1,-1 1,1-1,0 0,0 0,0 1,0-1,0-1,0 1,2 0,5-3,0-1,-1 1,1-1,-1-1,1 1,-1-2,-1 1,1-1,-1 0,0 0,0-1,-1 0,0 0,0-1,-1 0,0 0,0 0,0 0,-1-1,-1 0,0 0,0 0,0 0,-1 0,-1 0,0-1,0 1,0-1,-2-7,0 14,0-1,0 1,0-1,-1 1,0 0,0 0,0-1,0 1,0 0,0 1,-1-1,0 0,1 1,-1-1,0 1,0 0,0 0,0 0,-1 0,1 1,-1-1,1 1,-1 0,1 0,-1 0,1 1,-1-1,0 1,1 0,-1 0,0 0,0 0,1 1,-1-1,0 1,1 0,-1 0,1 1,-1-1,1 1,0-1,-3 2,-13 5</inkml:trace>
  <inkml:trace contextRef="#ctx0" brushRef="#br0" timeOffset="-6081.331">7935 621,'-15'107,"15"-104,1 0,-1 0,1 0,-1 0,1-1,0 1,0 0,0-1,0 1,1 0,-1-1,1 1,-1-1,1 0,0 0,0 1,0-1,0 0,1-1,-1 1,0 0,1-1,-1 1,1-1,0 0,-1 0,1 0,0 0,0 0,-1 0,1-1,0 0,0 1,3-1,3-2,1-1,0 0,-1 0,0-1,0 0,0-1,0 0,0 0,-1-1,0 0,-1 0,1-1,-1 0,0-1,-1 1,0-1,0 0,-1-1,1 1,-2-1,0 0,3-7,6-6,4-2,-2 0,0-1,-2-1,-1 0,0-1,-3 0,0-1,-1 0,-2 0,-1-1,-1 1,-2-1,0 0,-2 0,-3-24,2 48,1 0,-1 1,0-1,0 0,-1 0,1 1,-1-1,0 0,0 1,-1 0,1-1,-1 1,0 0,0 1,0-1,-1 0,1 1,-1 0,0 0,0 0,0 0,0 0,0 1,-1 0,1 0,-1 0,0 0,1 1,-1 0,0 0,0 0,0 1,0-1,0 1,0 0,0 1,0-1,-2 2,0 0,1 0,-1 1,1 0,0 0,0 0,0 1,0 0,1 0,0 1,0-1,0 1,0 0,1 1,0-1,0 1,0 0,1 0,-1 0,1 0,1 0,-1 1,1-1,1 1,-1 0,1 2,-3 11,1 1,1 0,1 0,1 0,1 0,1 0,3 17,0-13,1 1,2-1,0 0,1-1,1 0,2 0,0-1,6 6,-11-18,0-1,1 1,1-2,-1 1,1-1,1 0,0-1,0 0,0-1,1 0,0-1,1 0,-1 0,1-2,0 1,0-1,11 1,-19-4,-1 0,1 0,-1-1,1 0,-1 1,1-1,0-1,-1 1,1 0,-1-1,1 0,-1 0,0 0,1 0,-1 0,0-1,1 1,-1-1,0 0,9-11</inkml:trace>
  <inkml:trace contextRef="#ctx0" brushRef="#br0" timeOffset="-5475.417">8585 481,'-4'12,"0"0,1 0,0 0,1 1,1 0,0-1,1 1,0 0,1-1,0 1,1-1,0 1,5 11,-6-21,0-1,1 1,-1 0,1-1,-1 1,1-1,0 0,0 1,0-1,0 0,1 0,-1-1,1 1,-1 0,1-1,-1 1,1-1,0 0,0 0,-1 0,1 0,0 0,0-1,0 0,0 1,0-1,0 0,0 0,0-1,0 1,0 0,0-1,0 0,0 0,0 0,-1 0,1 0,0-1,2-1,6-3,1 0,-1-1,-1-1,1 0,-1 0,-1-1,0 0,6-8,119-174,-134 190,1 0,-1 1,0-1,1 0,-1 0,0 1,1-1,-1 0,1 1,-1-1,1 1,-1-1,1 0,0 1,-1-1,1 1,0 0,-1-1,1 1,0 0,0-1,-1 1,1 0,0 0,0-1,-1 1,1 0,0 0,0 0,0 0,-1 0,1 0,0 0,0 1,0-1,-1 0,1 0,0 0,0 1,-1-1,1 1,0-1,-1 0,1 1,0-1,-1 1,1-1,0 1,-1 0,1-1,-1 1,0 0,1-1,-1 1,1 0,-1-1,0 1,1 0,-1 0,0 0,0-1,0 1,0 0,0 0,0 0,0 0,5 59,-5-56,53 553,-75-333,20-212,-1 1,1-1,-2 0,0 0,-1 0,0 0,0-1,-1 0,-1 0,0 0,0-1,-1 0,0-1,-3 2,10-10,-1 1,0-1,0 0,0 1,0-1,0 0,0 0,0-1,0 1,0 0,0-1,0 1,-1-1,1 0,0 1,0-1,-1 0,1-1,0 1,0 0,-1-1,1 1,0-1,0 1,0-1,0 0,0 0,0 0,0 0,0-1,0 1,0 0,1-1,-1 1,0-1,1 0,-1 0,0-1,-37-80,39 66,0 0,1 0,1 0,0 0,2 0,-1 0,2 1,1 0,0 0,0 0,2 0,0 1,1 1,0-1,1 2,1-1,0 1,1 1,0 0,1 1,0 0,1 1,0 0,12-6,-16 11,-1 0,1 1,0 0,0 0,0 1,1 0,-1 1,1 0,0 1,-1 0,8 0,6 1</inkml:trace>
  <inkml:trace contextRef="#ctx0" brushRef="#br0" timeOffset="-13045.265">400 509,'1'-3,"-1"0,0 0,0 0,0 0,0 0,0 0,-1 0,1 0,-1 0,0 1,0-1,0 0,0 0,0 0,-1 1,1-1,-1 1,0-1,0 1,0 0,0-1,0 1,0 0,0 0,-1 1,1-1,-1 0,1 1,-1 0,0-1,0 1,0 0,1 0,-1 1,0-1,0 1,0-1,0 1,0 0,0 0,0 0,0 0,-13 5,2 0,-1 1,1 0,0 1,0 1,1 0,0 0,0 2,1 0,0 0,1 1,0 0,-1 3,-2-1,1 1,1 1,0 0,1 1,1 0,0 0,1 1,1 0,0 1,2 0,0 0,1 1,1-1,0 1,1 0,1 15,0-18,2 0,0 0,0 0,2 0,0 0,1 0,0 0,1-1,1 1,0-1,2 0,0 0,-2-4,0-1,1 1,1-2,0 1,0-1,1 0,0 0,0-1,1 0,0 0,1-1,0 0,0-1,0 0,1-1,0 0,0 0,0-1,0-1,1 0,-1 0,1-2,0 1,0-1,-1-1,1 0,0-1,0 0,0 0,-1-2,1 1,-1-1,1-1,-1 0,0-1,0 0,-1-1,0 0,0 0,3-4,-3 2,0-1,-1 0,-1 0,1-1,-1-1,-1 1,0-1,-1-1,0 1,0-1,-1 0,-1 0,0 0,-1-1,0 0,0-4,-4 13,1-1,-1 0,0 0,-1 0,1 0,-1 1,0-1,0 1,0-1,-1 1,0 0,0 0,0 0,0 0,0 0,-1 1,1 0,-1-1,0 1,0 1,0-1,-1 1,1-1,-1 1,1 0,-2 0,-4-2,-1 1,0 0,0 0,0 1,0 0,0 1,0 0,0 1,-1 0,1 1,-1 0,-6 2,27-3,16-2,121 18,-93-13,-34-7</inkml:trace>
  <inkml:trace contextRef="#ctx0" brushRef="#br0" timeOffset="-11302.86">1359 847,'-12'13,"1"-1,0 1,1 1,1 0,0 0,1 1,0 0,1 1,1 0,0 0,1 0,1 0,1 1,0 2,3-16,1 0,0 0,0 0,0 0,0-1,0 1,0 0,1 0,-1-1,1 1,0-1,0 1,0-1,0 0,0 0,1 0,-1 0,1 0,-1 0,1-1,-1 1,1-1,0 0,0 0,0 0,0 0,0 0,0-1,0 1,0-1,0 0,0 0,0 0,0 0,0 0,0-1,0 1,0-1,0 0,0 0,0 0,0 0,-1-1,1 1,0-1,-1 0,1 1,-1-1,0 0,0-1,1 1,0-2,7-5,-1 0,0-1,0 0,-1-1,-1 0,1 0,-2 0,0-1,0 0,-1 0,0-1,-1 1,-1-1,0 0,-1 0,0 0,-1-1,0 1,-1 0,-2-11,3 19,-1 1,0 0,0-1,0 1,0 0,-1 0,0-1,0 1,0 0,0 0,-1 0,0 0,0 0,0 1,0-1,0 0,-1 1,1-1,-1 1,0 0,0 0,-1 0,1 1,0-1,-1 1,0-1,1 1,-1 0,0 1,0-1,0 1,0-1,0 1,-1 1,1-1,0 0,0 1,-1 0,1 0,0 0,4 0,1 0,0 0,0 0,0-1,-1 1,1 0,0 0,0 0,-1 0,1 0,0 1,0-1,0 0,-1 0,1 0,0 1,-1-1,1 0,0 1,0-1,-1 1,1-1,-1 1,1-1,0 1,-1-1,1 1,-1-1,1 1,-1 0,0-1,1 1,-1 0,0-1,1 1,-1 0,0 0,0-1,1 1,-1 0,0 0,0-1,0 1,0 0,0 0,0 0,-1-1,1 1,0 0,0 0,0-1,-1 1,1 0,0 0,-1-1,1 1,0 0,-1-1,1 1,-1-1,0 1,1-1,-1 1,1-1,-1 1,0 0,16-4,-1 0,1-1,-1-1,0 0,0 0,-1-2,0 0,0 0,0-1,-1-1,0 0,-1 0,0-1,2-3,3-5,0-1,-1 0,-1-1,-1-1,-1 0,-1-1,-1 0,2-6,-7 17,-1 1,0-1,-1 0,0 0,0 0,-1 0,-1-1,0 1,-1-1,0 1,0-1,-1 1,-1-1,-11 4,5 33,-21 249,32-196,5-1,2-1,10 26,-8-46,-2 0,-2 1,-3 0,-2 0,-3 0,-7 53,2-78,-2 0,-2-1,0 0,-2 0,-5 7,16-37,-1 1,1-1,0 1,-1-1,1 1,-1-1,1 0,-1 1,0-1,1 0,-1 0,0 1,0-1,0 0,0 0,0 0,0 0,0 0,0 0,-1 0,1-1,0 1,-1 0,1-1,0 1,-1-1,1 1,-1-1,1 0,-1 1,1-1,0 0,-1 0,1 0,-1 0,1 0,-1 0,1-1,-1 1,1-1,-1 1,1-1,0 1,-1-1,1 1,0-1,0 0,-1 0,1 0,0 0,-1 0,-4-10,1-1,-1 1,2-1,0 0,0 0,1 0,0 0,1-1,1 1,0-1,1 0,0 1,1-1,0 1,1-1,0 1,1 0,1-1,3-8,2-4,-4 6,2-1,0 1,1 1,1 0,1 0,1 0,0 1,4-4,4 0,-3 3</inkml:trace>
  <inkml:trace contextRef="#ctx0" brushRef="#br0" timeOffset="-10745.445">2601 791,'-29'14,"0"2,1 0,1 2,1 1,1 1,0 2,1 1,-20 60,43-81,1 0,-1 1,0-1,1 1,0 0,0-1,-1 1,1-1,1 1,-1-1,0 1,1-1,-1 1,1-1,0 1,0-1,0 1,0-1,0 0,0 0,1 1,-1-1,1 0,-1 0,1 0,0-1,0 1,0 0,0-1,0 1,0-1,1 0,-1 1,1-1,6 0,-1 1,1-2,0 1,0-1,0-1,-1 1,1-2,0 1,-1-1,1 0,-1-1,1 0,-1 0,0-1,0 0,-1 0,1-1,-1 0,0 0,0-1,-1 0,0 0,0-1,1 0,20-16,-4 4,66-41,-86 58,0 1,0 0,0 0,0 0,0 0,1 1,-1-1,0 1,0 0,0 0,1 0,-1 0,0 1,0-1,0 1,0 0,1 0,-1 0,0 0,-1 0,1 1,0 0,0-1,-1 1,1 0,-1 0,1 0,-1 1,0-1,2 2,60 118,-61-117,0 0,0-1,1 1,-1-1,1 1,0-1,0-1,1 1,-1 0,1-1,0 0,0 0,0-1,0 1,1-1,-1 0,0 0,1-1,0 0,3 1,13 0</inkml:trace>
  <inkml:trace contextRef="#ctx0" brushRef="#br0" timeOffset="14205.366">371 2287,'0'-3,"0"0,0-1,0 1,-1 0,0-1,1 1,-1 0,-1 0,1 0,0 0,-1 0,1 0,-1 0,0 0,0 1,0-1,-1 0,1 1,0 0,-1 0,0 0,1 0,-1 0,0 0,0 1,0-1,0 1,0 0,0 0,-1 0,1 0,0 0,-1 1,1 0,0-1,-1 1,1 0,0 1,-1-1,1 1,0-1,0 1,-1 0,1 0,0 1,0-1,0 1,0-1,-2 2,-7 5,0 0,1 0,0 1,0 1,1-1,0 2,1-1,0 1,1 1,0 0,1 0,0 0,1 1,0 0,1 0,1 1,0-1,1 1,-1 8,3-18,1-1,1 1,-1-1,0 1,1 0,0-1,0 1,0-1,0 0,0 1,1-1,-1 0,1 0,0 0,0 0,0 0,1 0,-1 0,0-1,1 1,0-1,0 0,0 0,0 0,0 0,0 0,0-1,0 1,1-1,-1 0,1 0,-1 0,1-1,-1 1,1-1,0 0,-1 0,1 0,-1 0,1 0,-1-1,1 0,-1 0,1 0,-1 0,1 0,-1-1,0 1,0-1,2-2,15-8,-2-1,0-1,-1 0,0-2,-1 0,-1-1,0 0,5-10,42-46,-61 72,0-1,0 1,-1 0,1 0,0 0,0-1,1 1,-1 1,0-1,0 0,0 0,1 0,-1 0,0 1,1-1,-1 1,1-1,-1 1,0-1,1 1,-1 0,1 0,-1 0,1 0,-1 0,1 0,-1 0,1 0,-1 1,1-1,-1 1,1-1,-1 1,0-1,1 1,-1 0,0-1,0 1,1 0,-1 0,0 0,0 0,0 0,0 0,0 1,0-1,0 0,-1 0,1 1,0-1,-1 1,28 69,-27-62,1 1,0-1,1 0,-1 0,2 0,0 0,0-1,0 1,1-1,0 0,1-1,0 1,0-1,0 0,1 0,0-1,0 0,1 0,0-1,0 0,0 0,1-1,-1 0,1 0,2 0,58-20,-50 5</inkml:trace>
  <inkml:trace contextRef="#ctx0" brushRef="#br0" timeOffset="14653.933">1191 2146,'-13'5,"1"1,1 0,-1 1,1 0,0 1,1 0,0 1,0 0,1 1,-8 10,15-17,1 0,0 0,0 0,0 0,0 0,1 0,-1 0,1 1,0-1,0 0,0 0,0 1,0-1,1 0,0 0,-1 0,1 0,0 0,1 0,-1 0,0 0,1 0,0 0,-1 0,1-1,0 1,1-1,-1 0,0 1,1-1,-1 0,1 0,0-1,-1 1,1-1,0 1,2 0,-2-1,0 1,0-1,0 1,0 0,0 0,0 0,-1 0,1 1,-1-1,1 1,-1-1,0 1,0 0,0 0,0 0,-1 0,1 0,-1 0,0 0,0 1,0-1,0 0,-1 1,1-1,-1 1,0-1,0 0,0 1,0-1,-1 1,1-1,-1 1,0-1,0 0,0 0,-1 2,-2 0,0 0,0-1,0 0,0 1,-1-1,1-1,-1 1,0-1,0 0,-1 0,1 0,0-1,-1 0,0 0,0 0,1-1,-1 0,0 0,0 0,0-1,0 1,0-2,0 1,0-1,0 0,0 0,0 0,1-1,-1 0,0 0,1-1,-1 1,-2-3,-7-5</inkml:trace>
  <inkml:trace contextRef="#ctx0" brushRef="#br0" timeOffset="15310.058">1896 2287,'0'19,"0"12,0 4,0 2,0-1,-5-7,-1-7</inkml:trace>
  <inkml:trace contextRef="#ctx0" brushRef="#br0" timeOffset="15513.194">1868 1921,'0'0</inkml:trace>
  <inkml:trace contextRef="#ctx0" brushRef="#br0" timeOffset="16323.343">2122 1892,'117'-223,"-101"188,-28 65,10-5,1 0,1-1,1 1,1 0,2-1,0 1,6 18,1 12,36 242,-37-206,-3-40,-2 0,-3 0,-1 0,-3 0,-3 8,-19 132,24-186,0 0,-1 0,0 0,0-1,0 1,0 0,-1 0,1-1,-1 1,0-1,-1 1,1-1,-1 0,0 0,0 0,0 0,-1 0,1-1,-1 0,0 1,0-1,0-1,0 1,-1-1,1 1,0-1,-1 0,0-1,0 1,1-1,-1 0,0 0,0-1,0 1,0-1,0 0,0-1,0 1,0-1,0 0,0 0,1 0,-1-1,-3-1,-2-6,1 0,1-1,-1 1,2-2,-1 1,2-1,-1 0,2-1,-1 1,1-1,1 0,0-1,1 1,1-1,-1 1,2-1,0 0,0 0,1 0,1 1,0-1,1 0,1 1,-1-1,3-4,0-3,1 1,0-1,1 2,1-1,1 1,0 0,1 1,1 0,1 1,1 0,0 1,0 0,2 1,0 1,0 0,1 1,1 0,5-1,15-4,0 2,2 2,-1 1,28-3,-24 28,-32-3</inkml:trace>
  <inkml:trace contextRef="#ctx0" brushRef="#br0" timeOffset="23382.085">8246 2231,'26'-10,"1"-2,-1-1,-1-1,0-1,-1-1,-1-1,-1-1,0 0,14-18,-34 34,0 0,0 1,0-1,0 0,-1 0,1 0,-1 0,1 0,-1 0,0 0,0 0,0-1,0 1,0-1,-1 1,1 0,-1-1,1 1,-1-1,0 1,0-1,0 1,0-1,-1 1,1-1,-1 1,1-1,-1 1,0 0,0-1,0 1,0 0,0 0,0 0,-1 0,1 0,-1 0,0 0,1 0,-1 0,0 1,0-1,0 1,0-1,-1 1,1 0,0 0,0 0,-1 0,1 0,0 1,-1-1,-1 0,-3 1,-1 1,1-1,0 1,0 0,0 1,0 0,0 0,0 0,0 1,0 0,1 1,0-1,-1 1,1 0,1 1,-1-1,1 1,-1 0,2 1,-4 3,-5 7,0 1,2 0,0 0,1 1,1 0,-6 17,11-28,0 1,0-1,0 1,1 0,0 0,1 1,0-1,0 1,1-1,0 1,1-1,-1 1,2-1,-1 1,1 0,0-1,1 1,0-1,1 0,-1 0,1 0,1 0,0 0,0 0,0-1,1 0,0 0,3 2,3 1,0-1,1-1,0 0,0 0,1-1,0-1,1 0,-1-1,1-1,0 0,0 0,0-2,1 1,-1-2,0 0,1-1,14-1,-5-5</inkml:trace>
  <inkml:trace contextRef="#ctx0" brushRef="#br0" timeOffset="21311.55">5677 2343,'13'-1,"0"0,0-1,0 0,0-1,0 0,-1-1,1-1,-1 0,0 0,0-2,-1 1,0-1,0-1,-1 0,0 0,0-1,-1-1,0 1,0-2,-1 1,4-8,-11 16,0 0,0 0,0 0,-1 0,1 0,0-1,-1 1,1 0,-1 0,0-1,0 1,0 0,0 0,0-1,0 1,-1 0,1 0,-1-1,1 1,-1 0,0 0,0 0,0 0,0 0,0 0,-1 0,1 0,-1 1,1-1,-1 0,1 1,-1-1,0 1,0 0,0 0,0-1,0 1,0 0,0 1,0-1,0 0,0 0,-1 1,1 0,0-1,0 1,-1 0,0 0,-9 2,1 0,-1 0,1 1,0 1,0 0,0 0,0 1,1 1,0-1,0 2,0-1,1 2,0-1,0 1,1 0,0 1,-2 3,7-8,0 1,1-1,0 0,0 1,0-1,0 1,1 0,0 0,0 0,0 0,1-1,-1 1,1 0,0 0,1 0,-1 0,1 0,0 0,0 0,0 0,1-1,0 1,0-1,0 1,0-1,1 0,0 1,0-1,0-1,0 1,1 0,3 5,1-1,0-1,1 1,-1-2,1 1,1-1,-1 0,1-1,0 0,0-1,1 0,-1 0,7 0,-1 0,1-2,-1 0,1-1,-1-1,1 0,-1-2,1 1,-1-2,0 0,9-4,-7 0</inkml:trace>
  <inkml:trace contextRef="#ctx0" brushRef="#br0" timeOffset="21778.746">6186 2513,'173'-281,"-154"256,-9 43,-10-7,-1-5,0 1,1-1,-1 0,1 1,1-1,-1 0,1 0,0 1,0-1,1 0,0 0,0 0,0 0,1-1,0 1,0 0,0-1,1 0,0 0,0 0,0 0,1-1,-1 0,1 0,0 0,0 0,0-1,6 3,-2-4,0-1,0 0,1-1,-1 0,0 0,1-1,-1 0,0-1,0 0,0 0,0-1,0 0,-1-1,1 0,-1 0,0-1,0 0,0 0,-1-1,0 0,0 0,0-1,-1 0,0 0,0 0,-1-1,0 0,0 0,-1 0,0-1,0 1,-1-1,0 0,-1 0,0 0,0 0,-1-4,3-12</inkml:trace>
  <inkml:trace contextRef="#ctx0" brushRef="#br0" timeOffset="22145.723">7174 1638,'-29'256,"0"-54,29 47,0-247,1-1,-1 1,0-1,0 1,0-1,-1 1,1-1,0 1,0-1,-1 0,1 1,-1-1,1 1,-1-1,0 0,1 0,-1 1,0-1,0 0,0 0,0 0,0 0,0 0,0 0,-1 0,1 0,0 0,0-1,-1 1,1 0,0-1,-1 1,1-1,-1 1,1-1,-1 0,1 0,0 0,-1 0,1 0,-1 0,1 0,-16-2</inkml:trace>
  <inkml:trace contextRef="#ctx0" brushRef="#br0" timeOffset="22392.572">6863 2061,'34'0,"15"0,9 0,0-5,-5-1,-7 0,-7 1,-4 1,-5 2,-1 1,-2 0,0 1,0 0,-5 6,-1 0,1 1,-4-2</inkml:trace>
  <inkml:trace contextRef="#ctx0" brushRef="#br0" timeOffset="22625.701">7597 2174,'-5'29,"-1"14,-1 5,7-7,3-4,6-9,1-9</inkml:trace>
  <inkml:trace contextRef="#ctx0" brushRef="#br0" timeOffset="22819.718">7540 1807,'0'0</inkml:trace>
  <inkml:trace contextRef="#ctx0" brushRef="#br0" timeOffset="23049.555">7794 2399,'2'-1,"0"0,0-1,0 1,0-1,-1 0,1 1,-1-1,1 0,-1 0,0 0,0 0,0 0,0 0,0 0,0-1,0 1,-1 0,1 0,-1-1,0 1,0 0,0-1,0 1,0 0,0-1,0 0,31-167,8 66,-37 101,0 0,0 0,1 0,-1 0,1 1,0-1,-1 1,1 0,0 0,0 0,1 0,-1 0,0 1,1-1,-1 1,1 0,-1 0,1 0,0 1,-1-1,1 1,0 0,-1 0,1 0,0 1,-1-1,1 1,2 0,12 5</inkml:trace>
  <inkml:trace contextRef="#ctx0" brushRef="#br0" timeOffset="-9913.115">3617 847,'-21'154,"17"-149,2-22,1-27,2 28,1-1,1 1,0 0,1 0,1 0,0 1,1-1,1 1,0 1,1-1,1 1,0 1,1-1,0 2,1-1,0 2,3-2,-12 11,-1 0,1 1,0-1,0 1,0-1,0 1,0 0,0-1,1 1,-1 0,0 1,1-1,-1 0,0 1,1-1,-1 1,1 0,-1 0,1 0,-1 0,1 0,-1 0,0 1,1-1,-1 1,1 0,-1-1,0 1,0 0,1 1,-1-1,0 0,0 1,0-1,0 1,0-1,-1 1,1 0,0 0,-1 0,0 0,1 0,-1 0,0 0,0 0,0 1,0-1,0 2,4 17,-4-15,0-1,0 1,1-1,-1 1,1-1,0 0,1 0,-1 0,1 0,0 0,0 0,1-1,-1 1,1-1,1 0,10 6</inkml:trace>
  <inkml:trace contextRef="#ctx0" brushRef="#br0" timeOffset="-9664.894">4154 820,'-5'28,"3"10,3-6,5-9,1-13,1-8</inkml:trace>
  <inkml:trace contextRef="#ctx0" brushRef="#br0" timeOffset="-9010.067">4662 621,'-33'16,"12"-7,0 1,0 1,1 0,1 2,0 0,1 1,0 1,1 0,-14 18,28-27,-1 0,1 1,1-1,-1 1,1-1,1 1,-1 0,1 0,0 0,1 0,-1 0,1 0,1 6,-1-10,0 0,0 0,1 0,-1-1,1 1,-1 0,1 0,0-1,0 1,0 0,0-1,1 1,-1-1,1 1,-1-1,1 0,0 0,0 0,0 0,0 0,0 0,1 0,-1-1,0 1,1-1,-1 0,1 1,0-1,-1 0,1-1,0 1,0 0,-1-1,2 1,5-4,0 1,-1-1,1-1,-1 0,1 0,-1 0,-1-1,1 0,-1-1,1 0,-2 0,1 0,-1-1,0 0,0 0,-1-1,0 0,0 0,4-3,7-9,-9 8,2 1,0 0,0 0,1 1,1 0,-1 0,1 2,1-1,0 1,6-3,-16 11,0-1,1 0,-1 0,0 1,0-1,0 1,1 0,-1 0,0 0,0 0,1 0,-1 0,0 1,0-1,0 1,1-1,-1 1,0 0,0 0,0 0,0 0,0 0,0 0,-1 1,1-1,0 1,-1-1,1 1,-1 0,1-1,-1 1,0 0,0 0,1 0,-1 0,-1 0,1 0,0 0,0 3,18 89,-20 275,-1-313,-3 0,-2 0,-3-1,-6 19,14-64,-1 0,0 0,0 0,-1 0,-1-1,1 1,-1-1,-1 0,0-1,0 1,-1-1,0 0,0-1,0 1,-1-2,-1 1,1-1,-1 0,0-1,0 0,-1 0,-8 2,14-6,0 0,0 0,0-1,0 1,0-1,0 0,0 0,0-1,0 1,0-1,0 0,0 0,0 0,0-1,0 1,1-1,-1 0,1 0,-1 0,1-1,0 1,-1-1,1 1,1-1,-1 0,0-1,1 1,-1 0,1-1,0 1,0-1,0-1,-4-7,1-1,0 1,0-1,2 0,0-1,0 1,1 0,0-1,2-1,-1 2,1 0,1 0,0 0,1 0,0 0,1 0,0 0,1 1,1 0,0 0,1 0,0 0,0 1,1 0,4-4,70-85,-66 82</inkml:trace>
  <inkml:trace contextRef="#ctx0" brushRef="#br0" timeOffset="19267.231">3674 1779,'-3'1,"0"0,1 0,-1 0,1 1,-1-1,1 1,-1 0,1-1,0 1,0 0,0 1,0-1,0 0,1 0,-1 1,0-1,1 1,0 0,0-1,0 1,0 0,0 0,0-1,1 1,-1 0,1 0,0 0,0 0,0 0,0 0,1 0,-1 0,1-1,-1 1,1 0,0 0,0-1,1 1,-1 0,1 12,2 33,-1 0,-3 0,-2 1,-6 41,-11 81,-5-64,22-103,1-6</inkml:trace>
  <inkml:trace contextRef="#ctx0" brushRef="#br0" timeOffset="19547.55">3363 2146,'29'0,"19"-5,6-1,-1-5,-5-1,-6 3,-5-3,-4 1,-3 2,-2 3,-1 3,-4-4,-2 0,0 0,-3 3</inkml:trace>
  <inkml:trace contextRef="#ctx0" brushRef="#br0" timeOffset="19991.834">3955 1779,'-16'61,"2"1,3 1,3 0,3 0,2 48,3-93,10 84,-9-99,-1-1,1 1,0-1,0 0,0 1,1-1,-1 0,0 1,1-1,0 0,-1 0,1 0,0 0,0-1,0 1,0 0,0-1,1 0,-1 1,0-1,1 0,-1 0,1 0,-1 0,1-1,-1 1,1-1,-1 0,1 1,0-1,-1 0,1 0,0-1,-1 1,2-1,6-1,-1-1,1 0,-1-1,0 0,0-1,0 0,-1 0,0-1,0 0,2-2,67-37,-76 45,1-1,-1 1,1-1,-1 1,1-1,-1 1,1 0,0 0,-1 0,1 0,-1 0,1 0,-1 0,1 0,0 1,-1-1,1 1,-1-1,0 1,1-1,-1 1,1 0,-1 0,0 0,1 0,-1 0,0 0,0 0,0 0,0 0,0 1,0-1,0 0,0 1,-1-1,1 0,0 1,-1-1,1 1,-1-1,0 1,7 72,-6-52,-2-20,1 0,0 0,0 0,0 0,0 0,0-1,0 1,1 0,-1 0,1 0,-1 0,1 0,0-1,-1 1,1 0,0 0,0-1,0 1,1-1,-1 1,0-1,1 1,-1-1,0 0,1 0,0 0,-1 0,1 0,0 0,-1 0,1 0,0-1,0 1,0-1,0 1,-1-1,2 0,11-2</inkml:trace>
  <inkml:trace contextRef="#ctx0" brushRef="#br0" timeOffset="20391.813">4521 2343,'45'-18,"-29"13,1-1,-1-1,0 0,-1-1,0 0,0-1,-1-1,0-1,-1 0,0 0,0-1,1-4,-13 15,1 0,-1-1,1 0,-1 1,0-1,1 0,-1 0,0 0,0 1,0-1,-1 0,1-1,0 1,-1 0,1 0,-1 0,0 0,0 0,1 0,-2-1,1 1,0 0,0 0,-1 0,1 0,-1 0,1 0,-1 0,0 0,0 0,0 0,0 0,0 0,-1 0,1 1,0-1,-1 0,1 1,-1-1,0 1,1 0,-1 0,0-1,0 1,0 0,0 1,0-1,0 0,0 0,0 1,0 0,0-1,0 1,-2 0,-6 0,1 1,0 1,-1 0,1 0,0 1,0 0,0 0,1 1,-1 0,1 1,0 0,0 0,0 1,1 0,0 0,0 0,0 1,1 0,0 1,1 0,-1-1,2 2,-1-1,1 0,0 1,1 0,0 0,0 0,1 0,0 0,1 1,-1 2,1-7,0 1,0 0,1 0,0 0,0 0,0 0,1 0,-1-1,1 1,1 0,-1 0,1-1,0 1,0-1,1 1,0-1,0 0,0 0,0 0,1-1,0 1,0-1,0 0,0 0,1 0,-1 0,1-1,0 0,0 0,1 0,-1-1,2 1,6-1,0 0,0-1,1 0,-1-1,0 0,1-1,-1-1,0 0,0-1,0 0,-1-1,1-1,-1 0,5-3,8-1</inkml:trace>
  <inkml:trace contextRef="#ctx0" brushRef="#br0" timeOffset="40956.64">457 3359,'-17'1,"0"1,0 0,0 2,0-1,1 2,-1 0,1 1,0 1,1 0,0 1,0 1,1 0,0 1,0 1,1 0,1 1,0 0,-2 3,9-9,-1 1,1 0,0 0,0 0,1 1,0 0,1-1,-1 1,2 1,-1-1,1 0,0 1,1-1,0 1,0 0,1-1,0 1,0-1,1 1,0 0,1-1,0 1,0-1,1 0,0 0,0 0,1 0,0 0,5 6,4-2,2-1,-1-1,2-1,-1 0,1 0,1-2,-1 0,1-1,0 0,1-2,-1 0,1-1,0 0,0-2,0 0,0-1,0-1,0 0,1-2,6 2</inkml:trace>
  <inkml:trace contextRef="#ctx0" brushRef="#br0" timeOffset="41250.507">880 3529,'-5'10,"0"1,0 0,1 0,0 0,1 1,1-1,-1 1,2 0,0-1,0 1,1 0,0 0,1 0,1-1,0 1,0 0,5 10,-6-19,0-1,1 1,-1-1,1 1,0-1,0 0,0 0,0 0,0 0,0 0,0 0,1 0,-1-1,1 1,-1-1,1 0,0 0,-1 0,1 0,0 0,0 0,0-1,0 1,0-1,0 0,-1 0,1 0,0 0,0-1,0 1,0-1,0 0,0 0,-1 0,1 0,0 0,-1 0,1-1,4-2,0 1,0-1,-1-1,0 0,0 0,0 0,-1 0,1-1,-1 0,0 0,-1 0,0-1,0 0,1-1,-1-2,-1-1,0 1,-1-1,0 0,-1 1,0-1,0 0,-1 0,0 0,-1 0,-1 0,0 1,-2-8,3 12,0 0,-1 1,0-1,0 1,-1-1,0 1,1 0,-2 0,1 0,-1 0,1 0,-1 1,0 0,-1 0,1 0,-1 0,0 1,0 0,0 0,0 0,0 0,-1 1,0 0,1 0,-3 0,-14 0,3 4</inkml:trace>
  <inkml:trace contextRef="#ctx0" brushRef="#br0" timeOffset="41728.789">1275 3783,'90'-196,"-50"141,-26 99,-14-39,1 1,0-1,0 0,0 1,1-1,0 0,0 0,0 0,1 0,-1 0,1 0,0-1,1 1,-1-1,1 0,0 0,0 0,0-1,0 1,0-1,1 0,0 0,0-1,0 1,0-1,0 0,0-1,0 1,1-1,-1 0,0 0,1-1,-1 1,1-1,2-1,4-2,-1-1,1-1,-1 1,-1-2,1 0,-1 0,0-1,0 0,-1-1,0 0,0 0,-1-1,0 0,-1 0,0-1,0 0,-1-1,0 1,-1-1,0 0,-1 0,0-1,-1 1,0-1,-1 0,0 0,-1-7,6-27,-1 33</inkml:trace>
  <inkml:trace contextRef="#ctx0" brushRef="#br0" timeOffset="42019.128">2235 3359,'-24'11,"0"0,1 2,0 0,1 1,0 2,2 0,-12 12,29-26,0 0,1 1,-1-1,1 1,-1 0,1 0,0 0,0 0,0 0,0 0,1 1,-1-1,1 0,0 1,0-1,0 1,0 0,1-1,0 1,-1 0,1-1,1 1,-1 0,0-1,1 1,0 0,0-1,0 1,0-1,1 1,-1-1,1 0,0 0,0 0,0 0,0 0,0 0,3 2,5 4,-1 0,2-1,-1 0,1-1,0 0,1-1,0 0,0-1,0 0,0-1,1-1,0 0,0 0,0-1,0-1,0 0,76-31,-68 20</inkml:trace>
  <inkml:trace contextRef="#ctx0" brushRef="#br0" timeOffset="42357.259">2403 3613,'19'3,"0"-1,0-1,0 0,0-2,0 0,0-1,0-1,18-5,-30 6,0 0,0-1,-1 0,1 0,-1-1,1 1,-1-2,0 1,-1 0,1-1,-1 0,0-1,0 1,0-1,-1 0,0 0,0 0,0 0,-1-1,0 0,0 1,-1-1,0 0,1-5,-2 10,1-1,-1 1,0-1,1 0,-1 0,0 0,-1 1,1-1,0 0,-1 0,0 0,0 0,0 0,0 0,0 0,0 0,-1 0,1 0,-1 0,0 0,0 1,0-1,0 0,-1 1,1-1,-1 0,1 1,-1 0,0-1,0 1,0 0,0 0,-1 0,1 0,0 1,-1-1,0 0,1 1,-1 0,0 0,1 0,-1 0,0 0,0 0,0 1,0-1,-1 1,-7 4,0 1,1 0,0 1,0 0,1 1,-1 0,1 0,1 1,0 0,0 1,0 0,1 0,0 0,1 1,0 0,1 0,0 1,0 0,1 0,1 0,0 0,0 0,-1 10,4-16,-1 0,0 0,1 0,0 0,0 0,0 0,1-1,0 1,0 0,0 0,0 0,1-1,0 1,0 0,0-1,0 0,1 1,0-1,0 0,0 0,0-1,0 1,1-1,0 1,0-1,0 0,0-1,0 1,0-1,1 0,-1 0,5 1,15 6</inkml:trace>
  <inkml:trace contextRef="#ctx0" brushRef="#br0" timeOffset="42797.545">2856 3670,'131'-152,"-69"89,-61 63,1 0,0 0,-1 0,1 0,-1 0,1 0,-1 0,1 1,0-1,-1 1,1-1,-1 1,0-1,1 1,-1 0,1 0,-1 0,0 0,0 0,0 0,1 0,-1 0,0 0,0 1,-1-1,1 0,0 1,0-1,-1 0,1 1,0-1,-1 1,0-1,1 1,-1 0,0-1,0 1,0-1,0 1,0-1,0 1,0 0,0-1,-1 1,1-1,-1 1,1-1,-1 1,1-1,-2 1,3 9,0 0,0 0,1 0,1-1,-1 1,2-1,-1 1,2-1,-1 0,5 6,-7-13,0 0,0 0,1 0,-1 0,1 0,0-1,-1 1,1-1,0 0,0 0,1 0,-1 0,0-1,1 1,-1-1,1 0,-1 0,1 0,-1 0,1-1,0 1,0-1,-1 0,1 0,0 0,-1-1,1 1,0-1,-1 0,2 0,11-8,1 0,-1-1,0 0,-1-1,-1-1,0-1,0 0,-1-1,-1 0,0-1,-1 0,-1-1,0 0,2-7,19-30,-19 29</inkml:trace>
  <inkml:trace contextRef="#ctx0" brushRef="#br0" timeOffset="43076.382">3815 2936,'-5'38,"-1"18,0 4,1 2,-3-6,-1-7,2-7,1-6,3-4,0-3,3-2,-1 0,2 0,-1 0,0 0,6-4,0-11,1-8</inkml:trace>
  <inkml:trace contextRef="#ctx0" brushRef="#br0" timeOffset="43337.09">3590 3275,'33'0,"16"0,5 0,-2 0,-6 0,-5 0,-5 0,-4 0,-3 0,-5 0</inkml:trace>
  <inkml:trace contextRef="#ctx0" brushRef="#br0" timeOffset="43602.776">4068 3613,'-8'20,"-5"-44,9 9,1-1,1 0,1 0,0 0,1 0,0 0,1 0,1 1,1-1,0 0,1 1,1-1,0 1,1 0,1 1,0 0,1 0,8-11,-12 20,1 2,-1-1,1 0,0 1,-1 0,1 0,1 0,-1 1,0 0,1 0,-1 0,1 1,-1-1,1 1,0 1,0-1,0 1,12 1</inkml:trace>
  <inkml:trace contextRef="#ctx0" brushRef="#br0" timeOffset="44274.21">4605 3331,'-26'13,"3"-4,0 2,0 1,1 0,1 2,0 1,1 0,1 1,0 1,1 1,-13 18,29-34,0 0,0 1,1 0,-1-1,1 1,-1 0,1 0,0 0,0 0,0 0,0 0,1 0,-1 0,1 0,0 1,0-1,0 0,0 0,1 0,-1 0,1 0,0 0,0 0,0 0,0 0,0 0,1 0,-1 0,1-1,0 1,0-1,0 1,0-1,0 0,0 1,1-1,-1 0,1-1,0 1,-1 0,1-1,0 1,0-1,0 0,0 0,0 0,0-1,0 1,0-1,0 1,1-1,-1 0,0 0,0-1,1 1,17-7,0-2,-1 0,0-1,0 0,-1-2,-1 0,0-2,0 0,-1-1,2-3,-11 11,10-10,54-31,-69 49,-1-1,0 1,0 0,1 0,-1 0,0 0,0 1,0-1,0 0,0 1,0 0,-1-1,1 1,0 0,-1 0,1 0,-1 0,0 0,0 0,0 0,0 1,0-1,0 0,0 1,-1-1,1 0,-1 1,0-1,0 1,0 0,6 15,-4-11,1-1,0 1,1-1,-1 0,1 0,0-1,1 1,0-1,-1 0,2 0,-1 0,0-1,1 1,0-2,0 1,0 0,1-1,-1-1,1 1,-1-1,1 0,0 0,0-1,0 0,0 0,0 0,0-1,0 0,0-1,0 0,0 0,0 0,0-1,0 0,0 0,-1-1,1 0,-1 0,3-2,16-11,0-1,-2-2,0 0,-1-1,9-12,24-23,-34 37,-1-2,-1-1,0-1,-2 0,-1-1,-1-1,-1 0,0-1,-2 0,-2-1,0-1,-1 0,-2 0,3-19,-9 37,3-3,-2 1,0-1,0 1,-1-1,-1 0,0 1,0-1,-1 0,0 1,-1-1,-1 1,0 0,0-1,-3-2,5 12,1 1,-1-1,0 1,0-1,0 1,-1-1,1 1,0 0,0 0,-1 0,1 0,-1 0,1 0,-1 0,1 0,-1 0,1 1,-1-1,0 0,1 1,-1 0,0-1,0 1,1 0,-1 0,0 0,0 0,1 0,-1 1,0-1,0 0,1 1,-1-1,0 1,1 0,-1-1,1 1,-1 0,1 0,-1 0,1 0,-45 60,39-40,2-1,1 1,0 0,2 0,0 0,1 1,1-1,3 16,-2 3,0-10,1 0,1 0,2-1,1 1,1-1,2-1,0 1,2-2,5 9,53 87,-69-124,0 1,1 0,-1 0,0-1,0 1,0 0,0 0,0 0,0-1,1 1,-1 0,0 0,0 0,0-1,0 1,1 0,-1 0,0 0,0 0,1 0,-1 0,0-1,0 1,1 0,-1 0,0 0,0 0,1 0,-1 0,0 0,0 0,1 0,-1 0,0 0,0 0,-6-9</inkml:trace>
  <inkml:trace contextRef="#ctx0" brushRef="#br0" timeOffset="44536.143">4972 3133,'38'5,"18"2,9-1,-2-1,-3-2,-5 0,-9-2,-1-1,-4 0,-5 0,-3-5,-2-2,-2 1,-6 1</inkml:trace>
  <inkml:trace contextRef="#ctx0" brushRef="#br0" timeOffset="45222.714">5819 3473,'26'-19,"-8"8,-1 0,-1-1,0-1,0 0,-2-2,1 1,-2-2,0 0,-1 0,6-11,-17 24,0 1,0-1,0 1,-1-1,1 0,-1 0,1 1,-1-1,0 0,0 0,0 0,0 1,-1-1,1 0,-1 0,0 1,1-1,-1 0,0 1,-1-1,1 1,0-1,-1 1,1 0,-1-1,0 1,0 0,0 0,0 0,0 0,0 1,-1-1,1 1,0-1,-1 1,0 0,1 0,-1 0,1 0,-1 0,0 1,0-1,1 1,-1 0,0-1,0 1,0 1,1-1,-1 0,0 1,0-1,-1 2,-6-1,0 1,0 1,0 0,1 0,-1 1,1 0,0 0,0 1,1 0,-1 1,1 0,0 0,1 1,0 0,0 0,0 1,1 0,0 0,0 1,1-1,0 1,1 0,0 1,0-1,1 1,0-1,1 1,0 0,0 0,1 0,1 0,-1 0,2 0,-1 0,2 0,-1 0,1 0,1 0,0 0,0-1,1 1,0-1,0 0,5 7,-4-9,0 0,0-1,1 1,0-1,0 0,0-1,1 1,0-1,0 0,0-1,1 0,-1 0,1-1,0 0,0 0,0-1,1 1,-1-2,0 0,3 1,3-1,-1 1,1-2,-1 0,1 0,0-1,-1-1,1 0,-1-1,0-1,0 0,0 0,0-1,-1-1,0 0,0-1,-1 0,7-6,6-7</inkml:trace>
  <inkml:trace contextRef="#ctx0" brushRef="#br0" timeOffset="45701.25">6440 3359,'-3'2,"-20"16,0 1,1 1,2 0,0 2,-14 18,32-37,0 0,0 0,0 1,0-1,1 1,0-1,-1 1,1-1,0 1,1 0,-1-1,0 1,1 0,0 0,0-1,0 1,1 0,-1 0,1-1,0 1,0 0,0-1,0 1,1-1,0 1,-1-1,1 0,0 0,1 1,-1-1,0-1,1 1,0 0,0-1,0 1,0-1,0 0,0 0,0 0,1 0,-1-1,1 1,-1-1,1 0,2 0,5 2,0-1,0 0,1-1,-1 0,0-1,1-1,-1 1,1-2,-1 1,0-2,0 1,0-2,0 1,0-2,-1 1,0-1,0-1,0 0,-1 0,2-3,19-13,-2-2,-1-2,-1 0,-1-2,13-18,-18 22,-2 0,0-1,-2-1,-1 0,0-1,-2-1,-2 0,0-1,-2 0,-1-1,-1 0,-2 0,-1 0,-1 0,-2-20,-1 45,0-1,0 1,0 0,-1 0,0-1,0 1,-1 0,1 0,-1 0,0 0,0 0,-1 1,1-1,-1 0,0 1,0 0,-1 0,1 0,-1 0,0 1,0-1,0 1,-1 0,1 0,-1 0,0 1,1 0,-1 0,0 0,0 0,0 1,-1 0,1 0,0 0,0 1,-1 0,1 0,-5 0,-1 4,0 1,0-1,1 2,0-1,0 2,1-1,0 1,0 1,0-1,1 1,0 1,1 0,-1 0,2 0,-1 1,2 0,-1 0,1 1,1-1,0 1,0 0,1 0,1 1,0-1,0 1,1-1,0 5,1 9,0 0,1 0,2-1,1 1,0-1,2 1,1-2,1 1,1-1,0 0,2-1,1 0,1 0,0-2,2 0,0 0,2-1,0-1,16 13,150 100,-171-125,0 0,0-1,1 0,-1-1,1 0,0-1,0-1,0 0,1 0,-1-1,0-1,0 0,1-1,-1-1,11-2,0-3</inkml:trace>
  <inkml:trace contextRef="#ctx0" brushRef="#br0" timeOffset="48908.562">8161 3387,'0'0,"-152"14,147-13,-1 1,1-1,-1 1,1 0,0 1,0-1,0 1,0 0,0 0,1 1,-1-1,1 1,0 0,0 0,0 1,1-1,-1 1,1 0,0 0,1 0,-1 0,1 0,0 1,0-1,0 1,1 0,0 1,0 0,0-1,0 1,1-1,0 1,1 0,0-1,0 1,0 0,0-1,1 0,0 1,1-1,0 0,0 0,0 0,0 0,1-1,0 1,0-1,0 0,1 0,0-1,0 1,0-1,0 0,1-1,0 1,0-1,-1 0,2 0,-1-1,0 0,1 0,-1 0,1-1,-1 0,1 0,-1-1,1 0,0 0,-1 0,2-1,13-6,-1-1,0 0,-1-2,0 0,-1-1,0-1,0 0,-1-2,-1 0,12-13,-13 13,78-101,-75 107,-12 36,-3-10,-1-10,0 0,0 0,1-1,0 1,0-1,1 1,0-1,0 0,1-1,-1 1,2-1,-1 0,1 0,-1 0,2-1,-1 0,1 0,-1-1,1 0,0 0,1 0,-1-1,1 0,0 0,-1-1,1 0,7 0,-2-1,0-1,0-1,0 0,1 0,-2-1,1-1,0-1,0 1,-1-2,0 0,0 0,0-1,-1-1,0 0,0 0,0-1,-1-1,0 1,6-9,11-13,0-2,-3 0,0-2,-2 0,13-30,-22 39,-1-1,-1 0,-2-1,0 0,-2-1,-1 1,-1-1,-2-1,-1 1,0-26,-2 48,0 1,0-1,-1 0,1 1,-1-1,-1 0,1 1,-1-1,0 1,0 0,0 0,-1 0,1 0,-2 0,1 0,0 0,-3-1,5 6,-1 1,1-1,-1 0,0 1,1-1,-1 1,1 0,-1-1,1 1,-1 0,1 0,0 0,0 0,-1 0,1 0,0 1,0-1,0 0,0 1,0-1,0 0,1 1,-1-1,0 1,1-1,-1 1,1 0,-1 1,-6 19,2 0,0 1,1-1,1 1,2 0,0 0,1 0,3 22,-1 10,0-12,1-1,2 1,2-1,2 0,3 5,26 81,-38-128,0 0,0 0,-1 0,1 0,0 0,-1 0,1 0,0 0,0 0,-1 0,1 0,0 1,0-1,-1 0,1 0,-17-34,7 11</inkml:trace>
  <inkml:trace contextRef="#ctx0" brushRef="#br0" timeOffset="49150.088">8669 3162,'38'5,"18"-4,9-1,3-1,-6 0,-3-1,-3-4,-5-1,-2 1,-5 0,-4 3,-5 0,-4 2,-2 1,-1 0,-5 0</inkml:trace>
  <inkml:trace contextRef="#ctx0" brushRef="#br0" timeOffset="51322.206">10137 2879,'-12'168,"3"-108,3 0,2 1,2 0,5 18,-2 1,-1-67,-1 1,-1 0,0-1,0 0,-1 1,-1-1,0 0,-1-1,-2 4,-2-5,2-7</inkml:trace>
  <inkml:trace contextRef="#ctx0" brushRef="#br0" timeOffset="51601.057">9883 3303,'33'0,"17"0,4-5,-3-1,-4 0,-7 1,-4 2,-3 1,-4 0,-1-3,0-1,-1 0,0 1,-5 2</inkml:trace>
  <inkml:trace contextRef="#ctx0" brushRef="#br0" timeOffset="52067.364">10475 2936,'-4'27,"-7"43,4 1,2 0,4 39,29 109,-16-153,-12-65,0 0,0 1,1-1,-1 0,0 1,1-1,-1 0,1 0,0 0,-1 1,1-1,0 0,0 0,0 0,0 0,-1 0,1 0,1 0,-1-1,0 1,0 0,0 0,0-1,0 1,1-1,-1 1,0-1,1 0,-1 1,0-1,1 0,-1 0,0 0,1 0,-1 0,0 0,1 0,-1-1,0 1,1 0,-1-1,0 1,0-1,1 1,-1-1,1 0,141-125,-142 125,67-42,-67 42,1 1,0-1,-1 0,1 1,0-1,0 1,0-1,-1 1,1 0,0-1,0 1,0 0,0 1,-1-1,1 0,0 0,0 1,0-1,-1 1,1 0,0-1,-1 1,1 0,0 0,-1 0,1 0,-1 0,1 0,-1 1,0-1,0 0,1 1,-1-1,0 1,0-1,0 1,-1 0,1-1,0 3,8 48,7 14,10-56,-11-12</inkml:trace>
  <inkml:trace contextRef="#ctx0" brushRef="#br0" timeOffset="56184.37">11378 3359,'0'-2,"0"0,0 0,-1 0,1 0,-1-1,1 1,-1 0,0 0,0 0,0 0,0 0,0 0,0 1,0-1,-1 0,1 1,-1-1,1 0,-1 1,0 0,0-1,1 1,-1 0,0 0,0 0,0 0,0 1,0-1,-1 0,1 1,0-1,0 1,0 0,0 0,-1 0,0 0,-81 13,72-7,0 1,1-1,-1 2,1 0,1 0,-1 1,2 0,-1 1,1 0,0 0,1 1,1 0,0 1,0 0,1 0,0 0,0 3,6-13,-1 0,0 1,1-1,-1 1,1-1,0 1,0-1,0 1,0-1,0 1,1-1,-1 0,1 1,-1-1,1 1,0-1,0 0,0 0,0 1,1-1,-1 0,0 0,1 0,0 0,-1 0,1-1,0 1,0-1,0 1,0-1,0 1,0-1,0 0,1 0,1 1,2 0,0 0,1-1,-1 1,1-1,-1 0,1-1,-1 1,1-2,-1 1,1 0,-1-1,1 0,0-1,18-7,0-2,-1 0,-1-2,0 0,0-2,-2 0,0-1,0-2,-2 0,0-1,5-7,-24 25,0 1,0-1,1 1,-1 0,0-1,1 1,-1 0,1-1,-1 1,0 0,1-1,-1 1,1 0,-1 0,1 0,-1 0,0-1,1 1,-1 0,1 0,-1 0,1 0,-1 0,1 0,-1 0,1 0,-1 0,1 0,-1 0,1 1,-1-1,1 0,-1 0,1 0,-1 1,0-1,1 0,-1 0,1 1,-1-1,0 0,1 1,-1-1,0 0,1 1,-1-1,0 1,0-1,0 1,1-1,-1 0,0 1,0-1,0 1,0-1,0 1,0-1,1 1,-1-1,-1 1,1-1,0 1,0-1,6 47,-5-29,0-13,-1 0,1 1,0-1,1 0,-1 1,1-1,0 0,0 0,1-1,0 1,0 0,0-1,0 1,0-1,1 0,0 0,0-1,0 1,0-1,1 0,-1 0,1 0,0 0,0-1,0 0,0 0,0 0,0-1,1 0,-1 0,0 0,1-1,-1 1,1-1,-1 0,0-1,1 0,-1 1,0-2,1 1,11-7,0 0,-1-1,0 0,0-2,-1 0,0 0,-1-2,-1 0,0 0,0-1,-1-1,-1 0,4-7,4-9,-1-1,-2-1,0 0,-3-1,-1-1,-1 0,6-34,-13 53,0 1,-1-2,0 1,-2 0,1 0,-2 0,0-1,-2 1,0-3,2 20,0-1,0 1,0-1,0 0,0 1,-1-1,1 1,0-1,0 0,-1 1,1-1,0 1,-1-1,1 0,0 1,-1-1,1 0,0 0,-1 1,1-1,-1 0,1 0,0 0,-1 1,1-1,-1 0,1 0,-1 0,1 0,0 0,-1 0,1 0,-1 0,1 0,-1 0,1 0,-1 0,1 0,-1 0,1-1,0 1,-1 0,1 0,-1 0,1-1,0 1,-1 0,1-1,0 1,-1 0,1-1,0 1,-1 0,1-1,0 1,0 0,-1-1,1 1,0-1,0 1,-14 41,16 99,5-71,-7 371,-11-494,5 35</inkml:trace>
  <inkml:trace contextRef="#ctx0" brushRef="#br0" timeOffset="56438.414">11661 3162,'34'5,"15"1,5 0,2-1,-3-2,-1-1,-5-5,-6-3,-4 0,-4 1,-3 1,-2 2,-5 1</inkml:trace>
  <inkml:trace contextRef="#ctx0" brushRef="#br0" timeOffset="57297.15">12874 3416,'30'343,"-36"-294,6-50,0 1,0-1,-1 0,1 1,0-1,0 1,0-1,-1 1,1-1,0 1,-1-1,1 1,-1-1,1 1,0-1,-1 1,1-1,-1 1,1 0,-1-1,1 1,-1 0,1-1,-1 1,0 0,1 0,-1 0,1-1,-1 1,0 0,1 0,-1 0,1 0,-1 0,0 0,1 0,-1 0,1 1,-1-1,0 0,1 0,-1 0,1 1,-1-1,1 0,-1 0,0 1,1-1,0 1,-1-1,1 0,-1 1,1-1,-1 1,1-1,0 1,-1-1,1 1,0-1,0 1,-1 0,1-1,0 1,0-1,0 1,0 0,0-1,0 1,-4-11,2-1,-1 1,2-1,-1 1,1-1,1 0,0 1,0-1,1 0,1 1,0-1,0 1,1-1,0 1,1 0,0 0,1 0,-1 1,2 0,0 0,0 0,1 0,-2-1,8-12,2 0,0 0,2 1,0 1,1 1,1 1,1 0,0 1,1 2,1 0,1 1,0 1,0 1,1 1,1 1,8-1,-25 8,0 0,1 0,-1 1,0 0,1 0,0 1,-1 0,1 1,0 0,0 0,-1 1,1 0,0 1,-1-1,1 2,-1-1,0 1,0 1,0-1,4 4,-9-2,-1 0,-1 1,1-1,-1 1,0-1,0 1,-1 0,1-1,-1 1,-1 0,1-1,-1 1,0 0,0-1,-1 1,1-1,-1 0,0 1,-1-1,1 0,-1 0,0 0,0-1,-1 1,-2 2,-2 6,0 0,-1-1,-1 0,1 0,-2-1,0 0,0-1,-1 0,0-1,0-1,-1 0,-1 0,1-1,-1-1,0 0,-1-1,1-1,-1 0,0-1,0 0,0-1,-10-1,-38-22,50 9</inkml:trace>
  <inkml:trace contextRef="#ctx0" brushRef="#br0" timeOffset="57660.486">13777 3303,'-11'9,"-10"7,0 2,1 0,0 1,2 1,0 0,2 2,-12 18,26-37,0 0,0 0,1 0,-1 0,1 0,0 0,0 1,0-1,1 0,-1 1,1-1,-1 0,1 1,0-1,1 0,-1 1,0-1,1 0,0 1,0-1,0 0,0 0,0 1,1-1,-1 0,1-1,0 1,0 0,0 0,0-1,1 1,-1-1,1 0,-1 0,1 0,0 0,0 0,0 0,0-1,0 1,0-1,0 0,0 0,1 0,-1 0,2-1,4 2,1 0,0-1,0 0,-1 0,1-1,0-1,0 0,-1 0,1-1,0 0,-1 0,0-1,1 0,-1-1,-1 0,1-1,0 0,-1 0,0-1,0 0,-1 0,0 0,0-1,0-1,-1 1,0-1,0 0,0-2,-5 8,3-2,-1 0,0 0,0 0,0 0,-1 0,1-1,-1 1,0-1,0 0,-1 1,1-1,-1 0,0 0,-1 0,1 0,-1 0,0 0,0 0,-1 0,1 0,-1 0,0 0,0 0,-1-1,-3-2,1 0,-1 0,-1 1,1 0,-1 0,0 0,-1 1,0 0,0 0,0 1,-1 0,1 0,-1 1,0 0,-1 0,1 1,-1 0,1 0,-1 1,0 0,0 1,0 0,-6 0,-10 0</inkml:trace>
  <inkml:trace contextRef="#ctx0" brushRef="#br0" timeOffset="57891.948">14228 3331,'-19'33,"-11"17,-1 4,10-7,9-12</inkml:trace>
  <inkml:trace contextRef="#ctx0" brushRef="#br0" timeOffset="58135.738">14115 2965,'0'0</inkml:trace>
  <inkml:trace contextRef="#ctx0" brushRef="#br0" timeOffset="58431.372">14370 3529,'148'-192,"-147"190,-1 0,1 1,0-1,0 1,0-1,0 1,0 0,0-1,0 1,0 0,1 0,-1 0,1 0,-1 0,0 0,1 0,0 0,-1 1,1-1,-1 0,1 1,0 0,-1-1,1 1,0 0,0 0,-1 0,1 0,0 0,-1 0,1 0,0 1,0-1,-1 1,1-1,-1 1,1 0,0-1,-1 1,1 0,-1 0,0 0,1 0,-1 0,0 1,0-1,1 0,-1 0,0 1,0-1,-1 1,1 0,10 68,-11-65,-1 0,0 1,1-1,0 1,0-1,1 0,0 1,0-1,0 0,0 1,1-1,0 0,0 0,0 0,1 0,0-1,0 1,0-1,0 1,1-1,-1 0,1 0,0-1,0 1,1-1,-1 0,1 0,-1 0,1-1,0 1,1-1,3-3,1 0,-1-1,0 0,0 0,0-1,0 0,0-1,-1 1,1-2,-1 1,0-1,0-1,-1 0,0 0,0 0,0 0,0-1,-1-1,-1 1,1-1,-1 0,5-3,143-198,-139 193</inkml:trace>
  <inkml:trace contextRef="#ctx0" brushRef="#br0" timeOffset="58688.986">15302 2908,'4'34,"-2"15,-2 10,-2-1,1-6,0-6,0-7,0-4,1-5,-1-1,1-2,0 0,0-10,0-12,0-7</inkml:trace>
  <inkml:trace contextRef="#ctx0" brushRef="#br0" timeOffset="58940.659">14991 3077,'34'9,"20"4,6-1,2-2,-4-3,-2-2,-7-3,-1-1,-5-1,-4-1,-5 1,-2-1,-3 1,-6 0</inkml:trace>
  <inkml:trace contextRef="#ctx0" brushRef="#br0" timeOffset="65912.421">15922 3444,'-38'49,"5"-11,-1-2,-2-1,-1-1,-1-3,-40 25,60-44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241 498,'14'-4,"-10"4,-1 0,0 0,0-1,0 1,0-1,0 0,0 0,0 0,0 0,0-1,0 1,-1-1,1 0,0 0,-1 0,0 0,1 0,-1 0,0-1,0 1,0-1,0 1,-1-1,1 0,0-1,-5 1,1 1,-1-1,0 1,0-1,0 1,0 0,0 0,0 1,-1-1,1 0,-1 1,1 0,-1 0,1 0,-1 1,0-1,1 1,-1 0,0-1,0 2,1-1,-1 0,0 1,1 0,-1 0,1 0,-1 0,1 0,-1 1,-12 2,0 2,1-1,-1 2,1 0,0 1,1 0,0 1,1 1,-1 0,2 1,-1 0,2 1,0 0,-7 9,17-16,0-1,-1 1,1 0,1 0,-1 0,1 0,0 0,0-1,0 1,1 0,-1 0,1 0,0 0,1-1,-1 1,1 0,0-1,0 1,1-1,-1 0,1 0,0 0,0 0,0 0,0-1,1 1,0-1,0 0,-1 0,2 0,-1-1,0 0,0 1,1-1,-1-1,1 1,0-1,0 1,-1-1,1-1,3 1,10 1,0 0,0-2,0 0,0 0,0-2,0-1,-1 0,1-1,-1 0,0-2,0 0,0-1,-1-1,0 0,-1-1,1-1,-2 0,0-1,0-1,-1 0,0-1,-1 0,0-1,-2 0,8-13,-16 25,20-23,-10 47,-11-13,0 0,0 0,0 0,2 0,-1 0,1 0,0-1,1 1,0-1,0 0,1 0,0 0,0-1,1 1,0-1,0-1,0 1,1-1,0 0,1-1,-1 1,1-1,0-1,0 0,7 3,11 2</inkml:trace>
  <inkml:trace contextRef="#ctx0" brushRef="#br0" timeOffset="429.212">862 668,'12'0,"0"0,0-1,0-1,-1 0,1 0,0-1,-1-1,0 1,0-2,0 0,0 0,-1-1,0 0,0-1,-1 0,1-1,94-90,-104 97,1 0,-1 0,1 1,-1-1,1 0,-1 0,1 0,-1 0,1 1,0-1,0 0,-1 1,1-1,0 0,0 1,0-1,-1 1,1-1,0 1,0 0,0-1,0 1,0 0,0 0,0 0,0-1,0 1,0 0,0 0,0 0,0 1,0-1,0 0,0 0,0 0,0 1,0-1,0 1,0-1,-1 0,1 1,0 0,0-1,0 1,-1-1,1 1,0 0,-1 0,1-1,0 1,-1 0,1 0,-1 0,1 0,-1 0,1 0,2 12,-2-9,-1 1,1-1,0 0,0 1,1-1,-1 0,1 1,0-1,0 0,0 0,1-1,-1 1,1 0,0-1,0 1,0-1,0 0,1 0,-1 0,1-1,0 1,0-1,0 0,0 0,0 0,0-1,1 1,-1-1,2 0,2 1,0-1,0 1,0-2,0 1,0-1,0 0,1-1,-1 0,0 0,0-1,-1 0,1 0,0-1,-1 0,1 0,-1-1,0 0,0 0,0-1,-1 0,0 0,1 0,-2-1,1 0,3-5,46-67,-42 64</inkml:trace>
  <inkml:trace contextRef="#ctx0" brushRef="#br0" timeOffset="928.42">1906 442,'-7'2,"-1"1,1 0,-1 1,1-1,0 1,0 1,1-1,-1 1,1 0,0 1,1-1,-1 1,1 1,0-1,0 1,1-1,0 1,0 0,1 1,0-1,0 1,1-1,0 1,0 0,0 6,3-11,0-1,0 1,0 0,0-1,1 1,0-1,-1 0,1 0,0 1,0-1,0 0,0 0,0-1,1 1,-1 0,1-1,-1 1,1-1,-1 0,1 0,0 0,0 0,-1 0,1-1,0 1,0-1,0 0,1 0,84-5,-75 0,0-1,0 0,0-1,-1-1,0 0,0 0,-1-1,0-1,-1 0,8-9,26-22,-22 25,-1-1,-1-1,-1-1,-1-1,0-1,-1 0,-2-1,0-1,-1 0,-2-1,0 0,-2-1,0 0,-2-1,3-15,-10 36,0 0,-1 0,1 0,-1 1,0-1,-1 0,1 0,-1 0,0 1,0-1,0 0,-1 1,0-1,0 1,0-1,0 1,-1 0,1 0,-1 0,0 0,0 1,-1-1,1 1,-1 0,0 0,0 0,0 0,0 0,0 1,0 0,-1 0,1 0,-1 1,1-1,-1 1,0 0,0 1,0-1,1 1,-1 0,-1 0,-4 1,-1 0,1 1,0 0,-1 1,1 0,1 0,-1 1,0 1,1-1,0 2,0-1,0 1,1 1,0-1,0 2,0-1,1 1,1 0,-1 0,1 1,0-1,1 2,0-1,1 0,0 1,0 0,1 0,0 0,1 0,0 1,0-1,1 1,1-1,0 1,0-1,1 1,0-1,1 1,0-1,1 0,0 0,4 9,7 7,1 0,0-1,2-1,1 0,1-2,1 0,0-1,2 0,1-2,0-1,1-1,1-1,1-1,0-1,0-2,2 0,-1-2,1-1,1-1,26 3,53 6,-80-16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1,'5'19,"1"11,0 6,-1 1,-1-1,-2-6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196 254,'33'-31,"-20"21,-2 1,1-1,-2-1,1 0,-1-1,-1 0,0 0,-1-1,0 0,-1-1,-1 0,0 0,0 0,1-12,-9-1,2 27,0 1,0-1,0 0,0 1,0-1,0 0,0 0,0 1,0-1,0 0,-1 1,1-1,0 0,0 1,0-1,0 0,-1 0,1 1,0-1,0 0,0 0,-1 1,1-1,0 0,0 0,-1 0,1 0,0 1,-1-1,1 0,0 0,-1 0,1 0,0 0,0 0,-1 0,1 0,0 0,-1 0,1 0,0 0,-1 0,1 0,0 0,-1 0,1 0,0 0,-1 0,1-1,0 1,0 0,-1 0,1 0,0 0,0-1,-1 1,1 0,0 0,0-1,0 1,-1 0,1-1,-9 27,1 0,1 1,1 0,1 0,1 0,2 1,1-1,2 13,-9 86,-5-2,6-42,-3-1,-4 0,-15 40,-23-23,50-95,0-1,-1 1,1-1,0 1,-1-1,1 0,-1 0,0-1,1 1,-1 0,0-1,0 0,0 1,0-1,0-1,-1 1,1 0,0-1,0 1,0-1,-1 0,1 0,0 0,0-1,-1 1,1-1,0 0,0 0,0 0,0 0,0 0,-2-2,-2-2,1-2,0 1,0-1,0 0,1 0,0 0,0-1,1 0,0 0,0 0,1 0,0 0,1-1,-1 0,2 1,-1-1,1-7,0 3,2 0,0 0,0 0,1 0,0 0,1 0,1 0,0 1,1 0,0 0,1 0,0 0,1 1,0 0,1 0,0 1,1 0,0 1,0 0,1 0,0 1,1 0,0 1,0 0,1 0,-1 2,1-1,1 2,-1-1,1 2,-1-1,6 1,293 0,-266-7,-26 4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227 227,'0'-2,"-1"-1,0 1,0 0,0 0,0 0,-1 0,1 0,-1 0,1 0,-1 0,0 0,1 0,-1 1,0-1,0 1,0 0,0-1,0 1,-1 0,1 0,0 0,0 0,-1 1,1-1,-1 1,1-1,0 1,-1 0,1 0,-1 0,1 0,-1 1,1-1,0 0,-1 1,1 0,0 0,-1-1,1 1,0 1,0-1,0 0,0 0,0 1,0-1,0 1,0 0,0 0,0 0,-8 5,0 1,1-1,-1 2,1-1,1 1,0 1,0-1,1 1,0 1,1-1,0 1,1 0,0 1,0-1,2 1,-1 0,1 0,1 0,0 0,1 2,1-11,-1 0,1 0,0-1,0 1,0 0,1 0,-1 0,1-1,-1 1,1 0,0-1,0 1,0-1,1 1,-1-1,0 1,1-1,0 0,-1 0,1 0,0 0,0 0,0 0,1 0,-1-1,0 1,1-1,-1 1,1-1,-1 0,1 0,-1 0,1 0,0-1,0 1,-1-1,1 0,0 1,0-1,-1 0,1-1,0 1,0 0,-1-1,1 0,0 0,-1 1,1-2,1 1,32-18,-1-1,-1-1,0-3,-2 0,-1-2,-1-1,-1-2,-2-1,24-32,-51 62,0-1,0 1,0-1,0 1,0-1,1 1,-1-1,0 1,0-1,0 1,1-1,-1 1,0-1,1 1,-1-1,0 1,1 0,-1-1,1 1,-1 0,1-1,-1 1,0 0,1 0,-1-1,1 1,-1 0,1 0,0 0,-1 0,1-1,-1 1,1 0,-1 0,1 0,-1 0,1 0,-1 0,1 1,-1-1,1 0,-1 0,1 0,-1 0,1 1,-1-1,1 0,-1 0,1 1,-1-1,1 0,-1 1,0-1,1 1,3 32,-4-21,0-6,0 2,0-1,0 0,1 0,0-1,0 1,1 0,-1 0,2 0,-1-1,1 1,0-1,0 0,1 0,0 0,0 0,0-1,1 1,-1-1,1 0,1 0,-1-1,1 0,-1 0,1 0,0-1,1 1,-1-2,1 1,-1-1,1 1,0-2,0 1,-1-1,1 0,0-1,3 1,15-7</inkml:trace>
  <inkml:trace contextRef="#ctx0" brushRef="#br0" timeOffset="337.808">1158 1,'-20'17,"0"0,1 1,0 2,2-1,0 2,-12 21,27-41,1 1,0 0,-1-1,1 1,0 0,0 0,0 0,0 0,0 0,1 0,-1 0,1 0,-1 0,1 0,0 0,-1 1,1-1,0 0,1 0,-1 0,0 0,1 0,-1 1,1-1,-1 0,1 0,0 0,0 0,0 0,0-1,0 1,1 0,-1 0,0-1,1 1,0-1,-1 1,1-1,0 0,-1 0,1 1,0-1,0 0,0-1,2 2,19 7,-19-9,0 1,0-1,0 1,0 0,0 0,0 0,0 0,0 1,0-1,-1 1,1 0,-1 0,1 1,-1-1,0 1,0-1,0 1,0 0,-1 0,1 1,-1-1,0 0,0 1,0-1,0 1,0 0,-1-1,0 1,0 0,0 0,0 0,0 0,-1 0,0 0,0 0,0 0,0 0,-1 3,-5 1,0-1,-1 0,0 0,-1 0,1-1,-1 0,0-1,-1 1,1-2,-1 1,0-1,0 0,-1-1,1 0,-1-1,1 0,-1 0,-1-1,5 1,-1 0,0 0,0 0,0-1,0 0,0-1,0 1,0-1,0-1,0 1,1-1,-1-1,0 1,0-1,0 0,1-1,-6-2,0-8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362 555,'-10'-3,"1"1,0 0,0 0,-1 1,1 0,-1 1,1 0,-1 0,0 1,1 0,0 1,-1 0,1 0,0 1,0 0,0 1,1 0,-1 1,1-1,-8 7,0 2,1 1,0 0,0 1,2 1,0 0,1 0,0 2,1-1,1 2,1-1,1 1,6-16,1 0,-1-1,1 1,-1 0,1 0,0-1,1 1,-1 0,0 0,1 0,-1 0,1 0,0 0,0 0,0 0,1 0,-1 0,1 0,-1 0,1 0,0 0,0 0,0 0,1 0,-1-1,1 1,-1-1,1 1,0-1,0 0,0 1,0-1,1 0,-1 0,0-1,1 1,0 0,-1-1,1 1,0-1,0 0,-1 0,1 0,0 0,0-1,0 1,0-1,0 0,0 0,1 0,9-3,1 0,-1-1,0 0,-1-1,1-1,-1 0,0-1,-1 0,1-1,-1 0,-1 0,0-1,2-3,8-4,11-9,-1-2,-1-1,-1-1,-1-2,-2 0,10-18,62-116,-119 232,12-42,3 0,0 1,1-1,1 1,2 0,1 1,1-1,2 26,-1-47,1 0,0 0,0 1,1-1,-1 0,1 0,0 0,0-1,1 1,0 0,0-1,0 1,0-1,0 0,1 0,0-1,0 1,0-1,0 1,1-1,-1-1,1 1,-1 0,1-1,0 0,0 0,0-1,1 0,-1 1,0-2,1 1,10 1,-1 0,1-1,0-1,0 0,-1-2,1 1,0-2,-1 0,0-1,2-1,10-6,-1-1,0-1,-1-1,-1-2,0 0,-1-1,-1-2,-1 0,0-1,-2-1,0-1,-2-1,0-1,-2 0,1-3,2-3,-2 0,-2-1,-1-1,-1 0,-1 0,-2-2,-2 1,1-13,-17-37,8 81,0 0,1 1,-1-1,0 0,0 1,-1-1,1 1,0-1,0 1,-1 0,1-1,-1 1,1 0,-1 0,1 0,-1 0,0 0,1 0,-1 1,0-1,0 0,0 1,0 0,0-1,1 1,-1 0,0 0,0 0,0 0,0 0,0 1,0-1,0 0,1 1,-1 0,0-1,0 1,0 0,1 0,-1 0,-1 1,-8 6,1 1,-1 1,1 0,1 0,0 1,1 0,0 1,1-1,0 2,0-1,1 1,0 4,-3 4,2 0,0 0,1 1,2 0,0 0,1 0,1 0,1 0,2 1,0 5,0-20,0 0,0 1,1-1,0-1,1 1,-1 0,2-1,-1 1,1-1,0 0,0 0,1 0,0-1,0 1,1-1,0-1,0 1,0-1,0 0,1 0,0-1,0 0,0 0,1-1,1 1,3 1,1-1,-1 0,0-2,1 1,0-1,-1-1,1 0,0-1,0 0,-1-1,1-1,0 0,-1 0,1-2,10-3,3-7,-1 0,0-2,-1-1,-1-1,0 0,-2-2,0-1,-1-1,-1 0,-1-1,-2-1,0-1,-1 0,-2-2,0 1,-2-1,0-4,-2 8,-2-1,0 1,-2-1,0 0,-2-1,0 1,-2 0,-1-1,-1-5,1 29,1-1,-1 1,0-1,0 1,0-1,0 0,0 1,0-1,0 1,0-1,-1 1,1-1,-1 0,1 1,-1 0,1-1,-1 1,0-1,0 1,0 0,0-1,0 1,0 0,0 0,0 0,0 0,-1 0,1 0,0 0,-1 0,1 1,-1-1,1 0,0 1,-1-1,0 1,1 0,-1-1,1 1,-1 0,1 0,-1 0,0 0,1 0,-1 0,1 1,-1-1,-1 1,-7 8,1 0,0 0,0 1,1 0,0 1,1 0,0 0,1 1,0 0,1 0,1 0,-4 12,-1 6,1-1,2 1,1 0,1 1,2-1,1 1,1 0,3 9,-2-26,1 0,0-1,1 1,0-1,1 0,1 0,0 0,1 0,0-1,1 0,1 0,0-1,0 0,1 0,0-1,1 0,0-1,0 0,1 0,1-1,-1-1,1 0,1-1,-1 0,1 0,0-1,2-1,9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0,'-4'7,"0"0,0 0,1 1,0-1,0 1,1-1,0 1,0 0,1 0,0 0,0 0,1 0,0 0,1 8,-1-1,-1 344,-2-322,-2-1,-2 1,-1-1,-2-1,-1 0,-17 34,27-64,3-6</inkml:trace>
  <inkml:trace contextRef="#ctx0" brushRef="#br0" timeOffset="257.155">0 452,'34'0,"15"0,5 0,-2 0,-6 0,-5 0,-5 0,-3 0,-4 0,-1 0,0 0,-1 0,0-5,0-2,-4 1</inkml:trace>
  <inkml:trace contextRef="#ctx0" brushRef="#br0" timeOffset="759.929">678 28,'-16'148,"3"134,13-265,1-1,1 1,1-1,0 0,1 0,1 0,0 0,1-1,1 0,0 0,1 0,5 4,-12-17,1 0,-1 0,1 0,0 0,0 0,0-1,0 1,0-1,1 1,-1-1,0 0,1 0,-1 0,1 0,-1 0,1-1,-1 1,1-1,0 1,-1-1,1 0,-1 0,1 0,0-1,-1 1,1 0,-1-1,1 0,-1 0,1 0,-1 0,1 0,-1 0,82-54,-67 41,6-4,-18 13,0 0,0 1,1-1,0 1,0 0,0 0,0 1,0 0,1 0,0 1,-1-1,1 1,0 1,3-1,-7 4,0-1,0 1,-1 0,1 0,-1 0,1 0,-1 1,0-1,1 1,-1-1,-1 1,1 0,0 0,-1 0,1 0,-1 0,0 0,0 0,0 0,0 1,-1-1,0 0,1 0,-1 1,0-1,0 0,-1 1,1-1,-1 0,1 0,-1 1,1 1,7 92,-1-90</inkml:trace>
  <inkml:trace contextRef="#ctx0" brushRef="#br0" timeOffset="1163.423">1242 649,'28'-4,"0"-2,0 0,-1-2,0-1,0-1,9-6,-31 14,-1 0,1 0,0-1,-1 0,0 0,1 0,-1 0,-1 0,1-1,0 0,-1 0,0 0,1 0,-2 0,1-1,0 1,-1-1,0 0,0 0,0 0,-1 0,0 0,0 0,0 0,0 0,-1 0,0 0,0-1,-1 1,1 0,-1 0,0 0,0 0,-1 0,1 0,-1 0,0 0,-3-4,3 7,-1 0,1 1,0-1,-1 0,1 1,-1 0,0-1,0 1,1 0,-1 0,0 1,0-1,0 1,0-1,0 1,0 0,0 0,0 0,0 1,1-1,-1 1,0-1,0 1,0 0,0 0,1 0,-1 0,0 1,1-1,-3 2,-67 60,11 44,60-103,-1 1,1-1,0 1,0-1,1 1,-1-1,1 1,0 0,0-1,0 1,1 0,0-1,0 1,0-1,0 1,1-1,0 0,0 1,0-1,0 0,0 0,1-1,0 1,3 3,2 0,1 0,-1-1,2 0,-1 0,1-1,-1 0,2 0,-1-1,0-1,1 0,-1 0,1-1,0-1,0 1,0-2,0 0,0 0,0-1,0 0,0 0,-1-2,1 1,0-1,-1-1,10-4,36-11,-32 12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0 708,'3'7,"0"0,0-1,1 1,0-1,0 1,1-1,0 0,0-1,0 1,0-1,1 0,0 0,0-1,0 0,1 0,0 0,-1-1,1 0,0 0,0-1,1 0,-1 0,1-1,-1 0,1 0,-1 0,1-1,-1 0,1-1,-1 0,1 0,-1 0,0-1,1 0,3-2,-3 0,0 1,0-1,0-1,0 1,-1-1,1-1,-1 1,0-1,-1 0,0-1,0 0,0 0,-1 0,0 0,0-1,-1 0,0 0,0 0,-1-1,0 1,0-1,-1 0,0 0,-1 0,0 0,0 0,-1 0,0 0,-1 0,0 5,0 1,0-1,-1 1,1 0,-1-1,0 1,0 0,0 0,0 0,-1 0,1 1,-1-1,1 1,-1-1,0 1,0 0,0 0,-1 0,1 1,0-1,-1 1,1 0,-1 0,1 0,-1 0,1 0,-1 1,0 0,1 0,-1 0,0 0,1 0,-3 1,-6 0,1 1,-1 0,1 0,0 1,0 1,0 0,0 0,1 1,-1 1,-1 1,1-1,1 1,0 0,1 0,0 1,0 0,1 1,0 0,0 0,1 1,0 0,1 0,0 0,1 1,0 0,1 0,0 1,0-1,1 1,1-1,0 1,0 0,2 0,-1 5,3-11,0 0,0 0,1-1,0 1,0-1,0 1,0-1,1 0,0 0,0-1,0 1,1-1,-1 0,1 0,0 0,0-1,1 1,-1-1,1-1,0 1,-1-1,1 0,0 0,0-1,2 1,159 13,-147-17,1 0,0-1,-1-1,0-1,0 0,0-2,-1 0,17-10,-11 5</inkml:trace>
  <inkml:trace contextRef="#ctx0" brushRef="#br0" timeOffset="210.142">1186 454,'-33'33,"-17"17,-4 3,2-1,11-5,6-7,5-4,8-4,2-7,5-3,5-1,0 1,0 2,-1-4,0-4</inkml:trace>
  <inkml:trace contextRef="#ctx0" brushRef="#br0" timeOffset="441.234">791 538,'4'29,"8"14,0 5,4-2,4-2,2-10,-1-6,0-7,1-3,2 0,1-2,-3 0,0-2,-5 1,0-1,2-4,-2 1,-4-1</inkml:trace>
  <inkml:trace contextRef="#ctx0" brushRef="#br0" timeOffset="1214.178">1581 115,'1'92,"-13"296,-5 0,28-428,-5 17</inkml:trace>
  <inkml:trace contextRef="#ctx0" brushRef="#br0" timeOffset="1473.218">1384 566,'33'5,"21"1,6 0,-2-5,-2-4,-5-6,-7-1,-5 1,-6-3,-3 0,-1 3,-2 3,0-3,-5 6,-6 2</inkml:trace>
  <inkml:trace contextRef="#ctx0" brushRef="#br0" timeOffset="2120.348">1976 764,'1'0,"166"-17,-162 16,0-1,0 0,-1 0,1 0,0 0,-1-1,0 1,1-1,-1 0,0-1,0 1,-1-1,1 1,-1-1,0 0,0 0,0-1,0 1,-1-1,1 1,-1-1,-1 0,1 0,-1 0,1 0,-2 0,1 0,0 0,-1 0,0 0,0-1,0 3,0-1,-1 1,1-1,-1 1,0-1,0 1,0-1,0 1,0 0,-1-1,0 1,1 0,-1 0,0 0,-1 0,1 1,0-1,-1 0,0 1,1 0,-1 0,0 0,0 0,0 0,0 0,-1 1,1 0,0-1,-1 1,1 0,-1 1,1-1,-1 1,1-1,-1 1,0 0,1 0,-1 1,1-1,-1 1,1 0,-1 0,1 0,0 0,-1 0,1 1,0 0,0-1,0 1,0 0,0 1,0-1,1 0,-1 1,0 1,-7 6,2 0,-1 0,1 1,1 0,0 1,0-1,1 1,1 1,0-1,1 1,0 0,1 0,1-6,0 0,1 0,1 0,-1 0,1 0,0 0,0 0,1 0,0 0,0 0,1-1,0 1,0 0,1-1,-1 1,2-1,-1 0,0 0,1 0,0 0,1-1,-1 1,6 3,0-2,0-1,1 0,0 0,0-1,0-1,1 0,0 0,-1-1,1-1,0 0,0-1,1 0,-1 0,0-2,0 1,0-2,0 1,0-2,0 1,0-2,0 0,-1 0,0-1,0 0,0-1,-1 0,1-1,-2 0,5-4,2-1,-2-1,1-1,-2 0,1 0,-2-2,0 1,-1-2,-1 1,0-2,-1 1,2-10,3-11,24-118,-38 155,1-1,-1 1,0-1,0 1,0-1,-1 1,1 0,0-1,0 1,-1-1,1 1,-1 0,1-1,-1 1,0 0,0-1,1 1,-1 0,0 0,0 0,0 0,0 0,0 0,0 0,-1 0,1 0,0 0,0 1,-1-1,1 0,0 1,-1-1,1 1,-1 0,1-1,0 1,-1 0,1 0,-1 0,1 0,-1 0,1 0,-1 0,1 1,0-1,-1 0,1 1,-1-1,1 1,0 0,-1-1,1 1,0 0,0 0,0 0,0 0,-1 0,1 0,1 0,-1 0,0 0,0 0,0 1,-2 0,0 0,0 0,0 1,0-1,0 1,0 0,1 0,-1 0,1 0,0 0,0 0,0 1,1-1,-1 1,1-1,0 1,0 0,0-1,0 1,1 0,-1 0,1 0,0 0,0-1,0 1,1 0,0 0,-1 0,1-1,0 1,1 0,-1-1,1 1,-1-1,1 0,0 1,0-1,1 0,-1 0,1 0,-1-1,1 1,0-1,0 1,0-1,1 0,1 1,74 9,-72-12,1 0,-1 0,0 0,0 1,0 0,0 1,0-1,-1 1,1 1,0-1,-1 1,1 0,3 3,-7 0,1-1,-2 1,1-1,0 1,-1 0,0 0,-1 0,0 0,1 0,-2 1,1-1,-1 0,0 0,0 1,-1-1,0 0,0 0,0 0,-1 0,0 0,0 0,0 0,-1 0,0-1,0 1,0-1,-2 2,-9 27,6-9</inkml:trace>
  <inkml:trace contextRef="#ctx0" brushRef="#br0" timeOffset="2594.269">2851 876,'178'-255,"-96"126,-82 129,0 1,1-1,-1 0,0 1,0-1,1 0,-1 1,0-1,1 0,-1 1,0-1,1 0,-1 1,0-1,1 0,-1 0,1 0,-1 1,1-1,-1 0,0 0,1 0,-1 0,1 0,-1 0,1 0,-1 0,1 0,-1 0,1 0,-1 0,0 0,1 0,-1 0,1-1,-1 1,1 0,-1 0,0 0,1-1,-1 1,0 0,1-1,-1 1,0 0,1-1,-1 1,0 0,1-1,-1 1,0 0,0-1,0 1,1-1,-1 0,-6 41,5-36,-3 10,-1 0,2 0,0 0,0 1,2-1,0 1,0-1,1 1,1 0,1-1,0 1,0-1,2 0,0 1,5 11,-6-22,0 0,0 0,0-1,1 1,-1-1,1 0,0 0,0-1,0 1,0-1,1 0,-1 0,0 0,1 0,0-1,-1 0,1 0,0 0,0 0,-1-1,1 0,0 0,0 0,0-1,-1 0,1 1,0-2,-1 1,4-2,2 0,0-1,-1 0,1 0,-1-1,0 0,0-1,-1 0,1 0,-1-1,-1 0,1-1,-1 0,1-2,73-180,-67 171</inkml:trace>
  <inkml:trace contextRef="#ctx0" brushRef="#br0" timeOffset="3234.25">3810 509,'-20'16,"0"0,0 1,2 2,0-1,1 2,1 0,1 1,1 1,0 0,-1 7,14-28,0 1,1 0,-1-1,0 1,1-1,-1 1,1 0,-1 0,1-1,0 1,0 0,-1 0,1 0,1-1,-1 1,0 0,0 0,1-1,-1 1,1 0,-1 0,1-1,0 1,0-1,-1 1,1-1,0 1,1-1,-1 1,0-1,0 0,1 0,-1 1,0-1,1 0,-1 0,1 0,-1-1,1 1,0 0,-1-1,1 1,0-1,0 1,-1-1,1 0,0 1,0-1,-1 0,1 0,0-1,0 1,0 0,-1-1,1 1,0-1,-1 1,1-1,0 0,-1 0,12-5,-1-1,-1 0,1-1,-1-1,-1 0,1 0,-2-1,1 0,-1-1,-1 0,0-1,0 1,1-6,42-55,-51 71,0 1,1 0,-1-1,1 1,-1-1,1 1,-1 0,1-1,-1 1,1 0,-1-1,1 1,-1 0,1 0,-1-1,1 1,0 0,-1 0,1 0,-1 0,1 0,0 0,-1 0,1 0,0 0,-1 0,1 0,-1 1,1-1,-1 0,1 0,0 1,-1-1,1 0,-1 1,1-1,-1 0,1 1,-1-1,0 1,1-1,-1 1,1-1,-1 1,0-1,1 1,-1-1,0 1,0-1,0 1,1-1,-1 1,0 0,0-1,0 1,0-1,0 1,0 0,5 44,-4-36,-1-3,-1 0,2 0,-1 0,1 0,0-1,0 1,0 0,1 0,0-1,0 1,1-1,0 1,-1-1,2 0,-1 0,1 0,-1-1,1 1,0-1,1 0,-1 0,1-1,0 1,0-1,0 0,0 0,0 0,1-1,0 0,-1 0,5 0,3-1,1-2,-1 0,1 0,-1-1,1-1,-1-1,0 1,0-2,0 0,-1 0,0-2,0 1,0-1,-1-1,0 0,-1-1,1 0,-2 0,1-1,-1 0,-1-1,0 0,0 0,3-10,14-19,-2 0,-2-2,-1-1,-3-1,-1 0,-2-1,-3 0,-1-1,3-46,-12 82,-6-75,5 83,0 0,0 0,-1 1,1-1,-1 0,1 0,-1 0,0 1,0-1,0 0,0 1,0-1,0 0,0 1,0 0,-1-1,1 1,-1 0,1-1,-1 1,1 0,-1 0,0 0,1 1,-1-1,0 0,0 1,0-1,0 1,1-1,-1 1,0 0,0 0,0 0,0 0,0 0,0 0,0 0,0 1,-5 2,1 0,-1 1,1 0,0 0,0 0,0 1,0 0,1 0,0 1,0-1,0 1,1 0,0 0,0 1,0-1,1 1,0 0,1-1,-1 2,0 3,-4 16,2 1,0-1,2 1,1 0,2-1,0 1,2 0,1 0,2 5,2-3,1 0,1 0,2 0,0-2,3 1,0-1,1-1,2-1,1 0,1-1,5 3,-16-18,1 0,0-1,1 0,0-1,0 1,1-2,0 0,1 0,0-1,-1 0,2-1,-1 0,1-1,-1-1,1 0,0-1,0 0,11 0,0-2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258 521,'-30'17,"0"1,2 2,0 0,1 2,1 1,-15 17,38-37,-1-1,1 1,-1 0,1 0,0 0,0 0,1 0,-1 1,0-1,1 1,0 0,0-1,0 1,0 0,1 0,0 1,0-1,0 0,0 0,0 1,1-1,0 0,0 1,0-1,0 0,1 1,0-1,0 0,0 0,0 0,1 1,-1-1,1-1,0 1,0 0,1 0,-1-1,1 1,0-1,0 0,0 0,0 0,0 0,1 0,-1-1,1 0,0 0,0 1,7-2,1-1,-1 0,0 0,1-1,-1-1,0 0,0 0,0-1,0-1,-1 1,1-2,-1 0,0 0,0 0,0-2,-1 1,0-1,0 0,-1-1,0 0,1-2,26-17,149-114,-183 140,1 1,-1-1,0 0,1 1,-1-1,1 1,-1 0,0-1,1 1,-1 0,1 0,-1 0,1 0,-1 0,1 0,-1 0,1 1,-1-1,0 0,1 1,-1-1,0 1,1 0,-1-1,0 1,0 0,1 0,-1 0,0 0,0 0,0 0,0 0,0 0,0 0,0 0,-1 1,1-1,0 0,-1 1,1 0,17 61,-17-55,-1 0,1 0,0 0,1 0,0-1,0 1,1 0,-1-1,2 1,-1-1,1 0,0 0,1-1,-1 1,1-1,1 0,-1 0,1 0,1 0,-3-6,1 0,0 0,-1-1,0 1,1-1,-1 0,1 0,-1-1,0 1,0-1,0 0,0 0,0 0,0-1,0 1,-1-1,1 0,-1 0,0 0,0-1,0 1,0-1,-1 1,1-1,-1 0,0 0,0 0,1-3,15-17,-4 7,0 2,2-1,0 2,0 0,2 1,-1 1,2 1,-1 0,2 1,-1 1,1 1,1 1,-1 1,1 0,0 2,0 0,16 0,8 4,-83-7,30 5,-1 0,1 0,-1 0,1 1,-1 0,0 1,1 0,-1 0,0 1,1 0,-1 1,1 0,-1 0,2 2,-1 0,2 1,-1 0,0 0,1 0,0 1,0 0,1 0,0 0,0 1,0 0,1 0,0 0,0 0,1 1,0 0,0-1,-1 9,2-12,1 1,0-1,1 1,-1-1,1 1,0-1,0 1,0-1,0 1,1-1,0 0,0 1,0-1,1 1,-1-1,1 0,0 0,0 0,0 0,1 0,-1-1,1 1,0-1,0 1,1-1,-1 0,0 0,1-1,0 1,0-1,0 1,0-1,0-1,3 2,13 2,1-1,-1-1,1 0,-1-2,1-1,0 0,0-1,10-3,1-1,0-1,0-2,-1-1,0-1,0-2,-1-1,-1-1,-1-2,0 0,0-2,-2-1,0-2,21-22,-16 15,-1 0,-2-3,-1 0,-1-1,-2-2,-1-1,-2 0,13-30,-23 44,-1-1,-1 0,0-1,-2 0,-1-1,-1 1,-1-1,0 0,-2-9,-2 32,1 0,-1 0,0 0,1 0,-1-1,0 1,0 0,0 0,0 0,0-1,-1 1,1 0,0 0,0 0,-1-1,1 1,-1 0,1 0,-1 0,1 0,-1 0,0 0,0 0,1 0,-1 0,0 0,0 0,0 1,0-1,0 0,0 1,0-1,0 1,0-1,0 1,-1-1,1 1,0 0,0-1,0 1,-1 0,1 0,0 0,0 0,0 0,-1 0,1 0,0 0,0 1,0-1,0 0,-1 1,1-1,0 1,0 0,0-1,0 1,0 0,0-1,0 1,0 0,0 0,1 0,-1 0,0 0,-6 8,0 0,1 1,0-1,1 1,0 0,1 1,0-1,0 1,1 0,1 0,-1 0,2 1,-6 36,2 1,3 0,1 1,4 15,-1 13,27 101,-7-77,-41-141,0-17,12 29</inkml:trace>
  <inkml:trace contextRef="#ctx0" brushRef="#br0" timeOffset="191.448">1501 211,'38'5,"22"1,7 1,0-2,-6-2,-4-1,-6-1,-8 0,-1-1,-3 0,-3-1,-4 1,-1 0,-2 0,-1 0,-5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95 169,'21'-5,"-1"-2,1 0,-2-1,1-1,-1 0,0-2,-1 0,0-1,-1-1,0-1,-1 0,-1-1,11-13,-26 27,0 1,1 0,-1-1,1 1,-1 0,0-1,1 1,-1 0,1-1,-1 1,1 0,-1 0,0 0,1-1,-1 1,1 0,-1 0,1 0,-1 0,1 0,0 0,-1 0,1 0,-1 0,1 0,-1 0,1 0,-1 1,1-1,-1 0,0 0,1 0,-1 1,1-1,-1 0,1 1,-1-1,0 0,1 1,-1-1,0 0,1 1,-1-1,0 1,1-1,-1 1,0-1,0 0,0 1,1-1,-1 1,0-1,0 1,0-1,0 1,0-1,0 1,0-1,0 1,0 0,0-1,0 1,0-1,0 1,-1-1,1 0,0 1,0-1,-1 1,1 0,1 50,-2-44,0 82,-1 32,-4 0,-15 63,4-80,-5-1,-20 49,40-146,0 6,-2 1,1-1,-2 0,1 0,-2 0,0 0,0-1,-1 0,0-1,-1 1,0-1,-1-1,0 1,0-2,-1 1,-4 2,9-11,0 1,-1-1,1 0,-1 0,1-1,0 0,-1 0,1 0,0 0,0-1,0 0,0 0,0 0,0-1,1 1,-1-1,1 0,0-1,-1 1,1-1,1 0,-1 0,1 0,-1 0,1 0,0-1,1 0,-1 1,1-1,0 0,0 0,1 0,-1-1,1 1,0 0,1-1,-1 1,1-1,-2-4,0 0,0 1,1-1,0 0,1 0,0 0,0 0,1 1,1-1,0 0,0 1,0-1,2 1,-1 0,1 0,0 0,1 0,0 0,0 1,4-4,26-15,2 1,0 1,2 3,1 1,0 1,1 3,38-11,-39 13,15-3,-31 12</inkml:trace>
  <inkml:trace contextRef="#ctx0" brushRef="#br0" timeOffset="305.067">772 508,'-16'26,"1"0,2 0,0 2,2 0,1 0,1 1,-1 9,10-35,-1 0,0 0,0-1,1 1,0 0,-1 0,1 0,0 0,1 0,-1-1,0 1,1 0,0 0,-1 0,1-1,0 1,0 0,1-1,-1 1,1-1,-1 1,1-1,0 0,-1 0,1 0,1 0,-1 0,0 0,0 0,1-1,-1 1,1-1,-1 1,1-1,-1 0,1 0,0 0,0-1,-1 1,1-1,0 1,0-1,2 0,1 0,-1 0,1 0,0-1,-1 1,1-1,-1 0,1-1,-1 0,1 0,-1 0,0 0,0-1,0 1,0-1,-1-1,1 1,-1-1,0 0,0 0,0 0,0 0,-1 0,0-1,1 0,-2 0,1 0,-1 0,1 0,-1 0,2-6,0 0,-1-1,0 1,-1-1,0 1,-1-1,0 1,0-1,-2 0,1 0,-1 1,-1-1,-3-9,5 19,0 0,0 0,0 0,-1 0,1 0,-1-1,1 1,-1 0,0 1,0-1,0 0,0 0,0 0,0 0,-1 1,1-1,0 0,-1 1,1 0,-1-1,0 1,0 0,1 0,-1 0,0 0,0 0,0 0,0 0,0 1,0-1,0 1,0-1,0 1,-1 0,1 0,0 0,0 0,0 0,0 0,0 1,0-1,-2 1,-6 10</inkml:trace>
  <inkml:trace contextRef="#ctx0" brushRef="#br0" timeOffset="585.863">1055 791,'5'4,"1"-2,0-7,-1-8,-2-5,-1-6,4-3,1-1,4 3,0 2,-1 0,1 3,0 1,2 3,0 0,1 3,4 3,-1 3</inkml:trace>
  <inkml:trace contextRef="#ctx0" brushRef="#br0" timeOffset="952.833">1590 424,'-8'3,"-1"0,1 1,-1 0,1 1,0 0,1 0,-1 0,1 1,0 0,0 1,1-1,0 1,0 1,1-1,0 1,0 0,1 0,0 0,0 1,1 0,0-1,0 1,1 0,0 0,1 0,0 1,0-1,1 0,0 0,1 4,1-9,-1 1,1-1,-1 1,1-1,1 1,-1-1,1 0,-1 0,1 0,0-1,0 1,1-1,-1 1,1-1,0 0,0-1,0 1,0 0,0-1,1 0,-1 0,0-1,1 1,0-1,-1 0,1 0,0 0,0-1,-1 0,1 0,0 0,0 0,0-1,-1 1,1-1,0-1,-1 1,1-1,-1 0,1 0,-1 0,0 0,1-1,77-65,-65 47</inkml:trace>
  <inkml:trace contextRef="#ctx0" brushRef="#br0" timeOffset="1360.179">1816 592,'20'7,"-1"1,-1-2,1 0,1-1,-1 0,1-2,0 0,0-2,0 0,0-1,1-1,-15-1,-1 0,0 0,1 0,-1-1,0 0,0 0,-1 0,1-1,-1 0,1 0,-1 0,0 0,-1 0,1-1,-1 0,0 0,0 0,0 0,-1 0,1 0,-1-1,-1 1,1-1,-1 1,0-1,0-4,0 6,0 0,0 0,-1-1,0 1,0 0,0 0,0-1,-1 1,1 0,-1 0,0 0,0 0,-1 0,1 0,-1 0,0 0,0 1,0-1,-1 1,1-1,-1 1,0 0,0 0,0 0,0 0,0 0,-1 1,1 0,-1-1,1 1,-1 1,0-1,0 0,0 1,0 0,-1 0,-4 1,0 1,0 0,0 0,0 1,0 0,1 1,-1 0,1 0,0 1,0 0,0 0,0 1,0 0,1 1,0-1,0 1,1 1,0-1,0 1,0 0,1 1,0-1,0 2,-3 3,2 0,0 0,0 0,1 0,0 1,1 0,1 0,0 0,1 1,0-1,1 3,1-11,0 0,0 0,0 0,1 0,0 0,0 0,0 0,0 0,1 0,0-1,0 1,0-1,0 1,1-1,0 0,0 0,0 0,0 0,1 0,0-1,-1 0,1 1,0-1,1-1,-1 1,0-1,1 1,0-1,-1-1,5 2,7-1,0-2,-1 1,1-2,0 0,0-1,-1-1,1 0,-1-1,0-1,0 0,0-1,-1-1,0 0,0-1,3-3,0 2,17-9,-4 1</inkml:trace>
  <inkml:trace contextRef="#ctx0" brushRef="#br0" timeOffset="1697.867">2578 395,'-18'12,"13"-10,0 0,0 0,0 1,1-1,-1 1,1 1,-1-1,1 1,0-1,0 1,1 0,-1 1,1-1,0 1,0-1,0 1,1 0,-1 0,1 0,0 0,1 0,0 1,-1-1,1 0,1 1,-1-1,1 1,0 3,42 111,-40-115,-1 1,1-1,-2 1,1-1,0 1,-1-1,0 1,0-1,-1 1,1-1,-1 1,-1-1,1 0,-1 1,0-1,0 0,0 0,-1 0,1 0,-1-1,0 1,-1-1,1 1,-1-1,0 0,0-1,0 1,-1-1,1 0,-1 0,0 0,0 0,0-1,0 0,0 0,0 0,0-1,-1 0,1 0,-2 0,-80-27,72 16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1,'0'19,"-5"7,-1 3,0 2,1 0,-3 0,-1-6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0,'-5'5,"-1"6,5 2,7-2,3-3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89,'-5'1,"1"0,-1 1,1 0,0 0,0 0,0 1,0-1,0 1,0 0,1 0,-1 0,1 1,0-1,0 1,0 0,-5 5,2-4,2 1,-1 0,1 0,0 1,0-1,0 1,1 0,0 0,1 0,-1 0,2 0,-1 1,1-1,0 0,0 1,1 0,0-1,0 1,1-1,0 1,0-1,1 0,0 1,0-1,0 0,1 0,1 1,-2-6,0 1,0-1,0 0,0 0,1 0,-1 0,0-1,1 1,0 0,-1-1,1 0,0 0,-1 0,1 0,0 0,0 0,0-1,0 1,0-1,0 0,0 0,0 0,0 0,0-1,0 1,0-1,0 0,-1 0,1 0,0 0,0 0,-1-1,1 1,-1-1,1 1,0-1,83-74,-77 66,-1 0,0-1,-1-1,0 1,-1-1,0 0,-1 0,0-1,-1 1,0-1,-1 0,0 0,-2-1,1 1,-2 0,1-2,-2 11,0 1,-1-1,1 1,0 0,-1-1,0 1,0 0,0 0,0 0,0 0,-1 1,1-1,-1 1,0-1,0 1,0 0,0 0,0 0,0 0,0 1,-1-1,1 1,-1 0,1 0,-1 0,1 0,-1 1,1 0,-1-1,0 1,1 1,-1-1,0 0,1 1,-1 0,1 0,-1 0,1 0,-1 0,1 1,-1 0,-15 5</inkml:trace>
  <inkml:trace contextRef="#ctx0" brushRef="#br0" timeOffset="682.963">626 32,'-34'14,"-71"107,52-52,12-4,101-113,58-76,-45 54,-72 71,1 0,-1 0,0 0,0 0,0 0,1 0,-1 0,0 0,-1 1,1-1,0 0,0 1,-1-1,1 1,0-1,-1 1,1-1,-1 1,0-1,0 1,1-1,-1 1,0-1,0 1,-1 0,1-1,0 1,0-1,-1 1,1-1,-1 1,1 5,0 2,1-1,0 1,0-1,0 1,1-1,1 0,-1 0,1 0,1 0,-1 0,1 0,1-1,-1 0,1 0,0 0,1-1,0 0,0 0,0 0,1 0,5 3,-5-9,0 0,-1-1,1 0,-1 0,1 0,-1-1,0 0,1 0,-1-1,0 1,0-2,-1 1,1 0,-1-1,1 0,-1 0,-1-1,1 1,0-1,-1 0,0-1,0 1,-1 0,1-1,-1 0,-1 0,2-2,69-156,-70 151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9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1,'-19'24,"-6"13,-5 0,-1-2,5-1,1-2,1-7,4-2,11-11,6-6</inkml:trace>
  <inkml:trace contextRef="#ctx0" brushRef="#br0" timeOffset="259.402">1158 30,'-29'33,"-9"17,-4-1,7-4,3-4,7-5,9-9</inkml:trace>
  <inkml:trace contextRef="#ctx0" brushRef="#br0" timeOffset="-512.152">254 1,'-75'420,"54"-216,6-131,2-62,6-16</inkml:trace>
  <inkml:trace contextRef="#ctx0" brushRef="#br0" timeOffset="-344.084">0 312,'34'0,"15"0,5 0,-2 0,-5 0,-7 0,-4 0,-4 0,-2 0,-2 0,-6 0</inkml:trace>
  <inkml:trace contextRef="#ctx0" brushRef="#br0" timeOffset="1755.322">593 678,'0'5,"0"6,0 2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1,'5'0,"6"5,6 6,1 6,-3 5,0-1,-2 1,2 1,2 1,5-3,-3-5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0,'0'5,"5"7,1 5,5 0,0 3,4-3,-2 0,-2 3,1-2,-1 0,3-3,-2 1,-3-2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1 224,'26'5,"1"-2,0-1,0-1,0-1,0-2,11-2,-30 3,1 0,-1-1,1 0,-1-1,0 0,0 0,0-1,0 0,-1 0,1-1,-1 0,0 0,-1 0,1-1,-1 0,0-1,0 1,-1-1,0 0,0-1,2-5,-5 10,-1 0,1-1,-1 1,0 0,0-1,0 1,-1-1,1 1,-1-1,0 1,0-1,0 1,0-1,0 1,-1-1,0 1,0-1,0 1,0 0,0-1,-1 1,1 0,-1 0,0 0,0 0,0 0,0 0,-1 1,1-1,-1 1,0 0,1-1,-1 1,0 0,0 1,0-1,-1 1,1-1,0 1,-1 0,1 0,0 0,-1 0,1 1,-3 0,-2-1,1 1,0 0,-1 1,1-1,0 1,0 1,0 0,0 0,0 0,0 1,0 0,1 0,-1 0,1 1,0 0,0 1,0-1,1 1,0 0,0 0,0 1,0 0,1-1,0 2,-3 5,1-2,0 0,1 1,0 0,1 0,0 0,0 0,2 1,-1-1,2 1,-1 0,1 0,1-1,0 1,1 0,2 9,-1-14,0-1,0 0,0-1,1 1,0 0,0-1,1 1,-1-1,1 0,0 0,1 0,-1-1,1 0,0 0,0 0,0 0,1-1,-1 0,1 0,0 0,0-1,0 1,0-2,0 1,0-1,0 0,1 0,4 0,189 0,-175-1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338 142,'-11'331,"-8"-96,-6-126,25-109,0 1,-1-1,1 1,0-1,0 1,0-1,0 1,0-1,0 1,-1-1,1 1,0-1,0 0,-1 1,1-1,0 1,-1-1,1 0,-1 1,1-1,0 0,-1 1,1-1,-1 0,1 0,-1 0,1 1,0-1,-1 0,1 0,-1 0,1 0,-1 0,1 0,-1 0,1 0,-1 0,1 0,-1 0,1 0,-1 0,1 0,-1 0,1 0,-1-1,1 1,-1 0,1 0,-1-1,1 1,0 0,-1-1,1 1,-1 0,1-1,0 1,0-1,-1 1,1 0,0-1,-1 1,1-1,0 1,0-1,0 1,0-1,0 1,-1-1,1 1,0-1,-4-14</inkml:trace>
  <inkml:trace contextRef="#ctx0" brushRef="#br0" timeOffset="370.837">0 142,'681'0,"-631"5,-33 1</inkml:trace>
  <inkml:trace contextRef="#ctx0" brushRef="#br0" timeOffset="972.055">902 1,'0'470,"-26"-204,25-264,1-1,-1 1,1 0,0 0,0 0,-1 0,1-1,0 1,1 0,-1 0,0 0,0 0,1 0,-1-1,1 1,0 0,-1 0,1-1,0 1,0-1,0 1,0-1,0 1,1-1,-1 1,0-1,1 0,-1 0,1 0,-1 0,1 0,-1 0,1 0,0 0,-1 0,1-1,0 1,0-1,0 1,0-1,-1 0,10-5,-1 0,0-1,0-1,0 0,-1 0,0 0,-1-1,0-1,0 1,0-2,21-19,-13 12,1 0,1 2,0 0,1 1,0 1,1 1,1 1,0 0,11-3,-30 14,1-1,-1 1,1-1,-1 1,1 0,0 0,-1 0,1 0,-1 1,1-1,-1 1,1-1,-1 1,1 0,-1 0,1 0,-1 0,0 0,0 1,0-1,1 1,-1-1,-1 1,1 0,0 0,0 0,-1 0,1 0,-1 0,1 0,-1 1,0-1,0 0,0 1,0-1,-1 1,1-1,-1 1,1 0,9 104,4-37,-2-58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1 330,'1'1,"1"-1,0 0,-1 0,1 0,0 0,-1 0,1 0,0-1,-1 1,1-1,0 1,-1-1,1 1,-1-1,1 0,-1 0,1 0,-1 0,1 0,-1 0,0 0,0 0,0-1,1 1,-1 0,0-1,-1 1,1-1,0 1,0-1,-1 1,1-1,0-1,5-5,27-31,3 1,1 1,2 2,26-17,-53 43,0 1,0 0,1 1,0 1,0 0,1 0,-1 1,1 1,4 0,-16 3,0 1,0-1,0 1,0 0,0 0,0 0,0 0,0 0,0 0,0 1,0-1,-1 1,1-1,0 1,0 0,0 0,0 0,-1 0,1 0,0 0,-1 0,1 1,-1-1,1 0,-1 1,0-1,0 1,1 0,-1-1,0 1,-1 0,1 0,0-1,0 1,-1 0,1 0,0 2,3 84,-5-56,2-30,-1 1,0-1,1 1,-1-1,1 1,0-1,0 0,0 1,0-1,0 0,1 0,-1 0,1 1,-1-2,1 1,0 0,0 0,0 0,0-1,0 1,0-1,0 0,0 0,1 0,-1 0,0 0,1 0,-1 0,1-1,-1 1,1-1,-1 0,1 1,-1-1,1-1,-1 1,1 0,-1 0,1-1,-1 0,1 1,-1-1,1 0,-1 0,0 0,0-1,1 1,-1 0,0-1,0 0,0 0,100-74,89-53,-189 127,-1 1,0 0,0-1,1 1,-1 0,1-1,-1 1,1 0,0 0,-1 0,1 0,0 1,0-1,-1 0,1 1,0-1,0 1,0 0,0-1,0 1,0 0,0 0,-1 1,1-1,0 0,0 0,0 1,0-1,0 1,-1 0,1 0,0-1,0 1,-1 0,1 0,-1 1,1-1,-1 0,1 0,-1 1,0-1,0 1,1-1,-1 1,0-1,0 1,-1 0,1 0,0-1,0 1,-1 0,0 0,1 0,-1 0,0 0,0 0,-37 114,5-29,31-86,1 0,-1 0,1 0,-1 0,1 0,0 0,-1 0,1 0,0 1,0-1,0 0,0 0,0 0,0 0,0 0,0 1,1-1,-1 0,0 0,1 0,-1 0,1 0,-1 0,1 0,-1 0,1 0,0 0,-1 0,1 0,0-1,0 1,0 0,-1 0,1-1,0 1,0 0,0-1,0 1,0-1,1 0,-1 1,0-1,0 0,0 1,0-1,0 0,0 0,1 0,-1 0,0 0,0 0,0-1,0 1,0 0,0 0,0-1,1 1,-1-1,0 0,14-7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0,'-38'16,"1"1,1 2,1 2,1 1,1 2,0 1,-21 22,15 14,38-59,0-1,1 1,0 0,-1-1,1 1,0 0,0 0,-1-1,2 1,-1 0,0 0,0-1,0 1,1 0,-1-1,1 1,-1 0,1-1,0 1,0-1,0 1,0-1,0 1,0-1,0 0,0 1,0-1,0 0,1 0,-1 0,1 0,-1 0,1 0,-1 0,1-1,-1 1,1 0,0-1,-1 1,11 0,-1-1,0 1,0-2,0 0,0 0,0 0,0-2,-1 1,1-2,-1 1,1-1,-1-1,0 0,-1 0,1-1,2-2,5-1,181-124,-197 132,0 0,0 0,0 0,0 0,0 1,0-1,1 0,-1 0,0 1,1-1,-1 1,0-1,1 1,-1 0,1-1,-1 1,0 0,1 0,-1 0,1 0,-1 0,1 0,-1 1,0-1,1 0,-1 1,0-1,1 1,-1-1,0 1,1 0,-1-1,0 1,0 0,0 0,0 0,0 0,0 0,0 0,0 0,0 1,0-1,-1 0,1 0,0 1,-1-1,1 0,-1 1,1-1,-1 0,0 1,0-1,0 1,4 50,-6-47,2-1,-1 0,0 1,1-1,0 1,0-1,0 0,1 1,-1-1,1 0,0 1,0-1,1 0,-1 0,1 0,0 0,0 0,0 0,0 0,1-1,0 1,0-1,0 0,0 0,0 0,0 0,1 0,0-1,-1 1,1-1,1 0,45 4,-26-6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0,'-5'4,"-22"10,0 1,1 2,1 1,1 1,0 1,-11 13,33-32,1 1,0-1,-1 0,1 1,0-1,0 1,0-1,0 1,0-1,1 1,-1-1,0 1,1 0,-1 0,1-1,0 1,-1 0,1 0,0 0,0-1,0 1,0 0,1 0,-1 0,0-1,1 1,-1 0,1-1,0 1,-1 0,1-1,0 1,0-1,0 1,0-1,0 1,1-1,-1 0,0 1,1-1,-1 0,0 0,1 0,0 0,-1 0,1-1,-1 1,1 0,1 0,2 1,54 39,-58-40,0 0,1 0,-1 0,0 1,0-1,0 0,0 1,-1-1,1 1,0-1,-1 1,1 0,-1-1,1 1,-1-1,0 1,1 0,-1-1,0 1,0 0,0-1,0 1,-1 0,1-1,0 1,-1 0,1-1,-1 1,0-1,1 1,-1-1,0 1,0-1,0 1,0-1,0 0,0 0,0 0,0 1,-1-1,-5 5,-1 0,0-1,0 0,-1 0,0-1,1 0,-1 0,-1-1,1 0,0-1,-1 0,1-1,-1 0,0 0,-17 1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0,'-29'5,"11"-3,0 0,1 1,-1 1,1 1,-1 1,1 0,1 1,-1 1,1 0,-1 2,16-9,0 0,0-1,-1 1,1 0,0 0,0 0,0-1,0 1,1 0,-1 1,0-1,0 0,1 0,-1 0,0 0,1 0,-1 1,1-1,0 0,-1 1,1-1,0 0,0 0,0 1,0-1,0 0,0 1,0-1,0 0,1 1,-1-1,0 0,1 0,-1 1,1-1,-1 0,1 0,0 0,0 0,-1 1,1-1,49 36,-28-23,-19-12,-1 0,1 1,-1-1,1 0,-1 1,0 0,0-1,0 1,0 0,-1 0,1 0,-1 0,1 0,-1 1,0-1,-1 0,1 1,0-1,-1 0,0 1,0-1,0 1,0-1,0 0,-1 1,1-1,-1 1,0-1,0 0,0 0,-1 0,1 0,-1 0,0 0,0 0,0 0,0 0,0-1,0 1,-1-1,1 0,-1 0,0 0,0 0,-1 1,-2 2,-1 0,1-1,-1 0,0 0,0-1,0 0,0 0,-1 0,1-1,-1 0,0-1,1 0,-1 0,0 0,0-1,0 0,1-1,-1 0,-12-5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1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263 367,'49'5,"-72"17,-113 37,130-56,-2 0,-1 1,0 0,1 0,-1 1,1 0,1 0,-1 1,1 0,0 0,0 1,0 0,1 0,1 1,-1-1,1 1,0 0,1 1,0-1,0 1,0 2,2-5,0 0,0 0,1 0,0 0,0 0,1 0,-1 0,1 1,1-1,-1 0,1 0,0 0,0 0,1 0,0 0,0 0,0 0,1-1,0 1,0-1,0 1,1-1,0 0,0-1,0 1,0-1,1 0,-1 0,1 0,5 3,-1-3,1 0,-1 0,1-1,0 0,0-1,0 0,0 0,0-1,0 0,0-1,0 0,1-1,-1 0,0-1,0 0,0 0,-1-1,1-1,8-3,2-5</inkml:trace>
  <inkml:trace contextRef="#ctx0" brushRef="#br0" timeOffset="4126.306">602 593,'32'0,"132"-11,-156 9,0 0,0 0,-1-1,0 0,1 0,-1 0,0-1,0 0,-1-1,1 0,-1 0,0 0,0 0,-1-1,0 0,0 0,0-1,-1 1,1-3,-4 6,0 0,0-1,-1 1,0 0,0 0,0-1,0 1,0 0,0 0,-1-1,0 1,0 0,0 0,0 0,0 0,0 0,-1 0,1 0,-1 0,0 1,0-1,0 1,0-1,-1 1,1 0,-1 0,1 0,-1 0,0 0,1 0,-1 1,0 0,0-1,0 1,-1 0,1 0,0 1,0-1,0 1,-1-1,1 1,0 0,0 0,-1 1,1-1,0 1,0-1,0 1,-1 0,-16 3,-1 0,1 0,1 2,-1 1,1 0,0 2,0 0,1 1,1 0,-8 7,19-12,1 0,0 0,0 0,0 1,0-1,1 1,0 0,1 1,-1-1,1 1,0-1,1 1,-1 0,1 0,1 0,-1 1,1-1,1 0,-1 0,1 1,0-1,1 0,0 0,0 1,1-1,-1 0,2 0,-1 0,1-1,0 1,0-1,1 1,-1-1,2 0,-1 0,1-1,0 1,4 3,9 2,0-1,1-1,-1-1,2-1,-1 0,1-1,0-2,1 0,3 0,50-7,-56-2</inkml:trace>
  <inkml:trace contextRef="#ctx0" brushRef="#br0" timeOffset="4827.71">1279 452,'-1'10,"-1"0,-1-1,0 1,0-1,-1 1,0-1,0 0,-1-1,0 1,-1-1,-3 4,-14 25,-102 162,195-312,35-39,-104 150,0 0,0 0,0 0,0 0,0 0,0 0,0 0,1 1,-1-1,1 0,-1 1,1-1,0 1,-1 0,1-1,0 1,0 0,0 0,0 0,0 0,0 1,0-1,2 0,-7 39,-3 81,6-115,1-1,0 1,0 0,0 0,0-1,1 1,-1-1,1 1,0-1,0 0,0 0,1 1,-1-2,1 1,-1 0,1 0,0-1,0 0,1 1,-1-1,0 0,1-1,-1 1,1 0,-1-1,1 0,0 0,-1 0,2 0,0-1,1 1,-1-1,0 0,0 0,1-1,-1 0,0 0,0 0,0 0,0-1,0 0,0 0,0 0,0 0,-1-1,1 0,-1 0,0 0,0-1,0 1,0-1,-1 0,0 0,1 0,-1 0,-1-1,1 0,-1 1,1-2,-1 4,8-12,1-1,-2 0,0 0,-1-1,0 0,-1-1,-1 1,-1-1,3-17,-8 16</inkml:trace>
  <inkml:trace contextRef="#ctx0" brushRef="#br0" timeOffset="5289.48">2013 1,'-17'38,"11"-13,2 0,0 0,2 1,1-1,1 1,2 13,-10 128,-49 46,51-200,0-6</inkml:trace>
  <inkml:trace contextRef="#ctx0" brushRef="#br0" timeOffset="5528.189">1730 311,'34'5,"15"1,5 0,-2-1,-1-2,-3 0,-6-2,-5-1,-4 0,-3 0,-2 0,0-1,-1 1,-5 0</inkml:trace>
  <inkml:trace contextRef="#ctx0" brushRef="#br0" timeOffset="5993.656">2295 509,'38'0,"-26"2,1 0,-1-1,1 0,-1-1,1-1,0 0,-1-1,0 0,1 0,-1-2,0 1,0-2,-1 0,1 0,-1-1,0 0,0-1,-1 0,0 0,8-9,-16 14,-1 0,0 1,0-1,1 0,-1 1,0-1,0 0,-1 0,1 0,0 0,-1 0,1 0,-1 0,1 0,-1 0,0 0,0 0,0 0,0 0,-1 0,1 0,0 0,-1 0,1 0,-1 0,0 0,0 0,0 0,0 0,0 0,0 1,0-1,0 0,-1 1,1-1,-1 1,1 0,-1-1,-1 0,-78-24,69 26,1 1,-1 0,1 1,-1 0,1 1,0 0,0 1,0 1,1-1,-1 2,1-1,0 1,1 1,-1 0,1 0,1 1,-1 0,1 0,1 1,0 0,0 1,0-1,2 1,-1 0,1 1,0-1,1 1,1 0,-1 1,2-1,-2 8,4-15,0 0,1 1,-1-1,1 0,0 1,0-1,0 0,0 0,1 1,-1-1,1-1,0 1,1 0,-1 0,1-1,-1 1,1-1,0 0,0 0,1 0,-1 0,1-1,-1 1,1-1,0 0,0 0,0 0,0 0,0-1,0 0,4 1,138 12,-4-45,-118 21</inkml:trace>
  <inkml:trace contextRef="#ctx0" brushRef="#br0" timeOffset="6413.616">2803 565,'0'1,"0"-1,0 1,0-1,0 1,1 0,-1-1,0 1,0-1,0 1,0-1,1 1,-1-1,0 1,0 0,1-1,-1 0,0 1,1-1,-1 1,1-1,-1 1,0-1,1 0,-1 1,1-1,-1 0,1 1,-1-1,1 0,0 0,-1 0,1 1,-1-1,1 0,-1 0,1 0,0 0,-1 0,1 0,-1 0,1 0,0 0,-1 0,1-1,-1 1,1 0,-1 0,1 0,-1-1,1 1,-1 0,1-1,-1 1,1 0,-1-1,1 1,-1-1,0 1,1-1,-1 1,0-1,1 1,-1-1,0 1,0-1,1 1,16-47,-14 36,0-1,0 0,1 0,0 0,1 1,0-1,1 1,0 0,1 1,0 0,0 0,2 0,-1 1,1 0,0 0,1 1,0 1,0 0,0 0,1 1,0 0,1 0,-1 2,1-1,0 2,0-1,8 0,-17 4,-1 0,1 0,-1 0,0 0,1 0,-1 1,0-1,1 1,-1 0,0-1,0 1,0 0,0 0,0 1,0-1,0 0,0 1,0-1,0 1,-1-1,1 1,0 0,-1 0,0 0,1 0,-1 0,0 0,0 0,0 0,0 1,-1-1,1 0,-1 0,1 1,-1 0,4 19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6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167 453,'-36'49,"18"-28,1 1,1 1,1 0,2 1,0 1,1 0,2 1,-3 11,12-33,0 0,0 1,1-1,-1 0,1 1,0-1,1 0,-1 1,1-1,0 0,0 0,0 0,0 0,1 1,0-2,0 1,0 0,0 0,0-1,1 1,0-1,0 0,0 1,0-1,0-1,0 1,1 0,-1-1,1 0,0 0,0 0,0 0,0 0,0-1,0 0,0 0,0 0,1 0,-1-1,0 0,1 0,3 0,6-1,1 0,-1-1,0 0,0-2,0 1,-1-2,1 0,-1 0,0-1,-1-1,1 0,-1-1,0 0,-1-1,0 0,-1-1,0 0,0 0,-1-1,0-1,-1 0,0 0,-1 0,-1-1,0 0,0 0,1-6,-6 11,0 0,0-1,-1 1,0 0,-1 0,1 0,-2 0,1 0,-1 0,0 0,0 0,-1 1,0-1,-1 1,0 0,0 0,0 0,-1 0,0 1,0 0,-1 0,0 0,0 1,0-1,0 2,-1-1,0 1,0 0,0 0,-1 1,1-1,-1 2,0-1,1 1,-1 1,0-1,-1 1,1 1,0-1,0 1,0 1,0 0,-4 0,-13 5</inkml:trace>
  <inkml:trace contextRef="#ctx0" brushRef="#br0" timeOffset="402.414">900 1,'-17'38,"2"0,2 2,2-1,1 2,2-1,2 1,2 0,1 0,2 3,-1-7,-2 0,-2-1,-1 1,-2-1,-2-1,-1 0,-8 17,-13 28,33-73,4-4</inkml:trace>
  <inkml:trace contextRef="#ctx0" brushRef="#br0" timeOffset="652.348">562 424,'28'0,"20"0,6 0,-1 0,-5 0,-6-4,-5-3,-4 1,-3 2,-2 0,0-3,-1 0,0 0,-4 2</inkml:trace>
  <inkml:trace contextRef="#ctx0" brushRef="#br0" timeOffset="891.549">1210 510,'0'33,"0"17,0 3,0-1,5-6,2-14,3-14,2-9</inkml:trace>
  <inkml:trace contextRef="#ctx0" brushRef="#br0" timeOffset="1050.187">1239 256,'0'0</inkml:trace>
  <inkml:trace contextRef="#ctx0" brushRef="#br0" timeOffset="1343.891">1606 510,'-18'23,"1"1,1 1,1 1,1 0,1 0,2 2,-7 22,17-46,0-1,0 1,0 0,0-1,1 1,0 0,0-1,0 1,0 0,0 0,1-1,0 1,0-1,0 1,0 0,0-1,1 0,-1 1,1-1,0 0,0 0,0 0,0 0,1 0,-1 0,1-1,0 1,0-1,0 0,0 0,0 0,0 0,1 0,-1-1,0 1,1-1,-1 0,1 0,0-1,-1 1,1-1,0 1,-1-1,1 0,0-1,5 1,1-1,-1 0,0-1,1 0,-1 0,0-1,-1 0,1-1,0 0,-1 0,0-1,0 0,0 0,-1-1,0 0,0 0,0-1,-1 0,0 0,0 0,0-1,-1 0,-1 0,1 0,-1-1,-1 0,0 1,0-1,0 0,-1-3,0 1,0 0,-1 1,0-1,-1 0,0 0,-1 0,0 1,-1-1,0 0,-1 1,0-1,0 1,-1 0,0 0,-4-5,3 12,1 0,-1 0,1 0,-1 1,0-1,0 1,0 1,0-1,0 1,0-1,0 2,-1-1,1 0,0 1,-1 0,-2 1,-16-2</inkml:trace>
  <inkml:trace contextRef="#ctx0" brushRef="#br0" timeOffset="1801.228">1887 735,'203'-183,"-203"184,0 0,0-1,0 1,0 0,0 0,0-1,0 1,1 0,-1-1,0 1,0 0,1-1,-1 1,0-1,1 1,-1 0,1-1,-1 1,1-1,-1 1,1-1,-1 0,1 1,0-1,-1 1,1-1,0 0,-1 0,1 1,0-1,-1 0,1 0,0 0,-1 0,1 0,0 0,-1 0,1 0,0 0,0 0,-1 0,1 0,0 0,-1-1,1 1,0 0,-1 0,1-1,0 1,-1 0,1-1,-1 1,1-1,-1 1,1-1,-1 1,1-1,-1 0,0 3,-1 5,0-1,1 0,-1 1,1-1,0 0,1 1,0-1,0 0,0 1,0-1,1 0,0 0,1 0,-1-1,1 1,0 0,0-1,1 0,0 1,0-2,0 1,0 0,1-1,0 0,0 0,0 0,0 0,1-1,-1 0,3-1,-1 1,1-2,0 1,0-1,0 0,0-1,0 1,0-2,0 1,0-1,-1 0,1-1,0 0,0 0,-1-1,1 0,-1 0,0-1,0 1,0-2,-1 1,1-1,-1 0,0 0,0-1,-1 1,0-1,4-6,30-89,-34 81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1 261,'26'-49,"-10"24,1 0,1 1,1 1,1 1,1 0,15-11,-29 27,-7 4,1 0,0 1,0-1,-1 0,1 1,0-1,0 1,1-1,-1 1,0-1,0 1,1 0,-1-1,1 1,-1 0,1 0,-1 0,1 0,0 1,-1-1,1 0,0 1,0-1,-1 1,1-1,0 1,0 0,0 0,0 0,0 0,-1 0,1 0,0 1,0-1,0 0,-1 1,1 0,0-1,0 1,-1 0,1 0,0 0,-1 0,1 0,0 1,5 123,-9-88,2-31,5 69,-5-73,1-1,-1 0,0 0,1 1,-1-1,1 0,-1 0,1 0,-1 1,1-1,0 0,-1 0,1 0,0 0,0 0,0 0,0 0,0-1,0 1,0 0,0 0,0-1,1 1,-1-1,0 1,0-1,1 0,-1 1,0-1,0 0,1 0,-1 0,0 0,1 0,-1 0,0 0,1 0,-1 0,0-1,0 1,1 0,-1-1,0 1,0-1,0 0,0 1,1-1,-1 0,0 0,0 0,0 1,-1-1,165-145,-38 32,-126 113,0 0,0 0,-1 1,1-1,0 0,0 1,0-1,0 1,0-1,0 1,0 0,0-1,0 1,0 0,0 0,0-1,0 1,0 0,0 0,0 0,0 0,0 1,0-1,0 0,0 0,0 0,0 1,0-1,0 1,0-1,0 1,0-1,0 1,0-1,0 1,-1 0,1 0,0-1,0 1,-1 0,1 0,-1 0,1 0,-1 0,1 0,-1 0,1 0,-1 0,0 0,1 0,-1 0,4 59,-17 7,1 38,17-87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10 254,'0'0,"-2"7,0 0,0 1,1-1,0 0,0 1,1-1,0 0,0 1,0-1,1 0,0 1,1-1,0 0,0 0,0 0,1 0,0 0,1-1,-1 1,1-1,0 0,5 5,-3-10,1 0,0-1,0 0,-1-1,1 1,0-1,-1-1,1 1,-1-1,1 0,-1 0,0-1,0 0,0 0,0-1,0 1,-1-1,0 0,0-1,0 1,0-1,0 0,-1-1,0 1,0 0,0-2,8-7,-5 9,0-1,-1 0,0 0,0-1,0 0,-1 0,0 0,0-1,-1 0,0 0,0 0,-1 0,0 0,-1-1,0 1,0-1,0 0,-1 0,-1-6,-3 10,0 0,-1 0,0 1,0-1,-1 1,1 0,-1 0,0 0,0 1,0-1,-1 1,1 1,-1-1,1 1,-1 0,0 0,0 0,0 1,0 0,0 0,0 1,-1 0,1 0,0 0,0 1,0 0,0 0,0 0,0 1,0 0,0 0,-3 2,-10 3</inkml:trace>
  <inkml:trace contextRef="#ctx0" brushRef="#br0" timeOffset="405.943">434 57,'108'251,"-108"-250,0 1,0-1,1 1,-1-1,0 1,0 0,1-1,-1 1,0-1,1 0,0 1,-1-1,1 1,0-1,0 0,-1 1,1-1,0 0,0 0,1 0,-1 0,0 0,0 0,0 0,1 0,-1 0,0-1,1 1,-1 0,1-1,-1 1,1-1,-1 0,1 1,-1-1,1 0,-1 0,1 0,0 0,-1 0,1-1,-1 1,1 0,-1-1,1 1,-1-1,1 1,-1-1,0 0,1 1,-1-1,0 0,0 0,1 0,0-1,92-243,-53 176,-29 57</inkml:trace>
  <inkml:trace contextRef="#ctx0" brushRef="#br0" timeOffset="856.828">970 198,'7'-2,"0"1,0-1,0 0,-1-1,1 0,-1 0,1 0,-1-1,0 1,0-2,-1 1,1-1,-1 1,0-1,0-1,-1 1,0-1,0 0,0 0,0 0,-1 0,0-1,0 1,-1-1,0 0,0 0,0-2,-3 7,1 0,-1 0,0 0,1 0,-1 0,0 0,0 0,0 1,0-1,-1 0,1 0,0 1,-1-1,1 1,-1-1,0 1,1 0,-1 0,0-1,0 1,0 0,0 1,0-1,0 0,0 1,0-1,0 1,0-1,0 1,-1 0,1 0,0 0,-1 0,-72 10,62-4,1 0,0 0,0 1,1 1,0 0,0 0,1 1,0 0,1 1,-1 0,2 1,0 0,0 0,-1 4,5-8,0-1,1 0,-1 1,1 0,1 0,0 0,0 0,0 0,0 0,1 0,1 1,-1-1,1 0,0 1,1-1,0 0,0 0,0 1,1-1,0 0,1 0,-1 0,1-1,1 1,-1-1,1 0,0 1,1-2,-1 1,1 0,0-1,1 0,-1 0,1-1,0 1,0-1,4 2,6-4,-1 0,1-1,0 0,-1-1,1-1,0-1,-1 0,1-1,-1 0,0-1,0-1,0-1,-1 0,0 0,0-2,0 0,-1 0,0-1,-1-1,8-8,5 2</inkml:trace>
  <inkml:trace contextRef="#ctx0" brushRef="#br0" timeOffset="1222.17">1619 0,'-47'40,"-34"45,79-80,1 0,0 0,0 1,0-1,1 1,0-1,0 1,0-1,1 0,-1 1,1-1,1 0,-1 1,1-1,0 0,0 0,0 0,1 0,-1-1,1 1,1-1,-1 1,0-1,1 0,0 0,0-1,2 2,35 54,-40-57,0 0,0 1,0-1,-1 0,1 1,0-1,-1 1,0-1,0 1,0-1,0 1,0-1,0 1,0-1,-1 1,1-1,-1 1,0-1,0 1,0-1,0 0,0 0,0 1,-1-1,1 0,-1 0,0 0,1-1,-1 1,0 0,0-1,0 1,0-1,0 1,0-1,-1 0,0 0,-90 23,41-29,33-2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0,'-7'17,"2"1,0 0,1 0,1 0,1 0,0 1,2-1,0 1,1-1,0 0,2 1,0-1,2 4,6 65,-8 190,-15-201,13-76,-1 1,1-1,-1 1,1-1,-1 0,1 0,-1 1,1-1,-1 0,1 0,-1 1,1-1,0 0,-1 0,1 0,-1 0,1 0,-1 0,1 0,0 0,-1 0,1 0,-1 0,1-1,-1 1,1 0,-1 0,1 0,0-1,-1 1,1 0,-1-1,0 1,1 0,-1-1,1 1,-1-1,0 1,1-1,-1 1,0-1,1 1,-1-1,0 1,0-1,1 1,-1-1,23-22,-12 10,0 1,1 0,0 1,1 0,0 1,0 1,1 0,0 1,1 0,0 1,0 1,1 0,-1 1,17-3,-28 7,1 0,0 0,-1 0,1 1,0-1,-1 1,1 0,0 1,-1-1,1 1,0 0,-1 0,1 0,-1 1,0-1,1 1,-1 0,0 0,0 1,0-1,0 1,-1 0,1 0,-1 0,0 1,1-1,-1 1,-1 0,1 0,-1 0,1 0,-1 0,0 0,-1 1,1-1,-1 1,0-1,0 1,0 0,-2 4,-1 1,0-1,0 0,-1 0,0 0,-1 0,0 0,0-1,-1 0,0 0,0 0,-1 0,0-1,-1 0,1 0,-1-1,0 0,-1 0,0 0,0-1,0 0,0-1,-1 0,0 0,0-1,0 0,0 0,0-1,0-1,-1 1,1-1,-1-1,-2 0,7 0,-1 0,1-1,0 0,-1 0,1 0,0-1,0 0,0 0,0 0,0 0,0-1,1 0,-1 0,1 0,0 0,0-1,0 1,0-1,-1-2,-5-8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48 537,'-5'12,"-2"-1,2 1,-1-1,1 2,1-1,0 0,1 1,0 0,1-1,0 1,1 0,1 0,0 0,1 0,0 0,2 5,-2-15,-1-1,1 0,0 0,1 0,-1 0,0 0,1-1,-1 1,1 0,-1 0,1-1,0 1,0-1,-1 0,1 1,0-1,0 0,1 0,-1 0,0-1,0 1,0 0,1-1,-1 1,0-1,0 0,1 0,-1 0,0 0,1 0,-1 0,0-1,0 1,1-1,-1 0,0 1,1-2,76-44,-68 36,0 0,-1-1,-1-1,0 0,0 0,-1-1,-1 0,3-6,-8 15,0 0,-1 1,1-1,-1 0,0 0,0 0,0 0,0 0,-1 0,0-1,0 1,0 0,0 0,0 0,-1 0,0 0,0 0,0 0,0 0,-1 0,1 0,-1 1,0-1,0 1,-1-1,1 1,-1 0,1 0,-1 0,0 0,0 0,-3-1,1 0,0 1,-1 1,1-1,-1 1,1 0,-1 0,0 0,0 1,0 0,0 0,0 1,0 0,0 0,0 0,0 1,0-1,0 1,0 1,0-1,0 1,1 0,-3 2,-17 9</inkml:trace>
  <inkml:trace contextRef="#ctx0" brushRef="#br0" timeOffset="529.405">471 537,'-14'10,"1"0,0 1,1 1,0 0,0 1,2 0,-1 0,2 1,0 0,0 1,2 0,-2 5,8-16,1-1,0 1,0-1,1 1,-1-1,1 1,-1-1,1 1,0-1,1 0,-1 1,1-1,-1 0,1 0,0 0,0 0,0 0,0-1,1 1,-1-1,1 1,0-1,-1 0,1 0,0 0,0 0,0 0,1-1,-1 0,0 1,1-1,-1-1,1 1,-1 0,1-1,-1 1,1-1,-1 0,1 0,-1-1,1 1,-1-1,1 0,-1 0,0 0,1 0,-1 0,0-1,0 1,2-3,20-9,0-2,-2-1,0-1,0-1,-2-1,0-1,-2 0,0-2,-1 0,-1-1,-2-1,0-1,-1 0,-2 0,0-1,2-12,-5 13,0 0,-2-1,-1 0,-1 0,-1 0,-2 0,0-1,-2 0,-2-13,2 31,-1 1,0 0,-1-1,0 1,-1 0,1 0,-1 0,-1 1,0-1,0 1,0-1,-1 1,-4-4,7 8,0 1,-1 0,1-1,-1 1,0 0,0 0,0 0,0 0,0 1,0-1,-1 1,1 0,0 0,-1 0,1 1,-1-1,1 1,-1-1,1 1,-1 0,1 1,-1-1,1 1,-1-1,1 1,0 0,-1 0,1 1,0-1,0 0,0 1,0 0,-3 2,-4 3,0 0,0 1,1 0,-1 1,2 0,-1 1,2 0,-1 0,1 0,1 1,0 0,0 0,1 1,1 0,0 0,0 0,1 0,1 0,0 1,0 0,2-1,-1 1,2-1,0 1,0-1,1 1,3 9,1 5,1 0,2 0,0 0,2-2,1 1,1-1,1-1,1 0,9 10,73 73,-92-103,0 0,1-1,-1 1,1-1,0 0,0-1,0 0,0 0,0 0,0 0,0-1,1 0,-1-1,0 1,1-1,-1 0,1-1,-1 1,0-1,1-1,2 0,9-5</inkml:trace>
  <inkml:trace contextRef="#ctx0" brushRef="#br0" timeOffset="1084.021">979 481,'3'23,"24"88,-26-108,0 0,1 0,-1 0,1 0,0 0,-1 0,1 0,0-1,1 1,-1-1,0 1,1-1,0 0,-1 0,1 0,0 0,0 0,0-1,0 1,0-1,1 0,-1 0,0 0,0 0,1-1,-1 0,1 1,-1-1,3 0,1-3,1 0,-1-1,0 0,-1 0,1 0,-1-1,0 0,0 0,0-1,0 1,-1-1,0 0,-1-1,1 1,-1-1,0 0,-1 0,0-1,0 1,2-8,12-19,55-83,-72 116,0 1,0-1,1 1,-1-1,0 1,0-1,1 1,-1-1,1 1,-1-1,0 1,1 0,-1-1,1 1,-1 0,1 0,-1-1,1 1,-1 0,1 0,-1-1,1 1,-1 0,1 0,-1 0,1 0,-1 0,1 0,-1 0,1 0,-1 0,1 0,0 0,-1 0,1 1,-1-1,1 0,-1 0,1 0,-1 1,1-1,-1 0,0 1,1-1,-1 0,1 1,-1-1,0 1,1-1,-1 0,0 1,1-1,-1 1,0-1,0 1,1-1,-1 1,0-1,0 1,0 0,0-1,0 1,0-1,0 1,0-1,0 1,0 0,5 41,-5-40,1 92,14 126,47 29,-52-204,-5-31,-1-1,0 1,-1 0,0 0,-1 0,-1 0,0 1,-1-1,0 0,-1 0,-1 1,0-1,-1 0,-1 0,0-1,-1 1,0-1,-2 1,5-10,-1-1,1 0,-1 0,0-1,0 1,0 0,0-1,-1 0,1 0,-1 0,1 0,-1 0,1-1,-1 1,0-1,0 0,0-1,0 1,0 0,0-1,0 0,0 0,0 0,0-1,0 1,0-1,0 0,1 0,-1 0,0-1,0 0,1 1,-1-1,1 0,-1 0,1-1,0 1,0-1,0 0,0 0,1 0,-1 0,1 0,0 0,-1-1,1 1,1-1,-1 1,1-1,-2-10,1 0,1 0,0 0,1 0,1 0,0 0,1 0,0 0,1 0,1 1,0-1,1 1,0 0,1 0,1 1,0-1,0 2,1-1,1 1,0 0,0 1,1 0,1 0,0 1,0 1,0 0,1 0,0 1,1 0,7-2,66-32,-61 31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1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48,'1'196,"-1"-193,0 1,0 0,0 0,1-1,0 1,0 0,0-1,0 1,0-1,1 1,-1-1,1 0,0 0,0 1,0-1,1 0,-1-1,1 1,0 0,-1-1,1 0,0 1,0-1,1 0,-1-1,0 1,1 0,-1-1,1 0,-1 0,1 0,0 0,-1-1,1 1,0-1,-1 0,1 0,0 0,0-1,-1 1,1-1,1 0,8-4,0 0,-1 0,1-1,-1-1,-1 0,1 0,-1-1,0-1,-1 0,0 0,-1-1,0 0,6-9,-8 12,-7 5,1 1,0 0,-1 0,1 0,0 0,0 0,0 0,0 0,-1 0,2 0,-1 0,0 0,0 1,0-1,0 0,0 1,1-1,-1 1,0 0,0-1,1 1,-1 0,0 0,1-1,-1 1,0 0,1 0,-1 1,0-1,1 0,-1 0,0 1,0-1,1 0,-1 1,0 0,0-1,0 1,1 0,-1-1,0 1,0 0,0 0,0 0,0 0,-1 0,1 0,0 0,0 0,-1 0,1 0,0 1,-1-1,0 0,1 0,-1 1,1-1,-1 0,0 1,0-1,5 13,40 80,-43-92,0 1,0-1,0 0,0 0,1 0,-1 0,1 0,-1 0,1-1,0 1,0-1,-1 0,1 0,0 0,0 0,0 0,0-1,0 1,1-1,-1 0,0 0,0 0,0 0,0 0,0-1,0 0,0 1,0-1,0 0,0-1,0 1,-1 0,9-6,0 0,0 0,-1-1,-1 0,1-1,-1 0,-1-1,0 0,0 0,-1 0,0-1,-1 0,0-1,-1 1,0-1,-1 0,0 0,0-4,10-23,-7 22</inkml:trace>
  <inkml:trace contextRef="#ctx0" brushRef="#br0" timeOffset="386.197">819 217,'9'-2,"1"0,-1-1,0 0,0-1,0 0,-1-1,1 1,-1-2,0 1,-1-1,1 0,-1-1,0 1,-1-2,0 1,0-1,0 1,-1-2,0 1,-1 0,2-6,-5 13,-1-1,1 0,-1 1,1-1,-1 0,0 0,0 1,0-1,0 0,0 0,0 0,0 1,-1-1,1 0,-1 0,1 1,-1-1,1 0,-1 1,0-1,0 1,0-1,0 1,0-1,0 1,-1 0,1-1,0 1,-1 0,1 0,-1 0,1 0,-1 0,1 0,-1 1,0-1,1 1,-1-1,0 1,0-1,1 1,-1 0,0 0,0 0,-1 0,-79 24,74-19,1 0,0 1,0 0,1 0,0 0,0 1,0 0,1 0,0 0,0 1,1 0,0 0,0 0,1 0,0 1,0-1,1 1,0 0,1-1,0 1,0 0,1 0,0 0,0 0,1 0,0 0,1-1,0 1,1 0,-1-1,2 1,-1-1,1 0,0 0,1-1,3 6,0-6,0-1,1 0,-1 0,1-1,0 0,1 0,-1-1,1 0,0-1,0 0,0 0,0-1,1-1,-1 0,0 0,1-1,-1 0,1-1,-1 0,4-1,98-50,-95 41</inkml:trace>
  <inkml:trace contextRef="#ctx0" brushRef="#br0" timeOffset="679.04">1186 358,'5'-10,"1"-7,1-6,2 0,1 1,-2-2,3-2,0 0,2-1,-1-1,2 5,0 1,1-1,3 0,4 2,2 6,-3 10,-4 6</inkml:trace>
  <inkml:trace contextRef="#ctx0" brushRef="#br0" timeOffset="1047.444">1666 189,'10'-9,"-1"0,0-1,-1 0,0 0,0-1,-1 1,-1-2,0 1,0-1,-1 0,-5 10,1 0,-1 0,0 0,0 0,0 0,0 0,0 0,0 1,0-1,-1 0,1 0,-1 0,0 0,1 0,-1 0,0 1,0-1,0 0,0 1,0-1,-1 1,1-1,0 1,-1-1,1 1,-1 0,1 0,-1 0,0 0,1 0,-1 0,0 0,0 0,0 1,0-1,0 1,0 0,1-1,-1 1,0 0,0 0,0 0,0 0,0 0,0 1,0-1,0 1,0-1,0 1,0 0,1-1,-1 1,0 0,1 0,-1 1,0-1,1 0,-1 0,1 1,0-1,-1 1,0 0,-6 6,0 0,1 0,0 0,0 1,0 0,1 0,1 1,0 0,0 0,1 0,0 0,0 1,1-1,1 1,0 0,1 0,0 0,0 0,1 0,0 0,1 0,2 10,2-13,1 1,0-1,0 0,0 0,1-1,0 0,1 0,-1 0,1-1,1 0,-1-1,1 0,0 0,0-1,1 0,-1-1,1 0,-1 0,1-1,0 0,0-1,0 0,0-1,1 0,-1 0,0-1,0 0,3-2,33-9,-28 5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10024 509,'0'15,"0"8,0 7,0 2,-5-5,-1-1,0-5</inkml:trace>
  <inkml:trace contextRef="#ctx0" brushRef="#br0" timeOffset="236.231">9996 170,'-5'5,"3"2,3 3,0 2</inkml:trace>
  <inkml:trace contextRef="#ctx0" brushRef="#br0" timeOffset="237.231">10306 396,'3'75,"-4"-66,-53 149,32-107,15-35,10-27,10-26,87-196,-80 216,-6 46,-12-21,79 162,-78-167,0 0,0 0,1 0,-1 0,1-1,0 1,0-1,0 0,0 0,0 0,0-1,0 1,1-1,-1 0,0-1,1 1,-1-1,1 1,-1-1,1-1,-1 1,1-1,-1 1,0-1,1-1,-1 1,0 0,0-1,0 0,0 0,0 0,0-1,0 1,-1-1,1 0,-1 0,0 0,0-1,0 1,0-1,-1 1,1-1,-1 0,0 0,0 0,-1 0,1 0,-1-1,1-2,28-119,-23 78,-5 26</inkml:trace>
  <inkml:trace contextRef="#ctx0" brushRef="#br0" timeOffset="238.231">11435 509,'0'401,"0"-400,1 1,-1 1,0-1,1 1,-1 0,0-1,0 1,0 0,0-1,-1 1,1-1,-1 1,0 0,1-1,-1 1,0-1,-1 0,1 1,0-1,-1 0,1 0,-1 0,0 0,1 0,-1 0,0 0,0 0,-1-1,1 1,0-1,-1-2,1-1,0 0,-1 0,1 0,1-1,-1 1,0-1,0 1,1-1,-1 1,1-1,0 0,0 1,0-1,0 0,0 0,1 0,-1 0,1 0,0 0,0 0,0 0,0 0,1-2,2-17,2-1,0 1,1 1,1-1,1 1,1 0,1 1,0 0,2 1,0 0,2 1,0 0,0 1,2 0,0 1,1 1,6-3,5-7,1 2,1 1,1 2,1 1,0 1,2 2,0 1,0 1,20-3,-50 16,0-1,0 1,0 0,0 1,0-1,0 1,0 0,1 0,-1 0,0 0,0 1,0 0,0-1,0 2,0-1,0 0,0 1,0 0,-1 0,1 0,-1 0,1 0,-1 1,0-1,0 1,0 0,0 0,0 0,-1 1,0-1,1 1,-1-1,0 1,-1 0,1 0,-1 0,1-1,-1 1,-1 1,1-1,0 0,-1 0,0 0,0 0,0 0,-1 3,-3 5,0 0,-1-1,0 1,-1-1,-1 0,1 0,-2-1,0 0,0-1,0 1,-1-1,-1-1,1 0,-2 0,1-1,-1 0,0-1,0 0,0-1,-1 0,-6 1,-3 2,0-1,-1-1,0 0,0-2,-1-1,1-1,-20 0,40-2,1 0,-1 1,1-1,-1 0,0 0,1-1,-1 1,0 0,1 0,-1-1,1 1,-1-1,1 0,-1 1,1-1,0 0,-1 0,1 0,0 0,-1 0,1 0,0 0,0 0,0 0,0-1,0 1,0 0,0-1,1 1,-1-1,0 1,1-1,-1 1,1-1,-1 1,1-1,0 0,0 1,0-1,0 1,0-1,0 0,0 1,0-1,1 1,-1-1,1 1,0-2,8-12</inkml:trace>
  <inkml:trace contextRef="#ctx0" brushRef="#br0" timeOffset="461.15">12338 1,'-5'38,"-1"18,0 4,1-4,1-5,2-4,1-3,0-5,1-5,1-3,-1-1,0-2,0-1,-4 0,-2 1,0-1,-4 1,0-5</inkml:trace>
  <inkml:trace contextRef="#ctx0" brushRef="#br0" timeOffset="962.4">12874 340,'-150'74,"131"-64,1 1,0 1,1 1,0 0,1 1,0 1,1 1,1 0,0 0,-6 13,18-27,0 0,-1 0,1 1,1-1,-1 1,0 0,1 0,-1-1,1 1,0 0,0 0,0 0,0 0,0 0,1 1,-1-1,1 0,0 0,0 0,0 0,1 1,-1-1,1 0,-1 0,1 0,0 0,0 0,1 0,-1 0,0 0,1-1,0 1,0-1,0 1,0-1,0 1,0-1,0 0,1 0,-1 0,1 0,0-1,0 1,-1-1,1 1,9-2,-1 0,1-1,-1 0,1-1,-1 0,0-1,0 0,0-1,0 0,0-1,-1 0,0 0,0-1,-1 0,1-1,-1 0,-1-1,4-3,131-120,-142 130,0-1,0 0,0 1,0-1,0 1,0-1,1 1,-1-1,0 1,1 0,-1 0,1 0,-1 0,1 0,0 0,-1 0,1 0,0 1,0-1,0 0,0 1,-1 0,1-1,0 1,0 0,0 0,0 0,0 0,0 1,0-1,-1 0,1 1,0-1,0 1,0 0,-1-1,1 1,0 0,-1 0,1 0,-1 0,1 1,-1-1,1 0,-1 1,0-1,0 1,1 0,13 65,16 31,-26-90,0 0,1-1,0 0,0 0,1 0,-1-1,2 0,-1 0,1 0,-1-1,2 0,10 3</inkml:trace>
  <inkml:trace contextRef="#ctx0" brushRef="#br0" timeOffset="1408.129">13270 734,'119'-185,"-31"60,-87 124,-1 0,0 0,0 0,0 0,1 0,-1 0,1 1,-1-1,0 0,1 0,0 0,-1 0,1 0,-1 1,1-1,0 0,0 1,-1-1,1 0,0 1,0-1,0 1,0-1,0 1,0 0,0-1,0 1,0 0,-1-1,1 1,0 0,1 0,-1 0,0 0,0 0,0 0,0 0,0 1,0-1,-1 0,1 1,0-1,0 0,0 1,0-1,0 1,0-1,0 1,-1 0,1-1,0 1,0 0,-1-1,1 1,0 0,-1 0,1 0,-1 0,1 0,-1-1,0 1,1 0,-1 0,0 0,0 0,7 58,-8-51,1 0,1 0,0 0,0 0,0 0,1-1,0 1,1-1,-1 1,1-1,1 0,0 0,0 0,1 1,-2-4,0 0,1 0,-1 0,1 0,0-1,0 0,0 1,1-1,-1-1,1 1,0-1,-1 0,1 0,0 0,0-1,0 1,0-1,1-1,-1 1,0-1,0 1,1-2,-1 1,0 0,0-1,0 0,0 0,0-1,0 0,0 1,0-2,0 1,-1 0,1-1,-1 0,4-3,57-53,-52 48</inkml:trace>
  <inkml:trace contextRef="#ctx0" brushRef="#br0" timeOffset="1768.42">13918 678,'38'-5,"0"-2,0-2,0-1,-2-1,1-3,-2 0,0-3,13-8,41-58,-86 80,-1 0,1 0,-1 0,0-1,-1 1,1-1,0 1,-1-1,0 0,0 0,0 1,0-1,-1 0,1 0,-1 0,0 0,0 0,-1 0,1 0,-1 1,0-1,0 0,0 0,0 1,-1-1,1 0,-1 1,0 0,-1-1,1 1,-1 0,0 0,0 1,0-1,0 1,-1 0,1-1,-1 2,1-1,-1 0,0 1,1-1,-1 1,0 0,0 1,0-1,0 1,0-1,0 1,0 0,0 1,0-1,0 1,0 0,0 0,0 0,1 0,-2 1,-102 53,98-50,1 1,-1 0,2 1,-1 0,1 0,0 1,0 0,1 0,0 0,1 1,0 0,0 0,1 0,0 1,0-1,1 1,1 0,-1 0,2 0,-1 0,2 0,-1 1,1-1,1 0,0 0,0 0,1 1,0-1,1-1,0 1,0 0,1-1,1 1,-1-1,1-1,1 1,0-1,0 1,1-1,6 2,1 1,0-2,0 0,1 0,0-2,1 0,-1 0,1-2,1 0,-1-1,1 0,0-1,-1-1,1-1,0 0,0-2,0 1,11-3,0-2,-4-2</inkml:trace>
  <inkml:trace contextRef="#ctx0" brushRef="#br0" timeOffset="2908.769">15188 876,'6'-21,"0"0,1 1,1 0,1 0,1 1,0 0,1 0,2 1,0 1,0 0,2 1,0 0,0 1,6-2,9-7,1-2,0 3,2 0,0 2,28-12,-60 32,0 1,0-1,-1 1,1-1,0 1,0-1,0 1,0 0,0 0,0-1,0 1,0 0,0 0,0 0,0 0,0 0,0 0,0 0,0 0,0 1,0-1,0 0,-1 0,1 1,0-1,0 1,0-1,0 1,0-1,-1 1,1 0,0-1,0 1,-1 0,1-1,-1 1,1 0,0 0,-1 0,1 0,-1-1,0 1,1 0,-1 0,0 0,0 0,1 0,0 53,-1-42,0-4,5 70,-5-76,1-1,0 1,-1 0,1-1,0 1,0-1,-1 1,1-1,1 1,-1-1,0 0,0 1,0-1,1 0,-1 0,1 0,-1 0,1 0,-1 0,1 0,-1-1,1 1,0 0,-1-1,1 1,0-1,0 0,-1 0,1 0,0 0,0 0,-1 0,1 0,0 0,0-1,-1 1,1-1,0 1,-1-1,1 0,1 0,106-68,-63 35,-41 30,11-8,1 1,0 1,0 0,1 1,1 1,14-5,-31 13,-1-1,1 0,0 1,-1 0,1-1,-1 1,1 0,0 0,-1-1,1 1,0 1,-1-1,1 0,-1 0,1 1,0-1,-1 1,1-1,-1 1,1-1,-1 1,1 0,-1 0,0 0,1 0,-1 0,0 0,0 0,0 0,0 1,0-1,0 0,0 1,0-1,0 1,0-1,-1 1,1-1,-1 1,1-1,-1 1,0 0,0-1,1 2,-13 73,-20 25,33-83</inkml:trace>
  <inkml:trace contextRef="#ctx0" brushRef="#br0" timeOffset="26565.166">9403 2089,'-1'-2,"1"-1,-1 1,1-1,0 1,-1-1,1 1,0-1,1 1,-1-1,0 1,1 0,-1-1,1 1,0-1,0 1,0 0,0 0,0-1,1 1,-1 0,0 0,1 0,0 0,-1 1,1-1,0 0,0 1,0-1,0 1,0 0,1 0,-1-1,0 1,2 0,0-2,1 1,-1 0,0 0,1 0,-1 1,1 0,0-1,-1 1,1 1,0-1,-1 1,1 0,0 0,0 0,0 1,-1-1,1 1,0 1,-1-1,1 0,-1 1,1 0,-1 0,0 1,0-1,0 1,0 0,0-1,-1 2,1-1,-1 0,0 1,0 0,0 0,0 0,-1 0,2 3,-1 18,-1-1,-2 1,0 0,-2-1,0 1,-2-1,-1 0,0 0,-2 0,-1 0,-1-1,-1-1,-2 3,1 5,-45 81,64-137,8-5,2 1,1 1,1 1,1 1,1 1,2 0,1 2,1 1,0 1,2 1,1 1,16-8,20 3,-64 25,1-1,-1 1,0 0,0 0,1 0,-1 0,0 0,0 1,0-1,1 0,-1 0,0 1,0-1,0 1,0-1,1 1,-1 0,0-1,0 1,0 0,0-1,-1 1,1 0,0 0,0 0,0 0,-1 0,1 0,0 0,-1 0,1 1,-1-1,1 0,-1 0,0 0,0 0,1 1,-1-1,0 0,0 0,0 1,0-1,0 0,0 0,-1 0,1 1,0-1,-1 0,1 0,-1 0,0 2,-50 143,49-141,0-1,0 1,1-1,-1 1,1 0,0-1,0 1,0 0,1 0,0-1,0 1,0 0,0 0,1-1,0 1,0 0,0-1,1 3,0-7,0 0,0 1,1-1,-1-1,0 1,0 0,0-1,0 1,0-1,0 1,0-1,0 0,0 0,0 0,0 0,-1 0,1 0,0-1,-1 1,1 0,-1-1,1 1,-1-1,0 0,1 0,-1 1,0-1,0 0,0-2,1 2,131-164,-79 112,-43 40,1 2,1-1,0 1,1 1,0 1,0 0,12-6,-23 15,-1 0,1 1,0-1,-1 0,1 1,0 0,0 0,-1 0,1 0,0 0,0 0,-1 1,1-1,0 1,-1 0,1 0,-1 0,1 0,-1 0,1 0,-1 1,0-1,1 1,-1 0,0 0,0-1,0 1,-1 1,1-1,0 0,-1 0,1 1,-1-1,0 1,0-1,0 1,0-1,0 1,-1 0,1-1,-1 1,1 0,-1 0,0-1,0 1,0 0,-1 0,1-1,-1 1,1 0,-1-1,-1 3,-26 191,28-184</inkml:trace>
  <inkml:trace contextRef="#ctx0" brushRef="#br0" timeOffset="27062.262">10871 2033,'-60'33,"43"-26,0 1,1 1,1 0,-1 0,2 2,-1 0,1 1,1 0,0 1,1 0,0 1,1 1,1 0,0 0,-1 5,9-17,1-1,0 1,0 0,-1-1,2 1,-1 0,0 0,1 0,-1 0,1-1,0 1,0 0,0 0,0 0,0 0,1 0,-1 0,1 0,0-1,0 1,0 0,0 0,0-1,1 1,-1-1,1 1,-1-1,1 0,0 0,0 0,0 1,1-2,-1 1,0 0,1 0,-1-1,1 0,-1 1,1-1,0 0,-1 0,1 0,0-1,0 1,0-1,0 1,0-1,0 0,1 0,12-6,0-1,0-1,0 0,-1-1,0 0,0-1,-1-1,-1 0,0-1,10-13,19-13,33-27,-74 65,0 1,0-1,0 0,-1 1,1-1,0 0,0 1,-1-1,1 1,0 0,-1-1,1 1,0-1,-1 1,1 0,-1-1,1 1,-1 0,1 0,-1-1,0 1,1 0,-1 0,0 0,0 0,0-1,0 1,1 0,-1 0,0 0,0 0,0 0,-1-1,1 1,0 0,0 0,0 0,-1 0,1 1,-1 52,7 69,-5-119,0 1,0-1,1 0,0 0,-1 0,1-1,0 1,1 0,-1-1,1 0,0 1,0-1,0 0,0 0,0 0,0-1,1 1,0-1,-1 0,1 0,0 0,0-1,0 1,0-1,0 0,2 0,18 3,-1-2</inkml:trace>
  <inkml:trace contextRef="#ctx0" brushRef="#br0" timeOffset="27498.277">11519 2033,'-12'0,"0"2,0-1,0 2,0-1,1 2,-1 0,1 0,0 1,0 0,0 1,-6 5,13-9,1 0,0 0,-1 0,1 0,0 1,1-1,-1 1,0 0,1 0,0 0,-1 0,1 0,0 1,1-1,-1 1,1-1,-1 1,1 0,0-1,0 1,1 0,-1 0,1-1,0 1,0 0,0 0,0 0,1 0,0-1,-1 1,1 0,1-1,-1 1,0 0,1-1,0 0,1 3,68 76,-72-78,0 0,0 0,-1 0,0 0,0-1,0 1,0-1,0 1,-1-1,1 0,-1 0,0 0,0 0,0 0,-1-1,1 0,-1 1,1-1,-1 0,0-1,1 1,-1-1,0 1,0-1,0 0,0-1,-1 1,-23 6,2-3</inkml:trace>
  <inkml:trace contextRef="#ctx0" brushRef="#br0" timeOffset="27882.468">11915 2005,'-16'5,"1"0,-1 1,2 1,-1 1,1 0,0 0,0 2,-10 9,22-18,0 1,1 0,-1 0,1 0,0 0,-1 0,1 0,0 0,0 1,0-1,0 0,1 0,-1 1,1-1,-1 1,1-1,0 1,0-1,0 0,0 1,0-1,1 1,-1-1,1 0,0 1,-1-1,1 0,0 1,0-1,0 0,1 0,-1 0,1 0,-1 0,1 0,-1-1,1 1,0 0,0-1,0 1,0-1,0 0,0 1,0-1,1 0,-1-1,1 1,8 6,-8-6,1 0,-1 0,1 0,-1 0,0 1,0-1,0 1,0 0,0 0,0 0,0 0,-1 1,1-1,-1 1,1 0,-1-1,0 1,0 0,0 0,-1 0,1 1,-1-1,1 0,-1 0,0 1,-1-1,1 1,0-1,-1 1,0-1,0 1,0-1,0 1,-1-1,1 1,-1-1,0 1,0-1,-1 2,-9 6,-1-1,-1 0,0-1,0 0,-1-1,0-1,0 0,-1-1,-12 4,-31 7,33-13</inkml:trace>
  <inkml:trace contextRef="#ctx0" brushRef="#br0" timeOffset="31395.487">12930 2061,'-3'0,"-1"1,0-1,0 1,1 0,-1 0,1 0,-1 0,1 1,-1-1,1 1,0 0,0 0,-1 0,2 1,-1-1,0 1,0-1,1 1,-1 0,1 0,0 0,0 0,0 0,0 1,1-1,-1 1,1-1,0 1,0-1,0 1,1 0,-1 2,0 1,-1 1,2 0,-1 0,1 0,1 0,-1-1,1 1,0 0,1 0,0-1,0 1,1-1,0 0,0 1,2 1,-4-6,0-1,1 1,-1-1,1 1,-1-1,1 0,0 0,0 1,0-1,0 0,0-1,1 1,-1 0,1-1,-1 1,1-1,-1 0,1 0,0 0,-1 0,1 0,0-1,0 1,0-1,0 1,-1-1,1 0,0-1,0 1,0 0,0-1,0 1,-1-1,1 0,0 0,-1 0,1 0,0-1,1 0,7-9,-1 1,0-2,0 1,-1-1,-1-1,0 0,-1 0,0 0,-1-1,0 0,1-10,-5 20,-1 0,0 0,0 0,-1 0,1 0,-1 0,0 0,0 0,0 1,-1-1,0 0,1 0,-1 0,0 0,-1 0,1 1,-1-1,0 0,1 1,-2-1,1 1,0 0,-1 0,1 0,-1 0,0 0,0 1,0-1,0 1,-1 0,1 0,0 0,-1 0,0 0,1 1,-1 0,0-1,0 2,0-1,0 0,0 1,0 0,0-1,0 2,4-1,0 0,0 0,1 1,-1-1,0 0,0 0,0 1,0-1,0 0,0 1,1-1,-1 0,0 1,115-87,-80 54,-22 22,0 0,-1-1,-1-1,0 0,-1-1,0 0,-1 0,0-1,-1 0,0-1,-2 0,1 0,-2 0,0-1,-1 0,-1 0,1-6,12 61,81 262,-66-221,-4 2,-3 1,-4 1,-3 0,2 60,-16-120,-2 1,-1 0,0-1,-2 1,-1-1,-1 1,-1-1,-1 0,-1-1,-1 0,-1 0,-1 0,-2-1,0-1,-6 9,16-28,1 0,-1 0,0 0,0 0,0-1,0 1,0 0,-1-1,1 1,0-1,-1 0,1 0,-1 0,1 0,-1 0,0 0,1-1,-1 0,0 1,0-1,1 0,-1 0,0 0,1-1,-1 1,0-1,1 1,-1-1,0 0,1 0,-1 0,1 0,-1-1,1 1,0-1,0 1,0-1,0 0,0 0,0 0,0 0,0 0,1 0,-1 0,1-1,-1 1,1 0,0-1,-1-1,-2-10,0 0,1 1,0-1,1-1,1 1,0 0,1 0,0 0,2-1,-1 1,2 0,0 0,0 0,1 1,1-1,0 1,1 0,5-8,3-6,2 1,0 0,1 1,2 1,11-10,1-3,-16 18</inkml:trace>
  <inkml:trace contextRef="#ctx0" brushRef="#br0" timeOffset="31859.515">14482 1779,'0'33,"0"17,0 3,-4-1,-3-5,1-6,2-5,0-4,2-3,1 0,0-2,-3 0,-2 0,0 1,-4-1,1-9,1-7</inkml:trace>
  <inkml:trace contextRef="#ctx0" brushRef="#br0" timeOffset="32116.549">14172 2089,'38'-5,"18"-1,4 0,2 1,-6 2,-7-4,-7-1,-6 1,-4 2,-3 2,-1 1,-1 1,-5 1</inkml:trace>
  <inkml:trace contextRef="#ctx0" brushRef="#br0" timeOffset="32578.592">14849 1722,'-16'333,"-19"-127,37-143,-1-62,-1 0,0 1,1-1,-1 0,1 1,-1-1,1 0,0 1,-1-1,1 0,0 0,0 0,0 0,0 0,0 0,0 0,0 0,0 0,1 0,-1-1,0 1,0 0,1-1,-1 1,0-1,1 0,-1 1,0-1,1 0,-1 0,1 0,-1 0,0 0,1 0,-1 0,1 0,-1 0,0-1,1 1,-1-1,2 0,90-64,42-20,-133 84,0 0,0 0,0 0,0 1,0-1,0 1,0-1,0 1,0 0,0 0,0 0,1 0,-1 0,0 0,0 0,0 1,0-1,0 1,0 0,0-1,0 1,0 0,0 0,0 0,0 0,-1 1,1-1,0 1,-1-1,1 1,-1-1,1 1,-1 0,0-1,0 1,0 0,0 0,0 0,0 0,-1 0,1 0,0 0,-1 0,0 0,1 1,-1-1,0 0,0 0,0 0,-1 0,1 1,-1-1,9 68,1-56</inkml:trace>
  <inkml:trace contextRef="#ctx0" brushRef="#br0" timeOffset="32978.514">15358 2231,'29'4,"0"-2,0-1,0-1,1-1,-1-2,0 0,14-6,-38 8,-1 0,1 0,-1 0,1-1,-1 1,0-1,1 0,-1-1,0 1,-1-1,1 0,0 0,-1 0,1 0,-1 0,0-1,0 0,-1 1,1-1,-1 0,0 0,0-1,0 1,0 0,-1-1,1 1,-1-1,0 1,-1-1,1 0,-1 1,0-1,0 0,-1 1,1-1,-1 1,0-1,0 0,0 1,-1 0,0-1,0 0,-2 1,1 1,-1 0,0 0,0 0,0 0,-1 1,1-1,0 1,-1 0,0 1,1-1,-1 1,0 0,0 0,0 0,1 1,-1 0,0 0,0 0,0 0,0 1,0 0,0 0,1 0,-1 1,0-1,1 1,-1 0,1 1,0-1,-1 1,1 0,0 0,1 0,-1 0,1 1,-1-1,1 1,0 0,0 0,0 2,-4 0,1 0,1 1,-1 0,1 0,0 1,1-1,0 1,0 0,0 0,1 0,0 1,1-1,0 1,0 0,1-1,0 1,1 0,0 0,0 0,1-1,0 1,0 0,1-1,0 1,1-1,0 1,0-1,1 0,0 0,2 3,4-1,0-1,1-1,-1 0,2 0,-1-1,1 0,0-1,0-1,1 0,-1 0,1-1,0-1,1 0,-1-1,0-1,1 0,-1 0,1-1,-1-1,1-1,8-1,2 2</inkml:trace>
  <inkml:trace contextRef="#ctx0" brushRef="#br0" timeOffset="-9468.24">4154 453,'0'0</inkml:trace>
  <inkml:trace contextRef="#ctx0" brushRef="#br0" timeOffset="-8780.82">5113 763,'-5'34,"-1"15,5 0,2-4,2-14,-1-13</inkml:trace>
  <inkml:trace contextRef="#ctx0" brushRef="#br0" timeOffset="-8618.119">5085 509</inkml:trace>
  <inkml:trace contextRef="#ctx0" brushRef="#br0" timeOffset="-8069.912">5536 621,'-11'4,"0"0,0 0,0 1,1 1,0 0,0 0,0 1,1 0,0 0,0 1,1 1,0-1,0 1,1 1,0-1,1 1,0 1,1-1,0 1,0 0,1 0,0 0,1 0,1 1,0-1,0 1,1 0,1-1,0 1,0 0,1 0,1-1,0 1,0-8,0 0,0 0,0 0,1 0,0 0,-1-1,1 0,1 1,-1-1,0 0,1 0,-1-1,1 1,0-1,0 0,0 0,0 0,0 0,1-1,-1 0,0 0,1 0,-1 0,1-1,-1 0,1 1,-1-2,1 1,3-1,3 0,1 0,-1-1,0 0,1-1,-1 0,0-1,-1 0,1-1,-1 0,0-1,3-2,103-121,-116 127,24-32,-2-2,-2 0,-1-1,-2-1,-2-1,-1 0,-2-1,1-18,-10 51,-1 0,0 0,0 0,-1 0,0 0,0-1,-1 1,0 0,0 0,-1-1,0 1,0 0,-1 0,0 0,0 0,0 0,-1 0,0 0,0 1,-1-1,0 1,0 0,-1 0,1 1,-1-1,0 1,-1 0,1 0,-1 1,0 0,0 0,-1 0,1 1,-1 0,1 0,-1 0,0 1,0 0,-6-1,5 3,0 1,0-1,0 1,0 1,0 0,0 0,1 0,-1 1,1 0,-1 0,1 1,0 0,0 0,1 1,-1 0,1 0,0 0,1 1,-1 0,1 0,0 0,0 1,1 0,0 0,0 0,1 0,0 0,0 1,-1 4,-1 3,1 1,1-1,0 1,1 0,0 0,2-1,-1 1,2 0,0 0,1 0,1 0,1-1,0 1,4 10,1-5,0 1,1-2,1 1,2-2,-1 0,2 0,1-1,0-1,1 0,1-1,0-1,1 0,1-2,0 0,1-1,0-1,17 6,19 4,-32-13</inkml:trace>
  <inkml:trace contextRef="#ctx0" brushRef="#br0" timeOffset="-7081.163">6778 255,'14'97,"-4"-1,-5 2,-5 75,0-130,0-44,0 1,1-1,-1 1,1-1,-1 0,1 1,-1-1,1 1,-1-1,1 1,0-1,-1 1,1 0,0-1,-1 1,1 0,0-1,-1 1,1 0,0 0,-1 0,1 0,0 0,0 0,-1 0,1 0,0 0,0 0,-1 0,1 0,0 0,0 0,-1 1,1-1,0 0,-1 1,1-1,0 0,-1 1,1-1,-1 1,1-1,-1 1,1-1,-1 1,1-1,-1 1,1 0,-1-1,0 1,1 0,-1-1,0 1,1 0,-1 0,0-1,0 1,0 0,0 0,1-2,25-20,0 1,0 1,2 1,0 2,1 1,18-6,-43 19,0 0,0 0,1 1,-1-1,0 1,1 0,-1 1,1-1,-1 1,1 0,-1 0,1 0,-1 1,0-1,1 1,-1 0,1 1,-1-1,0 1,0-1,0 1,0 1,0-1,0 0,-1 1,1 0,-1 0,0 0,0 0,0 0,0 1,0 0,-1-1,1 1,-1 0,0 0,0 0,-1 0,1 1,-1-1,0 1,-1 4,-1 0,0 1,-1-1,0 0,0 0,-1-1,0 1,0 0,-1-1,-1 0,1 0,-1 0,0 0,-1-1,0 0,0 0,-1 0,1-1,-2 0,1 0,-5 2,6-4,0-1,-1 0,1 0,0-1,-1 0,1 0,-1 0,0-1,1 0,-1 0,0-1,0 0,0 0,1-1,-1 1,0-2,0 1,1-1,-1 0,1 0,0 0,-1-1,1 0,0-1,-13-8</inkml:trace>
  <inkml:trace contextRef="#ctx0" brushRef="#br0" timeOffset="-6734.794">7597 566,'-1'1,"-14"14,2 1,0 0,0 0,2 2,0-1,1 1,1 1,0 0,-1 7,9-24,0 0,0-1,0 1,1 0,-1 0,0 0,1 0,0 0,-1 0,1-1,0 1,0 0,0 0,0 0,0 0,0 0,1 0,-1 0,1 0,-1 0,1 0,0-1,0 1,0 0,0-1,0 1,0 0,0-1,0 1,1-1,-1 1,1-1,-1 0,1 0,-1 0,1 0,0 0,-1 0,1 0,0 0,0-1,0 1,0-1,-1 1,1-1,0 0,0 0,0 1,0-1,0-1,0 1,2 0,5-3,0-1,-1 1,1-1,-1-1,1 1,-1-2,-1 1,1-1,-1 0,0 0,0-1,-1 0,0 0,0-1,-1 0,0 0,0 0,0 0,-1-1,-1 0,0 0,0 0,0 0,-1 0,-1 0,0-1,0 1,0-1,-2-7,0 14,0-1,0 1,0-1,-1 1,0 0,0 0,0-1,0 1,0 0,0 1,-1-1,0 0,1 1,-1-1,0 1,0 0,0 0,0 0,-1 0,1 1,-1-1,1 1,-1 0,1 0,-1 0,1 1,-1-1,0 1,1 0,-1 0,0 0,0 0,1 1,-1-1,0 1,1 0,-1 0,1 1,-1-1,1 1,0-1,-3 2,-13 5</inkml:trace>
  <inkml:trace contextRef="#ctx0" brushRef="#br0" timeOffset="-6081.331">7935 621,'-15'107,"15"-104,1 0,-1 0,1 0,-1 0,1-1,0 1,0 0,0-1,0 1,1 0,-1-1,1 1,-1-1,1 0,0 0,0 1,0-1,0 0,1-1,-1 1,0 0,1-1,-1 1,1-1,0 0,-1 0,1 0,0 0,0 0,-1 0,1-1,0 0,0 1,3-1,3-2,1-1,0 0,-1 0,0-1,0 0,0-1,0 0,0 0,-1-1,0 0,-1 0,1-1,-1 0,0-1,-1 1,0-1,0 0,-1-1,1 1,-2-1,0 0,3-7,6-6,4-2,-2 0,0-1,-2-1,-1 0,0-1,-3 0,0-1,-1 0,-2 0,-1-1,-1 1,-2-1,0 0,-2 0,-3-24,2 48,1 0,-1 1,0-1,0 0,-1 0,1 1,-1-1,0 0,0 1,-1 0,1-1,-1 1,0 0,0 1,0-1,-1 0,1 1,-1 0,0 0,0 0,0 0,0 0,0 1,-1 0,1 0,-1 0,0 0,1 1,-1 0,0 0,0 0,0 1,0-1,0 1,0 0,0 1,0-1,-2 2,0 0,1 0,-1 1,1 0,0 0,0 0,0 1,0 0,1 0,0 1,0-1,0 1,0 0,1 1,0-1,0 1,0 0,1 0,-1 0,1 0,1 0,-1 1,1-1,1 1,-1 0,1 2,-3 11,1 1,1 0,1 0,1 0,1 0,1 0,3 17,0-13,1 1,2-1,0 0,1-1,1 0,2 0,0-1,6 6,-11-18,0-1,1 1,1-2,-1 1,1-1,1 0,0-1,0 0,0-1,1 0,0-1,1 0,-1 0,1-2,0 1,0-1,11 1,-19-4,-1 0,1 0,-1-1,1 0,-1 1,1-1,0-1,-1 1,1 0,-1-1,1 0,-1 0,0 0,1 0,-1 0,0-1,1 1,-1-1,0 0,9-11</inkml:trace>
  <inkml:trace contextRef="#ctx0" brushRef="#br0" timeOffset="-5475.417">8585 481,'-4'12,"0"0,1 0,0 0,1 1,1 0,0-1,1 1,0 0,1-1,0 1,1-1,0 1,5 11,-6-21,0-1,1 1,-1 0,1-1,-1 1,1-1,0 0,0 1,0-1,0 0,1 0,-1-1,1 1,-1 0,1-1,-1 1,1-1,0 0,0 0,-1 0,1 0,0 0,0-1,0 0,0 1,0-1,0 0,0 0,0-1,0 1,0 0,0-1,0 0,0 0,0 0,-1 0,1 0,0-1,2-1,6-3,1 0,-1-1,-1-1,1 0,-1 0,-1-1,0 0,6-8,119-174,-134 190,1 0,-1 1,0-1,1 0,-1 0,0 1,1-1,-1 0,1 1,-1-1,1 1,-1-1,1 0,0 1,-1-1,1 1,0 0,-1-1,1 1,0 0,0-1,-1 1,1 0,0 0,0-1,-1 1,1 0,0 0,0 0,0 0,-1 0,1 0,0 0,0 1,0-1,-1 0,1 0,0 0,0 1,-1-1,1 1,0-1,-1 0,1 1,0-1,-1 1,1-1,0 1,-1 0,1-1,-1 1,0 0,1-1,-1 1,1 0,-1-1,0 1,1 0,-1 0,0 0,0-1,0 1,0 0,0 0,0 0,0 0,5 59,-5-56,53 553,-75-333,20-212,-1 1,1-1,-2 0,0 0,-1 0,0 0,0-1,-1 0,-1 0,0 0,0-1,-1 0,0-1,-3 2,10-10,-1 1,0-1,0 0,0 1,0-1,0 0,0 0,0-1,0 1,0 0,0-1,0 1,-1-1,1 0,0 1,0-1,-1 0,1-1,0 1,0 0,-1-1,1 1,0-1,0 1,0-1,0 0,0 0,0 0,0 0,0-1,0 1,0 0,1-1,-1 1,0-1,1 0,-1 0,0-1,-37-80,39 66,0 0,1 0,1 0,0 0,2 0,-1 0,2 1,1 0,0 0,0 0,2 0,0 1,1 1,0-1,1 2,1-1,0 1,1 1,0 0,1 1,0 0,1 1,0 0,12-6,-16 11,-1 0,1 1,0 0,0 0,0 1,1 0,-1 1,1 0,0 1,-1 0,8 0,6 1</inkml:trace>
  <inkml:trace contextRef="#ctx0" brushRef="#br0" timeOffset="-13045.265">400 509,'1'-3,"-1"0,0 0,0 0,0 0,0 0,0 0,-1 0,1 0,-1 0,0 1,0-1,0 0,0 0,0 0,-1 1,1-1,-1 1,0-1,0 1,0 0,0-1,0 1,0 0,0 0,-1 1,1-1,-1 0,1 1,-1 0,0-1,0 1,0 0,1 0,-1 1,0-1,0 1,0-1,0 1,0 0,0 0,0 0,0 0,-13 5,2 0,-1 1,1 0,0 1,0 1,1 0,0 0,0 2,1 0,0 0,1 1,0 0,-1 3,-2-1,1 1,1 1,0 0,1 1,1 0,0 0,1 1,1 0,0 1,2 0,0 0,1 1,1-1,0 1,1 0,1 15,0-18,2 0,0 0,0 0,2 0,0 0,1 0,0 0,1-1,1 1,0-1,2 0,0 0,-2-4,0-1,1 1,1-2,0 1,0-1,1 0,0 0,0-1,1 0,0 0,1-1,0 0,0-1,0 0,1-1,0 0,0 0,0-1,0-1,1 0,-1 0,1-2,0 1,0-1,-1-1,1 0,0-1,0 0,0 0,-1-2,1 1,-1-1,1-1,-1 0,0-1,0 0,-1-1,0 0,0 0,3-4,-3 2,0-1,-1 0,-1 0,1-1,-1-1,-1 1,0-1,-1-1,0 1,0-1,-1 0,-1 0,0 0,-1-1,0 0,0-4,-4 13,1-1,-1 0,0 0,-1 0,1 0,-1 1,0-1,0 1,0-1,-1 1,0 0,0 0,0 0,0 0,0 0,-1 1,1 0,-1-1,0 1,0 1,0-1,-1 1,1-1,-1 1,1 0,-2 0,-4-2,-1 1,0 0,0 0,0 1,0 0,0 1,0 0,0 1,-1 0,1 1,-1 0,-6 2,27-3,16-2,121 18,-93-13,-34-7</inkml:trace>
  <inkml:trace contextRef="#ctx0" brushRef="#br0" timeOffset="-11302.86">1359 847,'-12'13,"1"-1,0 1,1 1,1 0,0 0,1 1,0 0,1 1,1 0,0 0,1 0,1 0,1 1,0 2,3-16,1 0,0 0,0 0,0 0,0-1,0 1,0 0,1 0,-1-1,1 1,0-1,0 1,0-1,0 0,0 0,1 0,-1 0,1 0,-1 0,1-1,-1 1,1-1,0 0,0 0,0 0,0 0,0 0,0-1,0 1,0-1,0 0,0 0,0 0,0 0,0 0,0-1,0 1,0-1,0 0,0 0,0 0,0 0,-1-1,1 1,0-1,-1 0,1 1,-1-1,0 0,0-1,1 1,0-2,7-5,-1 0,0-1,0 0,-1-1,-1 0,1 0,-2 0,0-1,0 0,-1 0,0-1,-1 1,-1-1,0 0,-1 0,0 0,-1-1,0 1,-1 0,-2-11,3 19,-1 1,0 0,0-1,0 1,0 0,-1 0,0-1,0 1,0 0,0 0,-1 0,0 0,0 0,0 1,0-1,0 0,-1 1,1-1,-1 1,0 0,0 0,-1 0,1 1,0-1,-1 1,0-1,1 1,-1 0,0 1,0-1,0 1,0-1,0 1,-1 1,1-1,0 0,0 1,-1 0,1 0,0 0,4 0,1 0,0 0,0 0,0-1,-1 1,1 0,0 0,0 0,-1 0,1 0,0 1,0-1,0 0,-1 0,1 0,0 1,-1-1,1 0,0 1,0-1,-1 1,1-1,-1 1,1-1,0 1,-1-1,1 1,-1-1,1 1,-1 0,0-1,1 1,-1 0,0-1,1 1,-1 0,0 0,0-1,1 1,-1 0,0 0,0-1,0 1,0 0,0 0,0 0,-1-1,1 1,0 0,0 0,0-1,-1 1,1 0,0 0,-1-1,1 1,0 0,-1-1,1 1,-1-1,0 1,1-1,-1 1,1-1,-1 1,0 0,16-4,-1 0,1-1,-1-1,0 0,0 0,-1-2,0 0,0 0,0-1,-1-1,0 0,-1 0,0-1,2-3,3-5,0-1,-1 0,-1-1,-1-1,-1 0,-1-1,-1 0,2-6,-7 17,-1 1,0-1,-1 0,0 0,0 0,-1 0,-1-1,0 1,-1-1,0 1,0-1,-1 1,-1-1,-11 4,5 33,-21 249,32-196,5-1,2-1,10 26,-8-46,-2 0,-2 1,-3 0,-2 0,-3 0,-7 53,2-78,-2 0,-2-1,0 0,-2 0,-5 7,16-37,-1 1,1-1,0 1,-1-1,1 1,-1-1,1 0,-1 1,0-1,1 0,-1 0,0 1,0-1,0 0,0 0,0 0,0 0,0 0,0 0,-1 0,1-1,0 1,-1 0,1-1,0 1,-1-1,1 1,-1-1,1 0,-1 1,1-1,0 0,-1 0,1 0,-1 0,1 0,-1 0,1-1,-1 1,1-1,-1 1,1-1,0 1,-1-1,1 1,0-1,0 0,-1 0,1 0,0 0,-1 0,-4-10,1-1,-1 1,2-1,0 0,0 0,1 0,0 0,1-1,1 1,0-1,1 0,0 1,1-1,0 1,1-1,0 1,1 0,1-1,3-8,2-4,-4 6,2-1,0 1,1 1,1 0,1 0,1 0,0 1,4-4,4 0,-3 3</inkml:trace>
  <inkml:trace contextRef="#ctx0" brushRef="#br0" timeOffset="-10745.445">2601 791,'-29'14,"0"2,1 0,1 2,1 1,1 1,0 2,1 1,-20 60,43-81,1 0,-1 1,0-1,1 1,0 0,0-1,-1 1,1-1,1 1,-1-1,0 1,1-1,-1 1,1-1,0 1,0-1,0 1,0-1,0 0,0 0,1 1,-1-1,1 0,-1 0,1 0,0-1,0 1,0 0,0-1,0 1,0-1,1 0,-1 1,1-1,6 0,-1 1,1-2,0 1,0-1,0-1,-1 1,1-2,0 1,-1-1,1 0,-1-1,1 0,-1 0,0-1,0 0,-1 0,1-1,-1 0,0 0,0-1,-1 0,0 0,0-1,1 0,20-16,-4 4,66-41,-86 58,0 1,0 0,0 0,0 0,0 0,1 1,-1-1,0 1,0 0,0 0,1 0,-1 0,0 1,0-1,0 1,0 0,1 0,-1 0,0 0,-1 0,1 1,0 0,0-1,-1 1,1 0,-1 0,1 0,-1 1,0-1,2 2,60 118,-61-117,0 0,0-1,1 1,-1-1,1 1,0-1,0-1,1 1,-1 0,1-1,0 0,0 0,0-1,0 1,1-1,-1 0,0 0,1-1,0 0,3 1,13 0</inkml:trace>
  <inkml:trace contextRef="#ctx0" brushRef="#br0" timeOffset="14205.366">371 2287,'0'-3,"0"0,0-1,0 1,-1 0,0-1,1 1,-1 0,-1 0,1 0,0 0,-1 0,1 0,-1 0,0 0,0 1,0-1,-1 0,1 1,0 0,-1 0,0 0,1 0,-1 0,0 0,0 1,0-1,0 1,0 0,0 0,-1 0,1 0,0 0,-1 1,1 0,0-1,-1 1,1 0,0 1,-1-1,1 1,0-1,0 1,-1 0,1 0,0 1,0-1,0 1,0-1,-2 2,-7 5,0 0,1 0,0 1,0 1,1-1,0 2,1-1,0 1,1 1,0 0,1 0,0 0,1 1,0 0,1 0,1 1,0-1,1 1,-1 8,3-18,1-1,1 1,-1-1,0 1,1 0,0-1,0 1,0-1,0 0,0 1,1-1,-1 0,1 0,0 0,0 0,0 0,1 0,-1 0,0-1,1 1,0-1,0 0,0 0,0 0,0 0,0 0,0-1,0 1,1-1,-1 0,1 0,-1 0,1-1,-1 1,1-1,0 0,-1 0,1 0,-1 0,1 0,-1-1,1 0,-1 0,1 0,-1 0,1 0,-1-1,0 1,0-1,2-2,15-8,-2-1,0-1,-1 0,0-2,-1 0,-1-1,0 0,5-10,42-46,-61 72,0-1,0 1,-1 0,1 0,0 0,0-1,1 1,-1 1,0-1,0 0,0 0,1 0,-1 0,0 1,1-1,-1 1,1-1,-1 1,0-1,1 1,-1 0,1 0,-1 0,1 0,-1 0,1 0,-1 0,1 0,-1 1,1-1,-1 1,1-1,-1 1,0-1,1 1,-1 0,0-1,0 1,1 0,-1 0,0 0,0 0,0 0,0 0,0 1,0-1,0 0,-1 0,1 1,0-1,-1 1,28 69,-27-62,1 1,0-1,1 0,-1 0,2 0,0 0,0-1,0 1,1-1,0 0,1-1,0 1,0-1,0 0,1 0,0-1,0 0,1 0,0-1,0 0,0 0,1-1,-1 0,1 0,2 0,58-20,-50 5</inkml:trace>
  <inkml:trace contextRef="#ctx0" brushRef="#br0" timeOffset="14653.933">1191 2146,'-13'5,"1"1,1 0,-1 1,1 0,0 1,1 0,0 1,0 0,1 1,-8 10,15-17,1 0,0 0,0 0,0 0,0 0,1 0,-1 0,1 1,0-1,0 0,0 0,0 1,0-1,1 0,0 0,-1 0,1 0,0 0,1 0,-1 0,0 0,1 0,0 0,-1 0,1-1,0 1,1-1,-1 0,0 1,1-1,-1 0,1 0,0-1,-1 1,1-1,0 1,2 0,-2-1,0 1,0-1,0 1,0 0,0 0,0 0,-1 0,1 1,-1-1,1 1,-1-1,0 1,0 0,0 0,0 0,-1 0,1 0,-1 0,0 0,0 1,0-1,0 0,-1 1,1-1,-1 1,0-1,0 0,0 1,0-1,-1 1,1-1,-1 1,0-1,0 0,0 0,-1 2,-2 0,0 0,0-1,0 0,0 1,-1-1,1-1,-1 1,0-1,0 0,-1 0,1 0,0-1,-1 0,0 0,0 0,1-1,-1 0,0 0,0 0,0-1,0 1,0-2,0 1,0-1,0 0,0 0,0 0,1-1,-1 0,0 0,1-1,-1 1,-2-3,-7-5</inkml:trace>
  <inkml:trace contextRef="#ctx0" brushRef="#br0" timeOffset="15310.058">1896 2287,'0'19,"0"12,0 4,0 2,0-1,-5-7,-1-7</inkml:trace>
  <inkml:trace contextRef="#ctx0" brushRef="#br0" timeOffset="15513.194">1868 1921,'0'0</inkml:trace>
  <inkml:trace contextRef="#ctx0" brushRef="#br0" timeOffset="16323.343">2122 1892,'117'-223,"-101"188,-28 65,10-5,1 0,1-1,1 1,1 0,2-1,0 1,6 18,1 12,36 242,-37-206,-3-40,-2 0,-3 0,-1 0,-3 0,-3 8,-19 132,24-186,0 0,-1 0,0 0,0-1,0 1,0 0,-1 0,1-1,-1 1,0-1,-1 1,1-1,-1 0,0 0,0 0,0 0,-1 0,1-1,-1 0,0 1,0-1,0-1,0 1,-1-1,1 1,0-1,-1 0,0-1,0 1,1-1,-1 0,0 0,0-1,0 1,0-1,0 0,0-1,0 1,0-1,0 0,0 0,1 0,-1-1,-3-1,-2-6,1 0,1-1,-1 1,2-2,-1 1,2-1,-1 0,2-1,-1 1,1-1,1 0,0-1,1 1,1-1,-1 1,2-1,0 0,0 0,1 0,1 1,0-1,1 0,1 1,-1-1,3-4,0-3,1 1,0-1,1 2,1-1,1 1,0 0,1 1,1 0,1 1,1 0,0 1,0 0,2 1,0 1,0 0,1 1,1 0,5-1,15-4,0 2,2 2,-1 1,28-3,-24 28,-32-3</inkml:trace>
  <inkml:trace contextRef="#ctx0" brushRef="#br0" timeOffset="23382.085">8246 2231,'26'-10,"1"-2,-1-1,-1-1,0-1,-1-1,-1-1,-1-1,0 0,14-18,-34 34,0 0,0 1,0-1,0 0,-1 0,1 0,-1 0,1 0,-1 0,0 0,0 0,0-1,0 1,0-1,-1 1,1 0,-1-1,1 1,-1-1,0 1,0-1,0 1,0-1,-1 1,1-1,-1 1,1-1,-1 1,0 0,0-1,0 1,0 0,0 0,0 0,-1 0,1 0,-1 0,0 0,1 0,-1 0,0 1,0-1,0 1,0-1,-1 1,1 0,0 0,0 0,-1 0,1 0,0 1,-1-1,-1 0,-3 1,-1 1,1-1,0 1,0 0,0 1,0 0,0 0,0 0,0 1,0 0,1 1,0-1,-1 1,1 0,1 1,-1-1,1 1,-1 0,2 1,-4 3,-5 7,0 1,2 0,0 0,1 1,1 0,-6 17,11-28,0 1,0-1,0 1,1 0,0 0,1 1,0-1,0 1,1-1,0 1,1-1,-1 1,2-1,-1 1,1 0,0-1,1 1,0-1,1 0,-1 0,1 0,1 0,0 0,0 0,0-1,1 0,0 0,3 2,3 1,0-1,1-1,0 0,0 0,1-1,0-1,1 0,-1-1,1-1,0 0,0 0,0-2,1 1,-1-2,0 0,1-1,14-1,-5-5</inkml:trace>
  <inkml:trace contextRef="#ctx0" brushRef="#br0" timeOffset="21311.55">5677 2343,'13'-1,"0"0,0-1,0 0,0-1,0 0,-1-1,1-1,-1 0,0 0,0-2,-1 1,0-1,0-1,-1 0,0 0,0-1,-1-1,0 1,0-2,-1 1,4-8,-11 16,0 0,0 0,0 0,-1 0,1 0,0-1,-1 1,1 0,-1 0,0-1,0 1,0 0,0 0,0-1,0 1,-1 0,1 0,-1-1,1 1,-1 0,0 0,0 0,0 0,0 0,0 0,-1 0,1 0,-1 1,1-1,-1 0,1 1,-1-1,0 1,0 0,0 0,0-1,0 1,0 0,0 1,0-1,0 0,0 0,-1 1,1 0,0-1,0 1,-1 0,0 0,-9 2,1 0,-1 0,1 1,0 1,0 0,0 0,0 1,1 1,0-1,0 2,0-1,1 2,0-1,0 1,1 0,0 1,-2 3,7-8,0 1,1-1,0 0,0 1,0-1,0 1,1 0,0 0,0 0,0 0,1-1,-1 1,1 0,0 0,1 0,-1 0,1 0,0 0,0 0,0 0,1-1,0 1,0-1,0 1,0-1,1 0,0 1,0-1,0-1,0 1,1 0,3 5,1-1,0-1,1 1,-1-2,1 1,1-1,-1 0,1-1,0 0,0-1,1 0,-1 0,7 0,-1 0,1-2,-1 0,1-1,-1-1,1 0,-1-2,1 1,-1-2,0 0,9-4,-7 0</inkml:trace>
  <inkml:trace contextRef="#ctx0" brushRef="#br0" timeOffset="21778.746">6186 2513,'173'-281,"-154"256,-9 43,-10-7,-1-5,0 1,1-1,-1 0,1 1,1-1,-1 0,1 0,0 1,0-1,1 0,0 0,0 0,0 0,1-1,0 1,0 0,0-1,1 0,0 0,0 0,0 0,1-1,-1 0,1 0,0 0,0 0,0-1,6 3,-2-4,0-1,0 0,1-1,-1 0,0 0,1-1,-1 0,0-1,0 0,0 0,0-1,0 0,-1-1,1 0,-1 0,0-1,0 0,0 0,-1-1,0 0,0 0,0-1,-1 0,0 0,0 0,-1-1,0 0,0 0,-1 0,0-1,0 1,-1-1,0 0,-1 0,0 0,0 0,-1-4,3-12</inkml:trace>
  <inkml:trace contextRef="#ctx0" brushRef="#br0" timeOffset="22145.723">7174 1638,'-29'256,"0"-54,29 47,0-247,1-1,-1 1,0-1,0 1,0-1,-1 1,1-1,0 1,0-1,-1 0,1 1,-1-1,1 1,-1-1,0 0,1 0,-1 1,0-1,0 0,0 0,0 0,0 0,0 0,0 0,-1 0,1 0,0 0,0-1,-1 1,1 0,0-1,-1 1,1-1,-1 1,1-1,-1 0,1 0,0 0,-1 0,1 0,-1 0,1 0,-16-2</inkml:trace>
  <inkml:trace contextRef="#ctx0" brushRef="#br0" timeOffset="22392.572">6863 2061,'34'0,"15"0,9 0,0-5,-5-1,-7 0,-7 1,-4 1,-5 2,-1 1,-2 0,0 1,0 0,-5 6,-1 0,1 1,-4-2</inkml:trace>
  <inkml:trace contextRef="#ctx0" brushRef="#br0" timeOffset="22625.701">7597 2174,'-5'29,"-1"14,-1 5,7-7,3-4,6-9,1-9</inkml:trace>
  <inkml:trace contextRef="#ctx0" brushRef="#br0" timeOffset="22819.718">7540 1807,'0'0</inkml:trace>
  <inkml:trace contextRef="#ctx0" brushRef="#br0" timeOffset="23049.555">7794 2399,'2'-1,"0"0,0-1,0 1,0-1,-1 0,1 1,-1-1,1 0,-1 0,0 0,0 0,0 0,0 0,0 0,0-1,0 1,-1 0,1 0,-1-1,0 1,0 0,0-1,0 1,0 0,0-1,0 0,31-167,8 66,-37 101,0 0,0 0,1 0,-1 0,1 1,0-1,-1 1,1 0,0 0,0 0,1 0,-1 0,0 1,1-1,-1 1,1 0,-1 0,1 0,0 1,-1-1,1 1,0 0,-1 0,1 0,0 1,-1-1,1 1,2 0,12 5</inkml:trace>
  <inkml:trace contextRef="#ctx0" brushRef="#br0" timeOffset="-9913.115">3617 847,'-21'154,"17"-149,2-22,1-27,2 28,1-1,1 1,0 0,1 0,1 0,0 1,1-1,1 1,0 1,1-1,1 1,0 1,1-1,0 2,1-1,0 2,3-2,-12 11,-1 0,1 1,0-1,0 1,0-1,0 1,0 0,0-1,1 1,-1 0,0 1,1-1,-1 0,0 1,1-1,-1 1,1 0,-1 0,1 0,-1 0,1 0,-1 0,0 1,1-1,-1 1,1 0,-1-1,0 1,0 0,1 1,-1-1,0 0,0 1,0-1,0 1,0-1,-1 1,1 0,0 0,-1 0,0 0,1 0,-1 0,0 0,0 0,0 1,0-1,0 2,4 17,-4-15,0-1,0 1,1-1,-1 1,1-1,0 0,1 0,-1 0,1 0,0 0,0 0,1-1,-1 1,1-1,1 0,10 6</inkml:trace>
  <inkml:trace contextRef="#ctx0" brushRef="#br0" timeOffset="-9664.894">4154 820,'-5'28,"3"10,3-6,5-9,1-13,1-8</inkml:trace>
  <inkml:trace contextRef="#ctx0" brushRef="#br0" timeOffset="-9010.067">4662 621,'-33'16,"12"-7,0 1,0 1,1 0,1 2,0 0,1 1,0 1,1 0,-14 18,28-27,-1 0,1 1,1-1,-1 1,1-1,1 1,-1 0,1 0,0 0,1 0,-1 0,1 0,1 6,-1-10,0 0,0 0,1 0,-1-1,1 1,-1 0,1 0,0-1,0 1,0 0,0-1,1 1,-1-1,1 1,-1-1,1 0,0 0,0 0,0 0,0 0,0 0,1 0,-1-1,0 1,1-1,-1 0,1 1,0-1,-1 0,1-1,0 1,0 0,-1-1,2 1,5-4,0 1,-1-1,1-1,-1 0,1 0,-1 0,-1-1,1 0,-1-1,1 0,-2 0,1 0,-1-1,0 0,0 0,-1-1,0 0,0 0,4-3,7-9,-9 8,2 1,0 0,0 0,1 1,1 0,-1 0,1 2,1-1,0 1,6-3,-16 11,0-1,1 0,-1 0,0 1,0-1,0 1,1 0,-1 0,0 0,0 0,1 0,-1 0,0 1,0-1,0 1,1-1,-1 1,0 0,0 0,0 0,0 0,0 0,0 0,-1 1,1-1,0 1,-1-1,1 1,-1 0,1-1,-1 1,0 0,0 0,1 0,-1 0,-1 0,1 0,0 0,0 3,18 89,-20 275,-1-313,-3 0,-2 0,-3-1,-6 19,14-64,-1 0,0 0,0 0,-1 0,-1-1,1 1,-1-1,-1 0,0-1,0 1,-1-1,0 0,0-1,0 1,-1-2,-1 1,1-1,-1 0,0-1,0 0,-1 0,-8 2,14-6,0 0,0 0,0-1,0 1,0-1,0 0,0 0,0-1,0 1,0-1,0 0,0 0,0 0,0-1,0 1,1-1,-1 0,1 0,-1 0,1-1,0 1,-1-1,1 1,1-1,-1 0,0-1,1 1,-1 0,1-1,0 1,0-1,0-1,-4-7,1-1,0 1,0-1,2 0,0-1,0 1,1 0,0-1,2-1,-1 2,1 0,1 0,0 0,1 0,0 0,1 0,0 0,1 1,1 0,0 0,1 0,0 0,0 1,1 0,4-4,70-85,-66 82</inkml:trace>
  <inkml:trace contextRef="#ctx0" brushRef="#br0" timeOffset="19267.231">3674 1779,'-3'1,"0"0,1 0,-1 0,1 1,-1-1,1 1,-1 0,1-1,0 1,0 0,0 1,0-1,0 0,1 0,-1 1,0-1,1 1,0 0,0-1,0 1,0 0,0 0,0-1,1 1,-1 0,1 0,0 0,0 0,0 0,0 0,1 0,-1 0,1-1,-1 1,1 0,0 0,0-1,1 1,-1 0,1 12,2 33,-1 0,-3 0,-2 1,-6 41,-11 81,-5-64,22-103,1-6</inkml:trace>
  <inkml:trace contextRef="#ctx0" brushRef="#br0" timeOffset="19547.55">3363 2146,'29'0,"19"-5,6-1,-1-5,-5-1,-6 3,-5-3,-4 1,-3 2,-2 3,-1 3,-4-4,-2 0,0 0,-3 3</inkml:trace>
  <inkml:trace contextRef="#ctx0" brushRef="#br0" timeOffset="19991.834">3955 1779,'-16'61,"2"1,3 1,3 0,3 0,2 48,3-93,10 84,-9-99,-1-1,1 1,0-1,0 0,0 1,1-1,-1 0,0 1,1-1,0 0,-1 0,1 0,0 0,0-1,0 1,0 0,0-1,1 0,-1 1,0-1,1 0,-1 0,1 0,-1 0,1-1,-1 1,1-1,-1 0,1 1,0-1,-1 0,1 0,0-1,-1 1,2-1,6-1,-1-1,1 0,-1-1,0 0,0-1,0 0,-1 0,0-1,0 0,2-2,67-37,-76 45,1-1,-1 1,1-1,-1 1,1-1,-1 1,1 0,0 0,-1 0,1 0,-1 0,1 0,-1 0,1 0,0 1,-1-1,1 1,-1-1,0 1,1-1,-1 1,1 0,-1 0,0 0,1 0,-1 0,0 0,0 0,0 0,0 0,0 1,0-1,0 0,0 1,-1-1,1 0,0 1,-1-1,1 1,-1-1,0 1,7 72,-6-52,-2-20,1 0,0 0,0 0,0 0,0 0,0-1,0 1,1 0,-1 0,1 0,-1 0,1 0,0-1,-1 1,1 0,0 0,0-1,0 1,1-1,-1 1,0-1,1 1,-1-1,0 0,1 0,0 0,-1 0,1 0,0 0,-1 0,1 0,0-1,0 1,0-1,0 1,-1-1,2 0,11-2</inkml:trace>
  <inkml:trace contextRef="#ctx0" brushRef="#br0" timeOffset="20391.813">4521 2343,'45'-18,"-29"13,1-1,-1-1,0 0,-1-1,0 0,0-1,-1-1,0-1,-1 0,0 0,0-1,1-4,-13 15,1 0,-1-1,1 0,-1 1,0-1,1 0,-1 0,0 0,0 1,0-1,-1 0,1-1,0 1,-1 0,1 0,-1 0,0 0,0 0,1 0,-2-1,1 1,0 0,0 0,-1 0,1 0,-1 0,1 0,-1 0,0 0,0 0,0 0,0 0,0 0,-1 0,1 1,0-1,-1 0,1 1,-1-1,0 1,1 0,-1 0,0-1,0 1,0 0,0 1,0-1,0 0,0 0,0 1,0 0,0-1,0 1,-2 0,-6 0,1 1,0 1,-1 0,1 0,0 1,0 0,0 0,1 1,-1 0,1 1,0 0,0 0,0 1,1 0,0 0,0 0,0 1,1 0,0 1,1 0,-1-1,2 2,-1-1,1 0,0 1,1 0,0 0,0 0,1 0,0 0,1 1,-1 2,1-7,0 1,0 0,1 0,0 0,0 0,0 0,1 0,-1-1,1 1,1 0,-1 0,1-1,0 1,0-1,1 1,0-1,0 0,0 0,0 0,1-1,0 1,0-1,0 0,0 0,1 0,-1 0,1-1,0 0,0 0,1 0,-1-1,2 1,6-1,0 0,0-1,1 0,-1-1,0 0,1-1,-1-1,0 0,0-1,0 0,-1-1,1-1,-1 0,5-3,8-1</inkml:trace>
  <inkml:trace contextRef="#ctx0" brushRef="#br0" timeOffset="40956.64">457 3359,'-17'1,"0"1,0 0,0 2,0-1,1 2,-1 0,1 1,0 1,1 0,0 1,0 1,1 0,0 1,0 1,1 0,1 1,0 0,-2 3,9-9,-1 1,1 0,0 0,0 0,1 1,0 0,1-1,-1 1,2 1,-1-1,1 0,0 1,1-1,0 1,0 0,1-1,0 1,0-1,1 1,0 0,1-1,0 1,0-1,1 0,0 0,0 0,1 0,0 0,5 6,4-2,2-1,-1-1,2-1,-1 0,1 0,1-2,-1 0,1-1,0 0,1-2,-1 0,1-1,0 0,0-2,0 0,0-1,0-1,0 0,1-2,6 2</inkml:trace>
  <inkml:trace contextRef="#ctx0" brushRef="#br0" timeOffset="41250.507">880 3529,'-5'10,"0"1,0 0,1 0,0 0,1 1,1-1,-1 1,2 0,0-1,0 1,1 0,0 0,1 0,1-1,0 1,0 0,5 10,-6-19,0-1,1 1,-1-1,1 1,0-1,0 0,0 0,0 0,0 0,0 0,0 0,1 0,-1-1,1 1,-1-1,1 0,0 0,-1 0,1 0,0 0,0 0,0-1,0 1,0-1,0 0,-1 0,1 0,0 0,0-1,0 1,0-1,0 0,0 0,-1 0,1 0,0 0,-1 0,1-1,4-2,0 1,0-1,-1-1,0 0,0 0,0 0,-1 0,1-1,-1 0,0 0,-1 0,0-1,0 0,1-1,-1-2,-1-1,0 1,-1-1,0 0,-1 1,0-1,0 0,-1 0,0 0,-1 0,-1 0,0 1,-2-8,3 12,0 0,-1 1,0-1,0 1,-1-1,0 1,1 0,-2 0,1 0,-1 0,1 0,-1 1,0 0,-1 0,1 0,-1 0,0 1,0 0,0 0,0 0,0 0,-1 1,0 0,1 0,-3 0,-14 0,3 4</inkml:trace>
  <inkml:trace contextRef="#ctx0" brushRef="#br0" timeOffset="41728.789">1275 3783,'90'-196,"-50"141,-26 99,-14-39,1 1,0-1,0 0,0 1,1-1,0 0,0 0,0 0,1 0,-1 0,1 0,0-1,1 1,-1-1,1 0,0 0,0 0,0-1,0 1,0-1,1 0,0 0,0-1,0 1,0-1,0 0,0-1,0 1,1-1,-1 0,0 0,1-1,-1 1,1-1,2-1,4-2,-1-1,1-1,-1 1,-1-2,1 0,-1 0,0-1,0 0,-1-1,0 0,0 0,-1-1,0 0,-1 0,0-1,0 0,-1-1,0 1,-1-1,0 0,-1 0,0-1,-1 1,0-1,-1 0,0 0,-1-7,6-27,-1 33</inkml:trace>
  <inkml:trace contextRef="#ctx0" brushRef="#br0" timeOffset="42019.128">2235 3359,'-24'11,"0"0,1 2,0 0,1 1,0 2,2 0,-12 12,29-26,0 0,1 1,-1-1,1 1,-1 0,1 0,0 0,0 0,0 0,0 0,1 1,-1-1,1 0,0 1,0-1,0 1,0 0,1-1,0 1,-1 0,1-1,1 1,-1 0,0-1,1 1,0 0,0-1,0 1,0-1,1 1,-1-1,1 0,0 0,0 0,0 0,0 0,0 0,3 2,5 4,-1 0,2-1,-1 0,1-1,0 0,1-1,0 0,0-1,0 0,0-1,1-1,0 0,0 0,0-1,0-1,0 0,76-31,-68 20</inkml:trace>
  <inkml:trace contextRef="#ctx0" brushRef="#br0" timeOffset="42357.259">2403 3613,'19'3,"0"-1,0-1,0 0,0-2,0 0,0-1,0-1,18-5,-30 6,0 0,0-1,-1 0,1 0,-1-1,1 1,-1-2,0 1,-1 0,1-1,-1 0,0-1,0 1,0-1,-1 0,0 0,0 0,0 0,-1-1,0 0,0 1,-1-1,0 0,1-5,-2 10,1-1,-1 1,0-1,1 0,-1 0,0 0,-1 1,1-1,0 0,-1 0,0 0,0 0,0 0,0 0,0 0,0 0,-1 0,1 0,-1 0,0 0,0 1,0-1,0 0,-1 1,1-1,-1 0,1 1,-1 0,0-1,0 1,0 0,0 0,-1 0,1 0,0 1,-1-1,0 0,1 1,-1 0,0 0,1 0,-1 0,0 0,0 0,0 1,0-1,-1 1,-7 4,0 1,1 0,0 1,0 0,1 1,-1 0,1 0,1 1,0 0,0 1,0 0,1 0,0 0,1 1,0 0,1 0,0 1,0 0,1 0,1 0,0 0,0 0,-1 10,4-16,-1 0,0 0,1 0,0 0,0 0,0 0,1-1,0 1,0 0,0 0,0 0,1-1,0 1,0 0,0-1,0 0,1 1,0-1,0 0,0 0,0-1,0 1,1-1,0 1,0-1,0 0,0-1,0 1,0-1,1 0,-1 0,5 1,15 6</inkml:trace>
  <inkml:trace contextRef="#ctx0" brushRef="#br0" timeOffset="42797.545">2856 3670,'131'-152,"-69"89,-61 63,1 0,0 0,-1 0,1 0,-1 0,1 0,-1 0,1 1,0-1,-1 1,1-1,-1 1,0-1,1 1,-1 0,1 0,-1 0,0 0,0 0,0 0,1 0,-1 0,0 0,0 1,-1-1,1 0,0 1,0-1,-1 0,1 1,0-1,-1 1,0-1,1 1,-1 0,0-1,0 1,0-1,0 1,0-1,0 1,0 0,0-1,-1 1,1-1,-1 1,1-1,-1 1,1-1,-2 1,3 9,0 0,0 0,1 0,1-1,-1 1,2-1,-1 1,2-1,-1 0,5 6,-7-13,0 0,0 0,1 0,-1 0,1 0,0-1,-1 1,1-1,0 0,0 0,1 0,-1 0,0-1,1 1,-1-1,1 0,-1 0,1 0,-1 0,1-1,0 1,0-1,-1 0,1 0,0 0,-1-1,1 1,0-1,-1 0,2 0,11-8,1 0,-1-1,0 0,-1-1,-1-1,0-1,0 0,-1-1,-1 0,0-1,-1 0,-1-1,0 0,2-7,19-30,-19 29</inkml:trace>
  <inkml:trace contextRef="#ctx0" brushRef="#br0" timeOffset="43076.382">3815 2936,'-5'38,"-1"18,0 4,1 2,-3-6,-1-7,2-7,1-6,3-4,0-3,3-2,-1 0,2 0,-1 0,0 0,6-4,0-11,1-8</inkml:trace>
  <inkml:trace contextRef="#ctx0" brushRef="#br0" timeOffset="43337.09">3590 3275,'33'0,"16"0,5 0,-2 0,-6 0,-5 0,-5 0,-4 0,-3 0,-5 0</inkml:trace>
  <inkml:trace contextRef="#ctx0" brushRef="#br0" timeOffset="43602.776">4068 3613,'-8'20,"-5"-44,9 9,1-1,1 0,1 0,0 0,1 0,0 0,1 0,1 1,1-1,0 0,1 1,1-1,0 1,1 0,1 1,0 0,1 0,8-11,-12 20,1 2,-1-1,1 0,0 1,-1 0,1 0,1 0,-1 1,0 0,1 0,-1 0,1 1,-1-1,1 1,0 1,0-1,0 1,12 1</inkml:trace>
  <inkml:trace contextRef="#ctx0" brushRef="#br0" timeOffset="44274.21">4605 3331,'-26'13,"3"-4,0 2,0 1,1 0,1 2,0 1,1 0,1 1,0 1,1 1,-13 18,29-34,0 0,0 1,1 0,-1-1,1 1,-1 0,1 0,0 0,0 0,0 0,0 0,1 0,-1 0,1 0,0 1,0-1,0 0,0 0,1 0,-1 0,1 0,0 0,0 0,0 0,0 0,0 0,1 0,-1 0,1-1,0 1,0-1,0 1,0-1,0 0,0 1,1-1,-1 0,1-1,0 1,-1 0,1-1,0 1,0-1,0 0,0 0,0 0,0-1,0 1,0-1,0 1,1-1,-1 0,0 0,0-1,1 1,17-7,0-2,-1 0,0-1,0 0,-1-2,-1 0,0-2,0 0,-1-1,2-3,-11 11,10-10,54-31,-69 49,-1-1,0 1,0 0,1 0,-1 0,0 0,0 1,0-1,0 0,0 1,0 0,-1-1,1 1,0 0,-1 0,1 0,-1 0,0 0,0 0,0 0,0 1,0-1,0 0,0 1,-1-1,1 0,-1 1,0-1,0 1,0 0,6 15,-4-11,1-1,0 1,1-1,-1 0,1 0,0-1,1 1,0-1,-1 0,2 0,-1 0,0-1,1 1,0-2,0 1,0 0,1-1,-1-1,1 1,-1-1,1 0,0 0,0-1,0 0,0 0,0 0,0-1,0 0,0-1,0 0,0 0,0 0,0-1,0 0,0 0,-1-1,1 0,-1 0,3-2,16-11,0-1,-2-2,0 0,-1-1,9-12,24-23,-34 37,-1-2,-1-1,0-1,-2 0,-1-1,-1-1,-1 0,0-1,-2 0,-2-1,0-1,-1 0,-2 0,3-19,-9 37,3-3,-2 1,0-1,0 1,-1-1,-1 0,0 1,0-1,-1 0,0 1,-1-1,-1 1,0 0,0-1,-3-2,5 12,1 1,-1-1,0 1,0-1,0 1,-1-1,1 1,0 0,0 0,-1 0,1 0,-1 0,1 0,-1 0,1 0,-1 0,1 1,-1-1,0 0,1 1,-1 0,0-1,0 1,1 0,-1 0,0 0,0 0,1 0,-1 1,0-1,0 0,1 1,-1-1,0 1,1 0,-1-1,1 1,-1 0,1 0,-1 0,1 0,-45 60,39-40,2-1,1 1,0 0,2 0,0 0,1 1,1-1,3 16,-2 3,0-10,1 0,1 0,2-1,1 1,1-1,2-1,0 1,2-2,5 9,53 87,-69-124,0 1,1 0,-1 0,0-1,0 1,0 0,0 0,0 0,0-1,1 1,-1 0,0 0,0 0,0-1,0 1,1 0,-1 0,0 0,0 0,1 0,-1 0,0-1,0 1,1 0,-1 0,0 0,0 0,1 0,-1 0,0 0,0 0,1 0,-1 0,0 0,0 0,-6-9</inkml:trace>
  <inkml:trace contextRef="#ctx0" brushRef="#br0" timeOffset="44536.143">4972 3133,'38'5,"18"2,9-1,-2-1,-3-2,-5 0,-9-2,-1-1,-4 0,-5 0,-3-5,-2-2,-2 1,-6 1</inkml:trace>
  <inkml:trace contextRef="#ctx0" brushRef="#br0" timeOffset="45222.714">5819 3473,'26'-19,"-8"8,-1 0,-1-1,0-1,0 0,-2-2,1 1,-2-2,0 0,-1 0,6-11,-17 24,0 1,0-1,0 1,-1-1,1 0,-1 0,1 1,-1-1,0 0,0 0,0 0,0 1,-1-1,1 0,-1 0,0 1,1-1,-1 0,0 1,-1-1,1 1,0-1,-1 1,1 0,-1-1,0 1,0 0,0 0,0 0,0 0,0 1,-1-1,1 1,0-1,-1 1,0 0,1 0,-1 0,1 0,-1 0,0 1,0-1,1 1,-1 0,0-1,0 1,0 1,1-1,-1 0,0 1,0-1,-1 2,-6-1,0 1,0 1,0 0,1 0,-1 1,1 0,0 0,0 1,1 0,-1 1,1 0,0 0,1 1,0 0,0 0,0 1,1 0,0 0,0 1,1-1,0 1,1 0,0 1,0-1,1 1,0-1,1 1,0 0,0 0,1 0,1 0,-1 0,2 0,-1 0,2 0,-1 0,1 0,1 0,0 0,0-1,1 1,0-1,0 0,5 7,-4-9,0 0,0-1,1 1,0-1,0 0,0-1,1 1,0-1,0 0,0-1,1 0,-1 0,1-1,0 0,0 0,0-1,1 1,-1-2,0 0,3 1,3-1,-1 1,1-2,-1 0,1 0,0-1,-1-1,1 0,-1-1,0-1,0 0,0 0,0-1,-1-1,0 0,0-1,-1 0,7-6,6-7</inkml:trace>
  <inkml:trace contextRef="#ctx0" brushRef="#br0" timeOffset="45701.25">6440 3359,'-3'2,"-20"16,0 1,1 1,2 0,0 2,-14 18,32-37,0 0,0 0,0 1,0-1,1 1,0-1,-1 1,1-1,0 1,1 0,-1-1,0 1,1 0,0 0,0-1,0 1,1 0,-1 0,1-1,0 1,0 0,0-1,0 1,1-1,0 1,-1-1,1 0,0 0,1 1,-1-1,0-1,1 1,0 0,0-1,0 1,0-1,0 0,0 0,0 0,1 0,-1-1,1 1,-1-1,1 0,2 0,5 2,0-1,0 0,1-1,-1 0,0-1,1-1,-1 1,1-2,-1 1,0-2,0 1,0-2,0 1,0-2,-1 1,0-1,0-1,0 0,-1 0,2-3,19-13,-2-2,-1-2,-1 0,-1-2,13-18,-18 22,-2 0,0-1,-2-1,-1 0,0-1,-2-1,-2 0,0-1,-2 0,-1-1,-1 0,-2 0,-1 0,-1 0,-2-20,-1 45,0-1,0 1,0 0,-1 0,0-1,0 1,-1 0,1 0,-1 0,0 0,0 0,-1 1,1-1,-1 0,0 1,0 0,-1 0,1 0,-1 0,0 1,0-1,0 1,-1 0,1 0,-1 0,0 1,1 0,-1 0,0 0,0 0,0 1,-1 0,1 0,0 0,0 1,-1 0,1 0,-5 0,-1 4,0 1,0-1,1 2,0-1,0 2,1-1,0 1,0 1,0-1,1 1,0 1,1 0,-1 0,2 0,-1 1,2 0,-1 0,1 1,1-1,0 1,0 0,1 0,1 1,0-1,0 1,1-1,0 5,1 9,0 0,1 0,2-1,1 1,0-1,2 1,1-2,1 1,1-1,0 0,2-1,1 0,1 0,0-2,2 0,0 0,2-1,0-1,16 13,150 100,-171-125,0 0,0-1,1 0,-1-1,1 0,0-1,0-1,0 0,1 0,-1-1,0-1,0 0,1-1,-1-1,11-2,0-3</inkml:trace>
  <inkml:trace contextRef="#ctx0" brushRef="#br0" timeOffset="48908.562">8161 3387,'0'0,"-152"14,147-13,-1 1,1-1,-1 1,1 0,0 1,0-1,0 1,0 0,0 0,1 1,-1-1,1 1,0 0,0 0,0 1,1-1,-1 1,1 0,0 0,1 0,-1 0,1 0,0 1,0-1,0 1,1 0,0 1,0 0,0-1,0 1,1-1,0 1,1 0,0-1,0 1,0 0,0-1,1 0,0 1,1-1,0 0,0 0,0 0,0 0,1-1,0 1,0-1,0 0,1 0,0-1,0 1,0-1,0 0,1-1,0 1,0-1,-1 0,2 0,-1-1,0 0,1 0,-1 0,1-1,-1 0,1 0,-1-1,1 0,0 0,-1 0,2-1,13-6,-1-1,0 0,-1-2,0 0,-1-1,0-1,0 0,-1-2,-1 0,12-13,-13 13,78-101,-75 107,-12 36,-3-10,-1-10,0 0,0 0,1-1,0 1,0-1,1 1,0-1,0 0,1-1,-1 1,2-1,-1 0,1 0,-1 0,2-1,-1 0,1 0,-1-1,1 0,0 0,1 0,-1-1,1 0,0 0,-1-1,1 0,7 0,-2-1,0-1,0-1,0 0,1 0,-2-1,1-1,0-1,0 1,-1-2,0 0,0 0,0-1,-1-1,0 0,0 0,0-1,-1-1,0 1,6-9,11-13,0-2,-3 0,0-2,-2 0,13-30,-22 39,-1-1,-1 0,-2-1,0 0,-2-1,-1 1,-1-1,-2-1,-1 1,0-26,-2 48,0 1,0-1,-1 0,1 1,-1-1,-1 0,1 1,-1-1,0 1,0 0,0 0,-1 0,1 0,-2 0,1 0,0 0,-3-1,5 6,-1 1,1-1,-1 0,0 1,1-1,-1 1,1 0,-1-1,1 1,-1 0,1 0,0 0,0 0,-1 0,1 0,0 1,0-1,0 0,0 1,0-1,0 0,1 1,-1-1,0 1,1-1,-1 1,1 0,-1 1,-6 19,2 0,0 1,1-1,1 1,2 0,0 0,1 0,3 22,-1 10,0-12,1-1,2 1,2-1,2 0,3 5,26 81,-38-128,0 0,0 0,-1 0,1 0,0 0,-1 0,1 0,0 0,0 0,-1 0,1 0,0 1,0-1,-1 0,1 0,-17-34,7 11</inkml:trace>
  <inkml:trace contextRef="#ctx0" brushRef="#br0" timeOffset="49150.088">8669 3162,'38'5,"18"-4,9-1,3-1,-6 0,-3-1,-3-4,-5-1,-2 1,-5 0,-4 3,-5 0,-4 2,-2 1,-1 0,-5 0</inkml:trace>
  <inkml:trace contextRef="#ctx0" brushRef="#br0" timeOffset="51322.206">10137 2879,'-12'168,"3"-108,3 0,2 1,2 0,5 18,-2 1,-1-67,-1 1,-1 0,0-1,0 0,-1 1,-1-1,0 0,-1-1,-2 4,-2-5,2-7</inkml:trace>
  <inkml:trace contextRef="#ctx0" brushRef="#br0" timeOffset="51601.057">9883 3303,'33'0,"17"0,4-5,-3-1,-4 0,-7 1,-4 2,-3 1,-4 0,-1-3,0-1,-1 0,0 1,-5 2</inkml:trace>
  <inkml:trace contextRef="#ctx0" brushRef="#br0" timeOffset="52067.364">10475 2936,'-4'27,"-7"43,4 1,2 0,4 39,29 109,-16-153,-12-65,0 0,0 1,1-1,-1 0,0 1,1-1,-1 0,1 0,0 0,-1 1,1-1,0 0,0 0,0 0,0 0,-1 0,1 0,1 0,-1-1,0 1,0 0,0 0,0-1,0 1,1-1,-1 1,0-1,1 0,-1 1,0-1,1 0,-1 0,0 0,1 0,-1 0,0 0,1 0,-1-1,0 1,1 0,-1-1,0 1,0-1,1 1,-1-1,1 0,141-125,-142 125,67-42,-67 42,1 1,0-1,-1 0,1 1,0-1,0 1,0-1,-1 1,1 0,0-1,0 1,0 0,0 1,-1-1,1 0,0 0,0 1,0-1,-1 1,1 0,0-1,-1 1,1 0,0 0,-1 0,1 0,-1 0,1 0,-1 1,0-1,0 0,1 1,-1-1,0 1,0-1,0 1,-1 0,1-1,0 3,8 48,7 14,10-56,-11-12</inkml:trace>
  <inkml:trace contextRef="#ctx0" brushRef="#br0" timeOffset="56184.37">11378 3359,'0'-2,"0"0,0 0,-1 0,1 0,-1-1,1 1,-1 0,0 0,0 0,0 0,0 0,0 0,0 1,0-1,-1 0,1 1,-1-1,1 0,-1 1,0 0,0-1,1 1,-1 0,0 0,0 0,0 0,0 1,0-1,-1 0,1 1,0-1,0 1,0 0,0 0,-1 0,0 0,-81 13,72-7,0 1,1-1,-1 2,1 0,1 0,-1 1,2 0,-1 1,1 0,0 0,1 1,1 0,0 1,0 0,1 0,0 0,0 3,6-13,-1 0,0 1,1-1,-1 1,1-1,0 1,0-1,0 1,0-1,0 1,1-1,-1 0,1 1,-1-1,1 1,0-1,0 0,0 0,0 1,1-1,-1 0,0 0,1 0,0 0,-1 0,1-1,0 1,0-1,0 1,0-1,0 1,0-1,0 0,1 0,1 1,2 0,0 0,1-1,-1 1,1-1,-1 0,1-1,-1 1,1-2,-1 1,1 0,-1-1,1 0,0-1,18-7,0-2,-1 0,-1-2,0 0,0-2,-2 0,0-1,0-2,-2 0,0-1,5-7,-24 25,0 1,0-1,1 1,-1 0,0-1,1 1,-1 0,1-1,-1 1,0 0,1-1,-1 1,1 0,-1 0,1 0,-1 0,0-1,1 1,-1 0,1 0,-1 0,1 0,-1 0,1 0,-1 0,1 0,-1 0,1 0,-1 0,1 1,-1-1,1 0,-1 0,1 0,-1 1,0-1,1 0,-1 0,1 1,-1-1,0 0,1 1,-1-1,0 0,1 1,-1-1,0 1,0-1,0 1,1-1,-1 0,0 1,0-1,0 1,0-1,0 1,0-1,1 1,-1-1,-1 1,1-1,0 1,0-1,6 47,-5-29,0-13,-1 0,1 1,0-1,1 0,-1 1,1-1,0 0,0 0,1-1,0 1,0 0,0-1,0 1,0-1,1 0,0 0,0-1,0 1,0-1,1 0,-1 0,1 0,0 0,0-1,0 0,0 0,0 0,0-1,1 0,-1 0,0 0,1-1,-1 1,1-1,-1 0,0-1,1 0,-1 1,0-2,1 1,11-7,0 0,-1-1,0 0,0-2,-1 0,0 0,-1-2,-1 0,0 0,0-1,-1-1,-1 0,4-7,4-9,-1-1,-2-1,0 0,-3-1,-1-1,-1 0,6-34,-13 53,0 1,-1-2,0 1,-2 0,1 0,-2 0,0-1,-2 1,0-3,2 20,0-1,0 1,0-1,0 0,0 1,-1-1,1 1,0-1,0 0,-1 1,1-1,0 1,-1-1,1 0,0 1,-1-1,1 0,0 0,-1 1,1-1,-1 0,1 0,0 0,-1 1,1-1,-1 0,1 0,-1 0,1 0,0 0,-1 0,1 0,-1 0,1 0,-1 0,1 0,-1 0,1 0,-1 0,1-1,0 1,-1 0,1 0,-1 0,1-1,0 1,-1 0,1-1,0 1,-1 0,1-1,0 1,-1 0,1-1,0 1,0 0,-1-1,1 1,0-1,0 1,-14 41,16 99,5-71,-7 371,-11-494,5 35</inkml:trace>
  <inkml:trace contextRef="#ctx0" brushRef="#br0" timeOffset="56438.414">11661 3162,'34'5,"15"1,5 0,2-1,-3-2,-1-1,-5-5,-6-3,-4 0,-4 1,-3 1,-2 2,-5 1</inkml:trace>
  <inkml:trace contextRef="#ctx0" brushRef="#br0" timeOffset="57297.15">12874 3416,'30'343,"-36"-294,6-50,0 1,0-1,-1 0,1 1,0-1,0 1,0-1,-1 1,1-1,0 1,-1-1,1 1,-1-1,1 1,0-1,-1 1,1-1,-1 1,1 0,-1-1,1 1,-1 0,1-1,-1 1,0 0,1 0,-1 0,1-1,-1 1,0 0,1 0,-1 0,1 0,-1 0,0 0,1 0,-1 0,1 1,-1-1,0 0,1 0,-1 0,1 1,-1-1,1 0,-1 0,0 1,1-1,0 1,-1-1,1 0,-1 1,1-1,-1 1,1-1,0 1,-1-1,1 1,0-1,0 1,-1 0,1-1,0 1,0-1,0 1,0 0,0-1,0 1,-4-11,2-1,-1 1,2-1,-1 1,1-1,1 0,0 1,0-1,1 0,1 1,0-1,0 1,1-1,0 1,1 0,0 0,1 0,-1 1,2 0,0 0,0 0,1 0,-2-1,8-12,2 0,0 0,2 1,0 1,1 1,1 1,1 0,0 1,1 2,1 0,1 1,0 1,0 1,1 1,1 1,8-1,-25 8,0 0,1 0,-1 1,0 0,1 0,0 1,-1 0,1 1,0 0,0 0,-1 1,1 0,0 1,-1-1,1 2,-1-1,0 1,0 1,0-1,4 4,-9-2,-1 0,-1 1,1-1,-1 1,0-1,0 1,-1 0,1-1,-1 1,-1 0,1-1,-1 1,0 0,0-1,-1 1,1-1,-1 0,0 1,-1-1,1 0,-1 0,0 0,0-1,-1 1,-2 2,-2 6,0 0,-1-1,-1 0,1 0,-2-1,0 0,0-1,-1 0,0-1,0-1,-1 0,-1 0,1-1,-1-1,0 0,-1-1,1-1,-1 0,0-1,0 0,0-1,-10-1,-38-22,50 9</inkml:trace>
  <inkml:trace contextRef="#ctx0" brushRef="#br0" timeOffset="57660.486">13777 3303,'-11'9,"-10"7,0 2,1 0,0 1,2 1,0 0,2 2,-12 18,26-37,0 0,0 0,1 0,-1 0,1 0,0 0,0 1,0-1,1 0,-1 1,1-1,-1 0,1 1,0-1,1 0,-1 1,0-1,1 0,0 1,0-1,0 0,0 0,0 1,1-1,-1 0,1-1,0 1,0 0,0 0,0-1,1 1,-1-1,1 0,-1 0,1 0,0 0,0 0,0 0,0-1,0 1,0-1,0 0,0 0,1 0,-1 0,2-1,4 2,1 0,0-1,0 0,-1 0,1-1,0-1,0 0,-1 0,1-1,0 0,-1 0,0-1,1 0,-1-1,-1 0,1-1,0 0,-1 0,0-1,0 0,-1 0,0 0,0-1,0-1,-1 1,0-1,0 0,0-2,-5 8,3-2,-1 0,0 0,0 0,0 0,-1 0,1-1,-1 1,0-1,0 0,-1 1,1-1,-1 0,0 0,-1 0,1 0,-1 0,0 0,0 0,-1 0,1 0,-1 0,0 0,0 0,-1-1,-3-2,1 0,-1 0,-1 1,1 0,-1 0,0 0,-1 1,0 0,0 0,0 1,-1 0,1 0,-1 1,0 0,-1 0,1 1,-1 0,1 0,-1 1,0 0,0 1,0 0,-6 0,-10 0</inkml:trace>
  <inkml:trace contextRef="#ctx0" brushRef="#br0" timeOffset="57891.948">14228 3331,'-19'33,"-11"17,-1 4,10-7,9-12</inkml:trace>
  <inkml:trace contextRef="#ctx0" brushRef="#br0" timeOffset="58135.738">14115 2965,'0'0</inkml:trace>
  <inkml:trace contextRef="#ctx0" brushRef="#br0" timeOffset="58431.372">14370 3529,'148'-192,"-147"190,-1 0,1 1,0-1,0 1,0-1,0 1,0 0,0-1,0 1,0 0,1 0,-1 0,1 0,-1 0,0 0,1 0,0 0,-1 1,1-1,-1 0,1 1,0 0,-1-1,1 1,0 0,0 0,-1 0,1 0,0 0,-1 0,1 0,0 1,0-1,-1 1,1-1,-1 1,1 0,0-1,-1 1,1 0,-1 0,0 0,1 0,-1 0,0 1,0-1,1 0,-1 0,0 1,0-1,-1 1,1 0,10 68,-11-65,-1 0,0 1,1-1,0 1,0-1,1 0,0 1,0-1,0 0,0 1,1-1,0 0,0 0,0 0,1 0,0-1,0 1,0-1,0 1,1-1,-1 0,1 0,0-1,0 1,1-1,-1 0,1 0,-1 0,1-1,0 1,1-1,3-3,1 0,-1-1,0 0,0 0,0-1,0 0,0-1,-1 1,1-2,-1 1,0-1,0-1,-1 0,0 0,0 0,0 0,0-1,-1-1,-1 1,1-1,-1 0,5-3,143-198,-139 193</inkml:trace>
  <inkml:trace contextRef="#ctx0" brushRef="#br0" timeOffset="58688.986">15302 2908,'4'34,"-2"15,-2 10,-2-1,1-6,0-6,0-7,0-4,1-5,-1-1,1-2,0 0,0-10,0-12,0-7</inkml:trace>
  <inkml:trace contextRef="#ctx0" brushRef="#br0" timeOffset="58940.659">14991 3077,'34'9,"20"4,6-1,2-2,-4-3,-2-2,-7-3,-1-1,-5-1,-4-1,-5 1,-2-1,-3 1,-6 0</inkml:trace>
  <inkml:trace contextRef="#ctx0" brushRef="#br0" timeOffset="65912.421">15922 3444,'-38'49,"5"-11,-1-2,-2-1,-1-1,-1-3,-40 25,60-44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241 498,'14'-4,"-10"4,-1 0,0 0,0-1,0 1,0-1,0 0,0 0,0 0,0 0,0-1,0 1,-1-1,1 0,0 0,-1 0,0 0,1 0,-1 0,0-1,0 1,0-1,0 1,-1-1,1 0,0-1,-5 1,1 1,-1-1,0 1,0-1,0 1,0 0,0 0,0 1,-1-1,1 0,-1 1,1 0,-1 0,1 0,-1 1,0-1,1 1,-1 0,0-1,0 2,1-1,-1 0,0 1,1 0,-1 0,1 0,-1 0,1 0,-1 1,-12 2,0 2,1-1,-1 2,1 0,0 1,1 0,0 1,1 1,-1 0,2 1,-1 0,2 1,0 0,-7 9,17-16,0-1,-1 1,1 0,1 0,-1 0,1 0,0 0,0-1,0 1,1 0,-1 0,1 0,0 0,1-1,-1 1,1 0,0-1,0 1,1-1,-1 0,1 0,0 0,0 0,0 0,0-1,1 1,0-1,0 0,-1 0,2 0,-1-1,0 0,0 1,1-1,-1-1,1 1,0-1,0 1,-1-1,1-1,3 1,10 1,0 0,0-2,0 0,0 0,0-2,0-1,-1 0,1-1,-1 0,0-2,0 0,0-1,-1-1,0 0,-1-1,1-1,-2 0,0-1,0-1,-1 0,0-1,-1 0,0-1,-2 0,8-13,-16 25,20-23,-10 47,-11-13,0 0,0 0,0 0,2 0,-1 0,1 0,0-1,1 1,0-1,0 0,1 0,0 0,0-1,1 1,0-1,0-1,0 1,1-1,0 0,1-1,-1 1,1-1,0-1,0 0,7 3,11 2</inkml:trace>
  <inkml:trace contextRef="#ctx0" brushRef="#br0" timeOffset="429.212">862 668,'12'0,"0"0,0-1,0-1,-1 0,1 0,0-1,-1-1,0 1,0-2,0 0,0 0,-1-1,0 0,0-1,-1 0,1-1,94-90,-104 97,1 0,-1 0,1 1,-1-1,1 0,-1 0,1 0,-1 0,1 1,0-1,0 0,-1 1,1-1,0 0,0 1,0-1,-1 1,1-1,0 1,0 0,0-1,0 1,0 0,0 0,0 0,0-1,0 1,0 0,0 0,0 0,0 1,0-1,0 0,0 0,0 0,0 1,0-1,0 1,0-1,-1 0,1 1,0 0,0-1,0 1,-1-1,1 1,0 0,-1 0,1-1,0 1,-1 0,1 0,-1 0,1 0,-1 0,1 0,2 12,-2-9,-1 1,1-1,0 0,0 1,1-1,-1 0,1 1,0-1,0 0,0 0,1-1,-1 1,1 0,0-1,0 1,0-1,0 0,1 0,-1 0,1-1,0 1,0-1,0 0,0 0,0 0,0-1,1 1,-1-1,2 0,2 1,0-1,0 1,0-2,0 1,0-1,0 0,1-1,-1 0,0 0,0-1,-1 0,1 0,0-1,-1 0,1 0,-1-1,0 0,0 0,0-1,-1 0,0 0,1 0,-2-1,1 0,3-5,46-67,-42 64</inkml:trace>
  <inkml:trace contextRef="#ctx0" brushRef="#br0" timeOffset="928.42">1906 442,'-7'2,"-1"1,1 0,-1 1,1-1,0 1,0 1,1-1,-1 1,1 0,0 1,1-1,-1 1,1 1,0-1,0 1,1-1,0 1,0 0,1 1,0-1,0 1,1-1,0 1,0 0,0 6,3-11,0-1,0 1,0 0,0-1,1 1,0-1,-1 0,1 0,0 1,0-1,0 0,0 0,0-1,1 1,-1 0,1-1,-1 1,1-1,-1 0,1 0,0 0,0 0,-1 0,1-1,0 1,0-1,0 0,1 0,84-5,-75 0,0-1,0 0,0-1,-1-1,0 0,0 0,-1-1,0-1,-1 0,8-9,26-22,-22 25,-1-1,-1-1,-1-1,-1-1,0-1,-1 0,-2-1,0-1,-1 0,-2-1,0 0,-2-1,0 0,-2-1,3-15,-10 36,0 0,-1 0,1 0,-1 1,0-1,-1 0,1 0,-1 0,0 1,0-1,0 0,-1 1,0-1,0 1,0-1,0 1,-1 0,1 0,-1 0,0 0,0 1,-1-1,1 1,-1 0,0 0,0 0,0 0,0 0,0 1,0 0,-1 0,1 0,-1 1,1-1,-1 1,0 0,0 1,0-1,1 1,-1 0,-1 0,-4 1,-1 0,1 1,0 0,-1 1,1 0,1 0,-1 1,0 1,1-1,0 2,0-1,0 1,1 1,0-1,0 2,0-1,1 1,1 0,-1 0,1 1,0-1,1 2,0-1,1 0,0 1,0 0,1 0,0 0,1 0,0 1,0-1,1 1,1-1,0 1,0-1,1 1,0-1,1 1,0-1,1 0,0 0,4 9,7 7,1 0,0-1,2-1,1 0,1-2,1 0,0-1,2 0,1-2,0-1,1-1,1-1,1-1,0-1,0-2,2 0,-1-2,1-1,1-1,26 3,53 6,-80-16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1,'5'19,"1"11,0 6,-1 1,-1-1,-2-6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196 254,'33'-31,"-20"21,-2 1,1-1,-2-1,1 0,-1-1,-1 0,0 0,-1-1,0 0,-1-1,-1 0,0 0,0 0,1-12,-9-1,2 27,0 1,0-1,0 0,0 1,0-1,0 0,0 0,0 1,0-1,0 0,-1 1,1-1,0 0,0 1,0-1,0 0,-1 0,1 1,0-1,0 0,0 0,-1 1,1-1,0 0,0 0,-1 0,1 0,0 1,-1-1,1 0,0 0,-1 0,1 0,0 0,0 0,-1 0,1 0,0 0,-1 0,1 0,0 0,-1 0,1 0,0 0,-1 0,1 0,0 0,-1 0,1-1,0 1,0 0,-1 0,1 0,0 0,0-1,-1 1,1 0,0 0,0-1,0 1,-1 0,1-1,-9 27,1 0,1 1,1 0,1 0,1 0,2 1,1-1,2 13,-9 86,-5-2,6-42,-3-1,-4 0,-15 40,-23-23,50-95,0-1,-1 1,1-1,0 1,-1-1,1 0,-1 0,0-1,1 1,-1 0,0-1,0 0,0 1,0-1,0-1,-1 1,1 0,0-1,0 1,0-1,-1 0,1 0,0 0,0-1,-1 1,1-1,0 0,0 0,0 0,0 0,0 0,-2-2,-2-2,1-2,0 1,0-1,0 0,1 0,0 0,0-1,1 0,0 0,0 0,1 0,0 0,1-1,-1 0,2 1,-1-1,1-7,0 3,2 0,0 0,0 0,1 0,0 0,1 0,1 0,0 1,1 0,0 0,1 0,0 0,1 1,0 0,1 0,0 1,1 0,0 1,0 0,1 0,0 1,1 0,0 1,0 0,1 0,-1 2,1-1,1 2,-1-1,1 2,-1-1,6 1,293 0,-266-7,-26 4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227 227,'0'-2,"-1"-1,0 1,0 0,0 0,0 0,-1 0,1 0,-1 0,1 0,-1 0,0 0,1 0,-1 1,0-1,0 1,0 0,0-1,0 1,-1 0,1 0,0 0,0 0,-1 1,1-1,-1 1,1-1,0 1,-1 0,1 0,-1 0,1 0,-1 1,1-1,0 0,-1 1,1 0,0 0,-1-1,1 1,0 1,0-1,0 0,0 0,0 1,0-1,0 1,0 0,0 0,0 0,-8 5,0 1,1-1,-1 2,1-1,1 1,0 1,0-1,1 1,0 1,1-1,0 1,1 0,0 1,0-1,2 1,-1 0,1 0,1 0,0 0,1 2,1-11,-1 0,1 0,0-1,0 1,0 0,1 0,-1 0,1-1,-1 1,1 0,0-1,0 1,0-1,1 1,-1-1,0 1,1-1,0 0,-1 0,1 0,0 0,0 0,0 0,1 0,-1-1,0 1,1-1,-1 1,1-1,-1 0,1 0,-1 0,1 0,0-1,0 1,-1-1,1 0,0 1,0-1,-1 0,1-1,0 1,0 0,-1-1,1 0,0 0,-1 1,1-2,1 1,32-18,-1-1,-1-1,0-3,-2 0,-1-2,-1-1,-1-2,-2-1,24-32,-51 62,0-1,0 1,0-1,0 1,0-1,1 1,-1-1,0 1,0-1,0 1,1-1,-1 1,0-1,1 1,-1-1,0 1,1 0,-1-1,1 1,-1 0,1-1,-1 1,0 0,1 0,-1-1,1 1,-1 0,1 0,0 0,-1 0,1-1,-1 1,1 0,-1 0,1 0,-1 0,1 0,-1 0,1 1,-1-1,1 0,-1 0,1 0,-1 0,1 1,-1-1,1 0,-1 0,1 1,-1-1,1 0,-1 1,0-1,1 1,3 32,-4-21,0-6,0 2,0-1,0 0,1 0,0-1,0 1,1 0,-1 0,2 0,-1-1,1 1,0-1,0 0,1 0,0 0,0 0,0-1,1 1,-1-1,1 0,1 0,-1-1,1 0,-1 0,1 0,0-1,1 1,-1-2,1 1,-1-1,1 1,0-2,0 1,-1-1,1 0,0-1,3 1,15-7</inkml:trace>
  <inkml:trace contextRef="#ctx0" brushRef="#br0" timeOffset="337.808">1158 1,'-20'17,"0"0,1 1,0 2,2-1,0 2,-12 21,27-41,1 1,0 0,-1-1,1 1,0 0,0 0,0 0,0 0,0 0,1 0,-1 0,1 0,-1 0,1 0,0 0,-1 1,1-1,0 0,1 0,-1 0,0 0,1 0,-1 1,1-1,-1 0,1 0,0 0,0 0,0 0,0-1,0 1,1 0,-1 0,0-1,1 1,0-1,-1 1,1-1,0 0,-1 0,1 1,0-1,0 0,0-1,2 2,19 7,-19-9,0 1,0-1,0 1,0 0,0 0,0 0,0 0,0 1,0-1,-1 1,1 0,-1 0,1 1,-1-1,0 1,0-1,0 1,0 0,-1 0,1 1,-1-1,0 0,0 1,0-1,0 1,0 0,-1-1,0 1,0 0,0 0,0 0,0 0,-1 0,0 0,0 0,0 0,0 0,-1 3,-5 1,0-1,-1 0,0 0,-1 0,1-1,-1 0,0-1,-1 1,1-2,-1 1,0-1,0 0,-1-1,1 0,-1-1,1 0,-1 0,-1-1,5 1,-1 0,0 0,0 0,0-1,0 0,0-1,0 1,0-1,0-1,0 1,1-1,-1-1,0 1,0-1,0 0,1-1,-6-2,0-8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362 555,'-10'-3,"1"1,0 0,0 0,-1 1,1 0,-1 1,1 0,-1 0,0 1,1 0,0 1,-1 0,1 0,0 1,0 0,0 1,1 0,-1 1,1-1,-8 7,0 2,1 1,0 0,0 1,2 1,0 0,1 0,0 2,1-1,1 2,1-1,1 1,6-16,1 0,-1-1,1 1,-1 0,1 0,0-1,1 1,-1 0,0 0,1 0,-1 0,1 0,0 0,0 0,0 0,1 0,-1 0,1 0,-1 0,1 0,0 0,0 0,0 0,1 0,-1-1,1 1,-1-1,1 1,0-1,0 0,0 1,0-1,1 0,-1 0,0-1,1 1,0 0,-1-1,1 1,0-1,0 0,-1 0,1 0,0 0,0-1,0 1,0-1,0 0,0 0,1 0,9-3,1 0,-1-1,0 0,-1-1,1-1,-1 0,0-1,-1 0,1-1,-1 0,-1 0,0-1,2-3,8-4,11-9,-1-2,-1-1,-1-1,-1-2,-2 0,10-18,62-116,-119 232,12-42,3 0,0 1,1-1,1 1,2 0,1 1,1-1,2 26,-1-47,1 0,0 0,0 1,1-1,-1 0,1 0,0 0,0-1,1 1,0 0,0-1,0 1,0-1,0 0,1 0,0-1,0 1,0-1,0 1,1-1,-1-1,1 1,-1 0,1-1,0 0,0 0,0-1,1 0,-1 1,0-2,1 1,10 1,-1 0,1-1,0-1,0 0,-1-2,1 1,0-2,-1 0,0-1,2-1,10-6,-1-1,0-1,-1-1,-1-2,0 0,-1-1,-1-2,-1 0,0-1,-2-1,0-1,-2-1,0-1,-2 0,1-3,2-3,-2 0,-2-1,-1-1,-1 0,-1 0,-2-2,-2 1,1-13,-17-37,8 81,0 0,1 1,-1-1,0 0,0 1,-1-1,1 1,0-1,0 1,-1 0,1-1,-1 1,1 0,-1 0,1 0,-1 0,0 0,1 0,-1 1,0-1,0 0,0 1,0 0,0-1,1 1,-1 0,0 0,0 0,0 0,0 0,0 1,0-1,0 0,1 1,-1 0,0-1,0 1,0 0,1 0,-1 0,-1 1,-8 6,1 1,-1 1,1 0,1 0,0 1,1 0,0 1,1-1,0 2,0-1,1 1,0 4,-3 4,2 0,0 0,1 1,2 0,0 0,1 0,1 0,1 0,2 1,0 5,0-20,0 0,0 1,1-1,0-1,1 1,-1 0,2-1,-1 1,1-1,0 0,0 0,1 0,0-1,0 1,1-1,0-1,0 1,0-1,0 0,1 0,0-1,0 0,0 0,1-1,1 1,3 1,1-1,-1 0,0-2,1 1,0-1,-1-1,1 0,0-1,0 0,-1-1,1-1,0 0,-1 0,1-2,10-3,3-7,-1 0,0-2,-1-1,-1-1,0 0,-2-2,0-1,-1-1,-1 0,-1-1,-2-1,0-1,-1 0,-2-2,0 1,-2-1,0-4,-2 8,-2-1,0 1,-2-1,0 0,-2-1,0 1,-2 0,-1-1,-1-5,1 29,1-1,-1 1,0-1,0 1,0-1,0 0,0 1,0-1,0 1,0-1,-1 1,1-1,-1 0,1 1,-1 0,1-1,-1 1,0-1,0 1,0 0,0-1,0 1,0 0,0 0,0 0,0 0,-1 0,1 0,0 0,-1 0,1 1,-1-1,1 0,0 1,-1-1,0 1,1 0,-1-1,1 1,-1 0,1 0,-1 0,0 0,1 0,-1 0,1 1,-1-1,-1 1,-7 8,1 0,0 0,0 1,1 0,0 1,1 0,0 0,1 1,0 0,1 0,1 0,-4 12,-1 6,1-1,2 1,1 0,1 1,2-1,1 1,1 0,3 9,-2-26,1 0,0-1,1 1,0-1,1 0,1 0,0 0,1 0,0-1,1 0,1 0,0-1,0 0,1 0,0-1,1 0,0-1,0 0,1 0,1-1,-1-1,1 0,1-1,-1 0,1 0,0-1,2-1,9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0,'-4'7,"0"0,0 0,1 1,0-1,0 1,1-1,0 1,0 0,1 0,0 0,0 0,1 0,0 0,1 8,-1-1,-1 344,-2-322,-2-1,-2 1,-1-1,-2-1,-1 0,-17 34,27-64,3-6</inkml:trace>
  <inkml:trace contextRef="#ctx0" brushRef="#br0" timeOffset="257.155">0 452,'34'0,"15"0,5 0,-2 0,-6 0,-5 0,-5 0,-3 0,-4 0,-1 0,0 0,-1 0,0-5,0-2,-4 1</inkml:trace>
  <inkml:trace contextRef="#ctx0" brushRef="#br0" timeOffset="759.929">678 28,'-16'148,"3"134,13-265,1-1,1 1,1-1,0 0,1 0,1 0,0 0,1-1,1 0,0 0,1 0,5 4,-12-17,1 0,-1 0,1 0,0 0,0 0,0-1,0 1,0-1,1 1,-1-1,0 0,1 0,-1 0,1 0,-1 0,1-1,-1 1,1-1,0 1,-1-1,1 0,-1 0,1 0,0-1,-1 1,1 0,-1-1,1 0,-1 0,1 0,-1 0,1 0,-1 0,82-54,-67 41,6-4,-18 13,0 0,0 1,1-1,0 1,0 0,0 0,0 1,0 0,1 0,0 1,-1-1,1 1,0 1,3-1,-7 4,0-1,0 1,-1 0,1 0,-1 0,1 0,-1 1,0-1,1 1,-1-1,-1 1,1 0,0 0,-1 0,1 0,-1 0,0 0,0 0,0 0,0 1,-1-1,0 0,1 0,-1 1,0-1,0 0,-1 1,1-1,-1 0,1 0,-1 1,1 1,7 92,-1-90</inkml:trace>
  <inkml:trace contextRef="#ctx0" brushRef="#br0" timeOffset="1163.423">1242 649,'28'-4,"0"-2,0 0,-1-2,0-1,0-1,9-6,-31 14,-1 0,1 0,0-1,-1 0,0 0,1 0,-1 0,-1 0,1-1,0 0,-1 0,0 0,1 0,-2 0,1-1,0 1,-1-1,0 0,0 0,0 0,-1 0,0 0,0 0,0 0,0 0,-1 0,0 0,0-1,-1 1,1 0,-1 0,0 0,0 0,-1 0,1 0,-1 0,0 0,-3-4,3 7,-1 0,1 1,0-1,-1 0,1 1,-1 0,0-1,0 1,1 0,-1 0,0 1,0-1,0 1,0-1,0 1,0 0,0 0,0 0,0 1,1-1,-1 1,0-1,0 1,0 0,0 0,1 0,-1 0,0 1,1-1,-3 2,-67 60,11 44,60-103,-1 1,1-1,0 1,0-1,1 1,-1-1,1 1,0 0,0-1,0 1,1 0,0-1,0 1,0-1,0 1,1-1,0 0,0 1,0-1,0 0,0 0,1-1,0 1,3 3,2 0,1 0,-1-1,2 0,-1 0,1-1,-1 0,2 0,-1-1,0-1,1 0,-1 0,1-1,0-1,0 1,0-2,0 0,0 0,0-1,0 0,0 0,-1-2,1 1,0-1,-1-1,10-4,36-11,-32 12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0 708,'3'7,"0"0,0-1,1 1,0-1,0 1,1-1,0 0,0-1,0 1,0-1,1 0,0 0,0-1,0 0,1 0,0 0,-1-1,1 0,0 0,0-1,1 0,-1 0,1-1,-1 0,1 0,-1 0,1-1,-1 0,1-1,-1 0,1 0,-1 0,0-1,1 0,3-2,-3 0,0 1,0-1,0-1,0 1,-1-1,1-1,-1 1,0-1,-1 0,0-1,0 0,0 0,-1 0,0 0,0-1,-1 0,0 0,0 0,-1-1,0 1,0-1,-1 0,0 0,-1 0,0 0,0 0,-1 0,0 0,-1 0,0 5,0 1,0-1,-1 1,1 0,-1-1,0 1,0 0,0 0,0 0,-1 0,1 1,-1-1,1 1,-1-1,0 1,0 0,0 0,-1 0,1 1,0-1,-1 1,1 0,-1 0,1 0,-1 0,1 0,-1 1,0 0,1 0,-1 0,0 0,1 0,-3 1,-6 0,1 1,-1 0,1 0,0 1,0 1,0 0,0 0,1 1,-1 1,-1 1,1-1,1 1,0 0,1 0,0 1,0 0,1 1,0 0,0 0,1 1,0 0,1 0,0 0,1 1,0 0,1 0,0 1,0-1,1 1,1-1,0 1,0 0,2 0,-1 5,3-11,0 0,0 0,1-1,0 1,0-1,0 1,0-1,1 0,0 0,0-1,0 1,1-1,-1 0,1 0,0 0,0-1,1 1,-1-1,1-1,0 1,-1-1,1 0,0 0,0-1,2 1,159 13,-147-17,1 0,0-1,-1-1,0-1,0 0,0-2,-1 0,17-10,-11 5</inkml:trace>
  <inkml:trace contextRef="#ctx0" brushRef="#br0" timeOffset="210.142">1186 454,'-33'33,"-17"17,-4 3,2-1,11-5,6-7,5-4,8-4,2-7,5-3,5-1,0 1,0 2,-1-4,0-4</inkml:trace>
  <inkml:trace contextRef="#ctx0" brushRef="#br0" timeOffset="441.234">791 538,'4'29,"8"14,0 5,4-2,4-2,2-10,-1-6,0-7,1-3,2 0,1-2,-3 0,0-2,-5 1,0-1,2-4,-2 1,-4-1</inkml:trace>
  <inkml:trace contextRef="#ctx0" brushRef="#br0" timeOffset="1214.178">1581 115,'1'92,"-13"296,-5 0,28-428,-5 17</inkml:trace>
  <inkml:trace contextRef="#ctx0" brushRef="#br0" timeOffset="1473.218">1384 566,'33'5,"21"1,6 0,-2-5,-2-4,-5-6,-7-1,-5 1,-6-3,-3 0,-1 3,-2 3,0-3,-5 6,-6 2</inkml:trace>
  <inkml:trace contextRef="#ctx0" brushRef="#br0" timeOffset="2120.348">1976 764,'1'0,"166"-17,-162 16,0-1,0 0,-1 0,1 0,0 0,-1-1,0 1,1-1,-1 0,0-1,0 1,-1-1,1 1,-1-1,0 0,0 0,0-1,0 1,-1-1,1 1,-1-1,-1 0,1 0,-1 0,1 0,-2 0,1 0,0 0,-1 0,0 0,0-1,0 3,0-1,-1 1,1-1,-1 1,0-1,0 1,0-1,0 1,0 0,-1-1,0 1,1 0,-1 0,0 0,-1 0,1 1,0-1,-1 0,0 1,1 0,-1 0,0 0,0 0,0 0,0 0,-1 1,1 0,0-1,-1 1,1 0,-1 1,1-1,-1 1,1-1,-1 1,0 0,1 0,-1 1,1-1,-1 1,1 0,-1 0,1 0,0 0,-1 0,1 1,0 0,0-1,0 1,0 0,0 1,0-1,1 0,-1 1,0 1,-7 6,2 0,-1 0,1 1,1 0,0 1,0-1,1 1,1 1,0-1,1 1,0 0,1 0,1-6,0 0,1 0,1 0,-1 0,1 0,0 0,0 0,1 0,0 0,0 0,1-1,0 1,0 0,1-1,-1 1,2-1,-1 0,0 0,1 0,0 0,1-1,-1 1,6 3,0-2,0-1,1 0,0 0,0-1,0-1,1 0,0 0,-1-1,1-1,0 0,0-1,1 0,-1 0,0-2,0 1,0-2,0 1,0-2,0 1,0-2,0 0,-1 0,0-1,0 0,0-1,-1 0,1-1,-2 0,5-4,2-1,-2-1,1-1,-2 0,1 0,-2-2,0 1,-1-2,-1 1,0-2,-1 1,2-10,3-11,24-118,-38 155,1-1,-1 1,0-1,0 1,0-1,-1 1,1 0,0-1,0 1,-1-1,1 1,-1 0,1-1,-1 1,0 0,0-1,1 1,-1 0,0 0,0 0,0 0,0 0,0 0,0 0,-1 0,1 0,0 0,0 1,-1-1,1 0,0 1,-1-1,1 1,-1 0,1-1,0 1,-1 0,1 0,-1 0,1 0,-1 0,1 0,-1 0,1 1,0-1,-1 0,1 1,-1-1,1 1,0 0,-1-1,1 1,0 0,0 0,0 0,0 0,-1 0,1 0,1 0,-1 0,0 0,0 0,0 1,-2 0,0 0,0 0,0 1,0-1,0 1,0 0,1 0,-1 0,1 0,0 0,0 0,0 1,1-1,-1 1,1-1,0 1,0 0,0-1,0 1,1 0,-1 0,1 0,0 0,0-1,0 1,1 0,0 0,-1 0,1-1,0 1,1 0,-1-1,1 1,-1-1,1 0,0 1,0-1,1 0,-1 0,1 0,-1-1,1 1,0-1,0 1,0-1,1 0,1 1,74 9,-72-12,1 0,-1 0,0 0,0 1,0 0,0 1,0-1,-1 1,1 1,0-1,-1 1,1 0,3 3,-7 0,1-1,-2 1,1-1,0 1,-1 0,0 0,-1 0,0 0,1 0,-2 1,1-1,-1 0,0 0,0 1,-1-1,0 0,0 0,0 0,-1 0,0 0,0 0,0 0,-1 0,0-1,0 1,0-1,-2 2,-9 27,6-9</inkml:trace>
  <inkml:trace contextRef="#ctx0" brushRef="#br0" timeOffset="2594.269">2851 876,'178'-255,"-96"126,-82 129,0 1,1-1,-1 0,0 1,0-1,1 0,-1 1,0-1,1 0,-1 1,0-1,1 0,-1 1,0-1,1 0,-1 0,1 0,-1 1,1-1,-1 0,0 0,1 0,-1 0,1 0,-1 0,1 0,-1 0,1 0,-1 0,1 0,-1 0,0 0,1 0,-1 0,1-1,-1 1,1 0,-1 0,0 0,1-1,-1 1,0 0,1-1,-1 1,0 0,1-1,-1 1,0 0,1-1,-1 1,0 0,0-1,0 1,1-1,-1 0,-6 41,5-36,-3 10,-1 0,2 0,0 0,0 1,2-1,0 1,0-1,1 1,1 0,1-1,0 1,0-1,2 0,0 1,5 11,-6-22,0 0,0 0,0-1,1 1,-1-1,1 0,0 0,0-1,0 1,0-1,1 0,-1 0,0 0,1 0,0-1,-1 0,1 0,0 0,0 0,-1-1,1 0,0 0,0 0,0-1,-1 0,1 1,0-2,-1 1,4-2,2 0,0-1,-1 0,1 0,-1-1,0 0,0-1,-1 0,1 0,-1-1,-1 0,1-1,-1 0,1-2,73-180,-67 171</inkml:trace>
  <inkml:trace contextRef="#ctx0" brushRef="#br0" timeOffset="3234.25">3810 509,'-20'16,"0"0,0 1,2 2,0-1,1 2,1 0,1 1,1 1,0 0,-1 7,14-28,0 1,1 0,-1-1,0 1,1-1,-1 1,1 0,-1 0,1-1,0 1,0 0,-1 0,1 0,1-1,-1 1,0 0,0 0,1-1,-1 1,1 0,-1 0,1-1,0 1,0-1,-1 1,1-1,0 1,1-1,-1 1,0-1,0 0,1 0,-1 1,0-1,1 0,-1 0,1 0,-1-1,1 1,0 0,-1-1,1 1,0-1,0 1,-1-1,1 0,0 1,0-1,-1 0,1 0,0-1,0 1,0 0,-1-1,1 1,0-1,-1 1,1-1,0 0,-1 0,12-5,-1-1,-1 0,1-1,-1-1,-1 0,1 0,-2-1,1 0,-1-1,-1 0,0-1,0 1,1-6,42-55,-51 71,0 1,1 0,-1-1,1 1,-1-1,1 1,-1 0,1-1,-1 1,1 0,-1-1,1 1,-1 0,1 0,-1-1,1 1,0 0,-1 0,1 0,-1 0,1 0,0 0,-1 0,1 0,0 0,-1 0,1 0,-1 1,1-1,-1 0,1 0,0 1,-1-1,1 0,-1 1,1-1,-1 0,1 1,-1-1,0 1,1-1,-1 1,1-1,-1 1,0-1,1 1,-1-1,0 1,0-1,0 1,1-1,-1 1,0 0,0-1,0 1,0-1,0 1,0 0,5 44,-4-36,-1-3,-1 0,2 0,-1 0,1 0,0-1,0 1,0 0,1 0,0-1,0 1,1-1,0 1,-1-1,2 0,-1 0,1 0,-1-1,1 1,0-1,1 0,-1 0,1-1,0 1,0-1,0 0,0 0,0 0,1-1,0 0,-1 0,5 0,3-1,1-2,-1 0,1 0,-1-1,1-1,-1-1,0 1,0-2,0 0,-1 0,0-2,0 1,0-1,-1-1,0 0,-1-1,1 0,-2 0,1-1,-1 0,-1-1,0 0,0 0,3-10,14-19,-2 0,-2-2,-1-1,-3-1,-1 0,-2-1,-3 0,-1-1,3-46,-12 82,-6-75,5 83,0 0,0 0,-1 1,1-1,-1 0,1 0,-1 0,0 1,0-1,0 0,0 1,0-1,0 0,0 1,0 0,-1-1,1 1,-1 0,1-1,-1 1,1 0,-1 0,0 0,1 1,-1-1,0 0,0 1,0-1,0 1,1-1,-1 1,0 0,0 0,0 0,0 0,0 0,0 0,0 0,0 1,-5 2,1 0,-1 1,1 0,0 0,0 0,0 1,0 0,1 0,0 1,0-1,0 1,1 0,0 0,0 1,0-1,1 1,0 0,1-1,-1 2,0 3,-4 16,2 1,0-1,2 1,1 0,2-1,0 1,2 0,1 0,2 5,2-3,1 0,1 0,2 0,0-2,3 1,0-1,1-1,2-1,1 0,1-1,5 3,-16-18,1 0,0-1,1 0,0-1,0 1,1-2,0 0,1 0,0-1,-1 0,2-1,-1 0,1-1,-1-1,1 0,0-1,0 0,11 0,0-2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258 521,'-30'17,"0"1,2 2,0 0,1 2,1 1,-15 17,38-37,-1-1,1 1,-1 0,1 0,0 0,0 0,1 0,-1 1,0-1,1 1,0 0,0-1,0 1,0 0,1 0,0 1,0-1,0 0,0 0,0 1,1-1,0 0,0 1,0-1,0 0,1 1,0-1,0 0,0 0,0 0,1 1,-1-1,1-1,0 1,0 0,1 0,-1-1,1 1,0-1,0 0,0 0,0 0,0 0,1 0,-1-1,1 0,0 0,0 1,7-2,1-1,-1 0,0 0,1-1,-1-1,0 0,0 0,0-1,0-1,-1 1,1-2,-1 0,0 0,0 0,0-2,-1 1,0-1,0 0,-1-1,0 0,1-2,26-17,149-114,-183 140,1 1,-1-1,0 0,1 1,-1-1,1 1,-1 0,0-1,1 1,-1 0,1 0,-1 0,1 0,-1 0,1 0,-1 0,1 1,-1-1,0 0,1 1,-1-1,0 1,1 0,-1-1,0 1,0 0,1 0,-1 0,0 0,0 0,0 0,0 0,0 0,0 0,0 0,-1 1,1-1,0 0,-1 1,1 0,17 61,-17-55,-1 0,1 0,0 0,1 0,0-1,0 1,1 0,-1-1,2 1,-1-1,1 0,0 0,1-1,-1 1,1-1,1 0,-1 0,1 0,1 0,-3-6,1 0,0 0,-1-1,0 1,1-1,-1 0,1 0,-1-1,0 1,0-1,0 0,0 0,0 0,0-1,0 1,-1-1,1 0,-1 0,0 0,0-1,0 1,0-1,-1 1,1-1,-1 0,0 0,0 0,1-3,15-17,-4 7,0 2,2-1,0 2,0 0,2 1,-1 1,2 1,-1 0,2 1,-1 1,1 1,1 1,-1 1,1 0,0 2,0 0,16 0,8 4,-83-7,30 5,-1 0,1 0,-1 0,1 1,-1 0,0 1,1 0,-1 0,0 1,1 0,-1 1,1 0,-1 0,2 2,-1 0,2 1,-1 0,0 0,1 0,0 1,0 0,1 0,0 0,0 1,0 0,1 0,0 0,0 0,1 1,0 0,0-1,-1 9,2-12,1 1,0-1,1 1,-1-1,1 1,0-1,0 1,0-1,0 1,1-1,0 0,0 1,0-1,1 1,-1-1,1 0,0 0,0 0,0 0,1 0,-1-1,1 1,0-1,0 1,1-1,-1 0,0 0,1-1,0 1,0-1,0 1,0-1,0-1,3 2,13 2,1-1,-1-1,1 0,-1-2,1-1,0 0,0-1,10-3,1-1,0-1,0-2,-1-1,0-1,0-2,-1-1,-1-1,-1-2,0 0,0-2,-2-1,0-2,21-22,-16 15,-1 0,-2-3,-1 0,-1-1,-2-2,-1-1,-2 0,13-30,-23 44,-1-1,-1 0,0-1,-2 0,-1-1,-1 1,-1-1,0 0,-2-9,-2 32,1 0,-1 0,0 0,1 0,-1-1,0 1,0 0,0 0,0 0,0-1,-1 1,1 0,0 0,0 0,-1-1,1 1,-1 0,1 0,-1 0,1 0,-1 0,0 0,0 0,1 0,-1 0,0 0,0 0,0 1,0-1,0 0,0 1,0-1,0 1,0-1,0 1,-1-1,1 1,0 0,0-1,0 1,-1 0,1 0,0 0,0 0,0 0,-1 0,1 0,0 0,0 1,0-1,0 0,-1 1,1-1,0 1,0 0,0-1,0 1,0 0,0-1,0 1,0 0,0 0,1 0,-1 0,0 0,-6 8,0 0,1 1,0-1,1 1,0 0,1 1,0-1,0 1,1 0,1 0,-1 0,2 1,-6 36,2 1,3 0,1 1,4 15,-1 13,27 101,-7-77,-41-141,0-17,12 29</inkml:trace>
  <inkml:trace contextRef="#ctx0" brushRef="#br0" timeOffset="191.448">1501 211,'38'5,"22"1,7 1,0-2,-6-2,-4-1,-6-1,-8 0,-1-1,-3 0,-3-1,-4 1,-1 0,-2 0,-1 0,-5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95 169,'21'-5,"-1"-2,1 0,-2-1,1-1,-1 0,0-2,-1 0,0-1,-1-1,0-1,-1 0,-1-1,11-13,-26 27,0 1,1 0,-1-1,1 1,-1 0,0-1,1 1,-1 0,1-1,-1 1,1 0,-1 0,0 0,1-1,-1 1,1 0,-1 0,1 0,-1 0,1 0,0 0,-1 0,1 0,-1 0,1 0,-1 0,1 0,-1 1,1-1,-1 0,0 0,1 0,-1 1,1-1,-1 0,1 1,-1-1,0 0,1 1,-1-1,0 0,1 1,-1-1,0 1,1-1,-1 1,0-1,0 0,0 1,1-1,-1 1,0-1,0 1,0-1,0 1,0-1,0 1,0-1,0 1,0 0,0-1,0 1,0-1,0 1,-1-1,1 0,0 1,0-1,-1 1,1 0,1 50,-2-44,0 82,-1 32,-4 0,-15 63,4-80,-5-1,-20 49,40-146,0 6,-2 1,1-1,-2 0,1 0,-2 0,0 0,0-1,-1 0,0-1,-1 1,0-1,-1-1,0 1,0-2,-1 1,-4 2,9-11,0 1,-1-1,1 0,-1 0,1-1,0 0,-1 0,1 0,0 0,0-1,0 0,0 0,0 0,0-1,1 1,-1-1,1 0,0-1,-1 1,1-1,1 0,-1 0,1 0,-1 0,1 0,0-1,1 0,-1 1,1-1,0 0,0 0,1 0,-1-1,1 1,0 0,1-1,-1 1,1-1,-2-4,0 0,0 1,1-1,0 0,1 0,0 0,0 0,1 1,1-1,0 0,0 1,0-1,2 1,-1 0,1 0,0 0,1 0,0 0,0 1,4-4,26-15,2 1,0 1,2 3,1 1,0 1,1 3,38-11,-39 13,15-3,-31 12</inkml:trace>
  <inkml:trace contextRef="#ctx0" brushRef="#br0" timeOffset="305.067">772 508,'-16'26,"1"0,2 0,0 2,2 0,1 0,1 1,-1 9,10-35,-1 0,0 0,0-1,1 1,0 0,-1 0,1 0,0 0,1 0,-1-1,0 1,1 0,0 0,-1 0,1-1,0 1,0 0,1-1,-1 1,1-1,-1 1,1-1,0 0,-1 0,1 0,1 0,-1 0,0 0,0 0,1-1,-1 1,1-1,-1 1,1-1,-1 0,1 0,0 0,0-1,-1 1,1-1,0 1,0-1,2 0,1 0,-1 0,1 0,0-1,-1 1,1-1,-1 0,1-1,-1 0,1 0,-1 0,0 0,0-1,0 1,0-1,-1-1,1 1,-1-1,0 0,0 0,0 0,0 0,-1 0,0-1,1 0,-2 0,1 0,-1 0,1 0,-1 0,2-6,0 0,-1-1,0 1,-1-1,0 1,-1-1,0 1,0-1,-2 0,1 0,-1 1,-1-1,-3-9,5 19,0 0,0 0,0 0,-1 0,1 0,-1-1,1 1,-1 0,0 1,0-1,0 0,0 0,0 0,0 0,-1 1,1-1,0 0,-1 1,1 0,-1-1,0 1,0 0,1 0,-1 0,0 0,0 0,0 0,0 0,0 1,0-1,0 1,0-1,0 1,-1 0,1 0,0 0,0 0,0 0,0 0,0 1,0-1,-2 1,-6 10</inkml:trace>
  <inkml:trace contextRef="#ctx0" brushRef="#br0" timeOffset="585.863">1055 791,'5'4,"1"-2,0-7,-1-8,-2-5,-1-6,4-3,1-1,4 3,0 2,-1 0,1 3,0 1,2 3,0 0,1 3,4 3,-1 3</inkml:trace>
  <inkml:trace contextRef="#ctx0" brushRef="#br0" timeOffset="952.833">1590 424,'-8'3,"-1"0,1 1,-1 0,1 1,0 0,1 0,-1 0,1 1,0 0,0 1,1-1,0 1,0 1,1-1,0 1,0 0,1 0,0 0,0 1,1 0,0-1,0 1,1 0,0 0,1 0,0 1,0-1,1 0,0 0,1 4,1-9,-1 1,1-1,-1 1,1-1,1 1,-1-1,1 0,-1 0,1 0,0-1,0 1,1-1,-1 1,1-1,0 0,0-1,0 1,0 0,0-1,1 0,-1 0,0-1,1 1,0-1,-1 0,1 0,0 0,0-1,-1 0,1 0,0 0,0 0,0-1,-1 1,1-1,0-1,-1 1,1-1,-1 0,1 0,-1 0,0 0,1-1,77-65,-65 47</inkml:trace>
  <inkml:trace contextRef="#ctx0" brushRef="#br0" timeOffset="1360.179">1816 592,'20'7,"-1"1,-1-2,1 0,1-1,-1 0,1-2,0 0,0-2,0 0,0-1,1-1,-15-1,-1 0,0 0,1 0,-1-1,0 0,0 0,-1 0,1-1,-1 0,1 0,-1 0,0 0,-1 0,1-1,-1 0,0 0,0 0,0 0,-1 0,1 0,-1-1,-1 1,1-1,-1 1,0-1,0-4,0 6,0 0,0 0,-1-1,0 1,0 0,0 0,0-1,-1 1,1 0,-1 0,0 0,0 0,-1 0,1 0,-1 0,0 0,0 1,0-1,-1 1,1-1,-1 1,0 0,0 0,0 0,0 0,0 0,-1 1,1 0,-1-1,1 1,-1 1,0-1,0 0,0 1,0 0,-1 0,-4 1,0 1,0 0,0 0,0 1,0 0,1 1,-1 0,1 0,0 1,0 0,0 0,0 1,0 0,1 1,0-1,0 1,1 1,0-1,0 1,0 0,1 1,0-1,0 2,-3 3,2 0,0 0,0 0,1 0,0 1,1 0,1 0,0 0,1 1,0-1,1 3,1-11,0 0,0 0,0 0,1 0,0 0,0 0,0 0,0 0,1 0,0-1,0 1,0-1,0 1,1-1,0 0,0 0,0 0,0 0,1 0,0-1,-1 0,1 1,0-1,1-1,-1 1,0-1,1 1,0-1,-1-1,5 2,7-1,0-2,-1 1,1-2,0 0,0-1,-1-1,1 0,-1-1,0-1,0 0,0-1,-1-1,0 0,0-1,3-3,0 2,17-9,-4 1</inkml:trace>
  <inkml:trace contextRef="#ctx0" brushRef="#br0" timeOffset="1697.867">2578 395,'-18'12,"13"-10,0 0,0 0,0 1,1-1,-1 1,1 1,-1-1,1 1,0-1,0 1,1 0,-1 1,1-1,0 1,0-1,0 1,1 0,-1 0,1 0,0 0,1 0,0 1,-1-1,1 0,1 1,-1-1,1 1,0 3,42 111,-40-115,-1 1,1-1,-2 1,1-1,0 1,-1-1,0 1,0-1,-1 1,1-1,-1 1,-1-1,1 0,-1 1,0-1,0 0,0 0,-1 0,1 0,-1-1,0 1,-1-1,1 1,-1-1,0 0,0-1,0 1,-1-1,1 0,-1 0,0 0,0 0,0-1,0 0,0 0,0 0,0-1,-1 0,1 0,-2 0,-80-27,72 16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1,'0'19,"-5"7,-1 3,0 2,1 0,-3 0,-1-6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0,'-5'5,"-1"6,5 2,7-2,3-3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89,'-5'1,"1"0,-1 1,1 0,0 0,0 0,0 1,0-1,0 1,0 0,1 0,-1 0,1 1,0-1,0 1,0 0,-5 5,2-4,2 1,-1 0,1 0,0 1,0-1,0 1,1 0,0 0,1 0,-1 0,2 0,-1 1,1-1,0 0,0 1,1 0,0-1,0 1,1-1,0 1,0-1,1 0,0 1,0-1,0 0,1 0,1 1,-2-6,0 1,0-1,0 0,0 0,1 0,-1 0,0-1,1 1,0 0,-1-1,1 0,0 0,-1 0,1 0,0 0,0 0,0-1,0 1,0-1,0 0,0 0,0 0,0 0,0-1,0 1,0-1,0 0,-1 0,1 0,0 0,0 0,-1-1,1 1,-1-1,1 1,0-1,83-74,-77 66,-1 0,0-1,-1-1,0 1,-1-1,0 0,-1 0,0-1,-1 1,0-1,-1 0,0 0,-2-1,1 1,-2 0,1-2,-2 11,0 1,-1-1,1 1,0 0,-1-1,0 1,0 0,0 0,0 0,0 0,-1 1,1-1,-1 1,0-1,0 1,0 0,0 0,0 0,0 0,0 1,-1-1,1 1,-1 0,1 0,-1 0,1 0,-1 1,1 0,-1-1,0 1,1 1,-1-1,0 0,1 1,-1 0,1 0,-1 0,1 0,-1 0,1 1,-1 0,-15 5</inkml:trace>
  <inkml:trace contextRef="#ctx0" brushRef="#br0" timeOffset="682.963">626 32,'-34'14,"-71"107,52-52,12-4,101-113,58-76,-45 54,-72 71,1 0,-1 0,0 0,0 0,0 0,1 0,-1 0,0 0,-1 1,1-1,0 0,0 1,-1-1,1 1,0-1,-1 1,1-1,-1 1,0-1,0 1,1-1,-1 1,0-1,0 1,-1 0,1-1,0 1,0-1,-1 1,1-1,-1 1,1 5,0 2,1-1,0 1,0-1,0 1,1-1,1 0,-1 0,1 0,1 0,-1 0,1 0,1-1,-1 0,1 0,0 0,1-1,0 0,0 0,0 0,1 0,5 3,-5-9,0 0,-1-1,1 0,-1 0,1 0,-1-1,0 0,1 0,-1-1,0 1,0-2,-1 1,1 0,-1-1,1 0,-1 0,-1-1,1 1,0-1,-1 0,0-1,0 1,-1 0,1-1,-1 0,-1 0,2-2,69-156,-70 151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9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1,'-19'24,"-6"13,-5 0,-1-2,5-1,1-2,1-7,4-2,11-11,6-6</inkml:trace>
  <inkml:trace contextRef="#ctx0" brushRef="#br0" timeOffset="259.402">1158 30,'-29'33,"-9"17,-4-1,7-4,3-4,7-5,9-9</inkml:trace>
  <inkml:trace contextRef="#ctx0" brushRef="#br0" timeOffset="-512.152">254 1,'-75'420,"54"-216,6-131,2-62,6-16</inkml:trace>
  <inkml:trace contextRef="#ctx0" brushRef="#br0" timeOffset="-344.084">0 312,'34'0,"15"0,5 0,-2 0,-5 0,-7 0,-4 0,-4 0,-2 0,-2 0,-6 0</inkml:trace>
  <inkml:trace contextRef="#ctx0" brushRef="#br0" timeOffset="1755.322">593 678,'0'5,"0"6,0 2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37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2 705,'0'0,"0"-1,0 1,-1 0,1-1,0 1,0-1,0 1,0-1,-1 1,1 0,0-1,0 1,0-1,0 1,0-1,0 1,0-1,0 1,0-1,0 1,0-1,1 1,-1-1,0 1,0 0,0-1,1 1,-1-1,0 1,0 0,1-1,-1 1,0-1,1 1,-1 0,1 0,-1-1,0 1,1 0,-1 0,1-1,-1 1,0 0,1 0,-1 0,1 0,-1 0,1-1,-1 1,1 0,-1 0,1 0,-1 0,1 1,-1-1,1 0,-1 0,1 0,-1 0,1 0,19-4,1 0,0 1,0 1,0 0,1 2,-1 1,2 0,24 1,3566-1,-2174-1,-817-30,-200 4,369-30,-102 25,1516 32,-1714 28,-209-40,-55-6,227 14,-233 5,400-3,-282-26,197 27,-55 28,84-28,-207-25,-11-6,-44 3,21 0,36 0,17 0,64-2,24 2,-83 0,799 28,-651-1,-272-25,419 24,-349-25,77-1,-114 15,-41-3,187 14,-214 4,129-19,-55-6,37 4,1-8,-25-1,-85 0,-56 18,-68-6,-95 19,-10 3</inkml:trace>
  <inkml:trace contextRef="#ctx0" brushRef="#br0" timeOffset="3832.63">2740 1072,'18'315,"-11"-269,8 57,4 0,30 85,-4-97,-43-89,0 1,0-1,0 0,1 0,-1 0,1 0,-1 0,1 0,0-1,-1 1,1-1,0 0,0 0,0 0,0 0,0 0,0-1,0 1,1-1,-1 0,0 0,0 0,0 0,0-1,0 1,0-1,1 0,-1 0,-1 0,3-1,4-4,0 0,0-1,-1 0,0-1,0 1,-1-2,0 1,-1-1,1 0,-2 0,1-1,-1 1,-1-1,3-7,4-5,25-63,-29 65,1 0,1 0,1 0,1 1,0 1,9-11,-19 27,0 1,1-1,-1 1,0-1,0 1,1 0,-1-1,1 1,-1 0,1 0,-1 0,1 0,0 0,-1 1,1-1,0 0,0 1,0-1,-1 1,1 0,0 0,0 0,0-1,0 2,0-1,-1 0,1 0,0 1,0-1,0 1,0-1,-1 1,1 0,0 0,-1-1,1 1,-1 0,1 1,-1-1,1 0,-1 0,0 1,1-1,-1 1,0-1,0 1,0-1,0 1,0 0,0 0,60 149,-53-136,0-1,0 0,2-1,-1 1,2-2,0 1,0-2,2 1,-9-8,0 0,1-1,-1 0,1 0,0 0,0-1,0 0,0 0,1 0,-1 0,0-1,1 0,-1 0,1 0,-1-1,1 0,0 0,-1 0,1-1,-1 1,1-1,-1-1,1 1,-1-1,2-1,5-5,-1 0,-1-1,0 0,0-1,-1 0,0-1,-1 0,0 0,0-1,-1 0,-1 0,0 0,-1-1,0 0,-1 0,0-1,31-100,-4-2,-5-1,6-88,-22 110,-9 82</inkml:trace>
  <inkml:trace contextRef="#ctx0" brushRef="#br0" timeOffset="4403.343">4066 959,'17'296,"-5"60,6-268,-18-85,1-1,0 0,0 1,0-1,1 0,-1 0,0 0,1 0,-1 0,1 0,0 0,0 0,0-1,-1 1,2-1,-1 1,0-1,0 0,0 0,1 0,-1 0,0 0,1-1,-1 1,1-1,-1 1,1-1,-1 0,1 0,-1 0,1 0,-1 0,1-1,12-3,-1-1,0 0,0-1,-1-1,0 0,0-1,-1 0,0-1,0 0,8-9,43-30,-62 47,0 0,-1 1,1-1,0 0,0 1,0-1,-1 1,1-1,0 1,0-1,0 1,0 0,0 0,0-1,0 1,0 0,0 0,0 0,0 0,0 0,0 0,0 0,0 0,-1 0,1 1,0-1,0 0,0 1,0-1,0 0,0 1,0-1,0 1,-1-1,1 1,0 0,0-1,-1 1,1 0,-1 0,1-1,0 1,-1 0,1 0,-1 0,0 0,1 0,-1 0,0-1,1 1,-1 0,0 0,0 1,4 57,-4-51,8 63,-8-70,0 1,1-1,-1 1,0 0,1-1,0 0,-1 1,1-1,0 1,0-1,0 0,0 1,0-1,0 0,0 0,1 0,-1 0,0 0,1 0,-1 0,0 0,1-1,-1 1,1-1,-1 1,1-1,-1 1,1-1,0 0,-1 0,1 1,-1-1,1 0,0-1,-1 1,1 0,-1 0,1-1,0 1,-1-1,1 1,16-8</inkml:trace>
  <inkml:trace contextRef="#ctx0" brushRef="#br0" timeOffset="5045.932">4969 1523,'-4'4,"-30"23,1 2,1 2,2 1,-22 28,28-1,23-57,1-1,0 0,0 1,0-1,0 0,0 1,0-1,0 0,0 1,1-1,-1 0,1 0,-1 1,1-1,-1 0,1 0,-1 0,1 0,0 1,0-1,0 0,-1 0,1-1,0 1,0 0,0 0,1 0,-1-1,0 1,0 0,0-1,0 1,1-1,-1 1,0-1,0 0,1 0,-1 0,0 1,1-1,-1 0,0 0,1-1,0 1,11-3,-1 0,1-1,-1 0,0-1,-1 0,1-1,-1-1,0 1,-1-2,1 0,-1 0,-1 0,0-2,4-3,17-15,39-24,-67 53,-1 0,1 1,0-1,-1 0,1 0,-1 1,1-1,-1 1,0 0,0-1,1 1,-1 0,0 0,-1-1,1 1,0 0,-1 0,1 0,-1 0,1 0,-1 0,0 0,0 0,0 0,0 1,3 10,-2-9,1 0,-1 0,1 0,0-1,0 1,0 0,0-1,1 1,-1-1,1 0,0 0,0 0,0 0,1-1,-1 1,1-1,-1 0,1 0,0 0,0 0,0 0,0-1,0 0,0 0,0 0,0 0,0-1,0 0,1 0,-1 0,1 0,11-2,-1 0,1-2,-1 0,0 0,0-1,0-1,-1-1,1 0,-2-1,1 0,-1-1,0 0,-1-1,0-1,-1 0,0-1,-1 0,0 0,0-1,0-3,12-21,-2 0,-1-2,-2 0,-2-1,-2 0,-1-1,-2 0,2-29,0-115,-12 186,-1-1,1 0,0 0,-1 1,1-1,-1 0,1 0,-1 0,1 0,-1 0,1 0,-1 0,1 0,-1 0,1 0,-1 0,1 0,-1 0,1 0,-1 0,1 0,0-1,-1 1,1 0,-1 0,1 0,-1-1,1 1,0 0,-1-1,1 1,0 0,-1-1,1 1,0 0,-1-1,1 1,0-1,0 1,-1-1,1 1,0-1,0 1,0 0,0-1,0 1,0-1,0 1,0-1,0 1,0-1,0 1,0-1,0 1,0-1,0 1,0-1,0 1,1-1,-1 1,0-1,-16 40,6 3,2 1,2 0,2 1,2 0,1-1,5 35,-1-33,1-1,3 1,1-1,2 0,3-1,1 0,12 24,-16-49,-2-4,-14-22,-4-10,0-1</inkml:trace>
  <inkml:trace contextRef="#ctx0" brushRef="#br0" timeOffset="5282.813">5252 1270,'38'9,"23"4,5-1,1-2,0-3,-9-3,-3-1,-1-3,-1-4,-5-3,-5 1,-10 0</inkml:trace>
  <inkml:trace contextRef="#ctx0" brushRef="#br0" timeOffset="6217.472">6719 1496,'-11'12,"-2"1,0 1,1 0,0 1,1 1,1 0,0 0,1 0,1 1,1 1,0 0,1-1,-1 9,7-24,0 0,-1 0,1 0,0 0,0 1,1-1,-1 0,0 0,1 0,-1 0,1 1,0-1,0 0,0 0,0 0,0-1,0 1,0 0,0 0,1-1,-1 1,1 0,0-1,-1 1,1-1,0 0,0 0,-1 0,1 0,0 0,0 0,1 0,-1 0,0-1,0 1,0-1,0 0,2 0,82-14,-57-1,-2-2,0 0,-1-2,-1-1,-1-1,-1-1,0-1,-2-1,-1-1,-1-1,-1 0,14-29,-9 11,-1 0,-3-1,-2-1,-1-1,-3 0,-2-1,6-48,-17 91,1 2,0 0,-1 0,1 0,-1 0,0-1,0 1,0 0,0 0,0 0,-1-1,1 1,-1 0,0 0,0 0,0 0,0 0,-1 0,-1-2,1 6,1 0,-1-1,0 1,0 0,0 0,1 1,-1-1,0 0,1 0,0 1,-1-1,1 1,0-1,-1 1,1 0,0-1,0 1,0 0,1 0,-1 0,0 0,1 0,-1 0,1 0,0 0,-1 1,0 0,-12 44,2 1,2 0,2 1,2 0,2 0,3 0,2 0,5 36,84 352,-77-359,-4-30,-1 0,-3 0,-2 1,-2 0,-3 24,-1-58,-1 0,0 0,-1-1,0 0,-1 0,-1 0,0 0,-1-1,0 0,-1 0,-1-1,0 0,0-1,-1 1,-1-2,0 0,0 0,-1-1,-5 3,12-9,-1 1,0-1,0 0,0-1,0 0,-1 0,1 0,-1-1,1 1,-1-2,1 1,-1-1,0 0,1 0,-1-1,0 1,1-2,-1 1,1-1,0 0,-1 0,1-1,0 1,0-2,1 1,-1 0,1-1,-1 0,1-1,0 1,1-1,-1 0,1 0,0 0,0-1,0 1,1-1,-2-3,1-5,-1-1,2 1,0-1,0 0,2 0,0 1,0-1,2 0,0 0,0 0,1 0,1 0,1 1,0-1,82-199,-63 165,-12 25</inkml:trace>
  <inkml:trace contextRef="#ctx0" brushRef="#br0" timeOffset="6461.926">6606 988,'-5'-10,"-1"-2</inkml:trace>
  <inkml:trace contextRef="#ctx0" brushRef="#br0" timeOffset="7315.302">8074 1326,'-12'30,"2"0,1 1,2 0,0 0,3 1,-2 28,6-55,-1 0,1 0,0-1,1 1,-1 0,1 0,0 0,0-1,0 1,1-1,0 1,0-1,0 1,0-1,0 0,1 0,0 0,0 0,0-1,0 1,1-1,-1 0,1 0,0 0,0 0,0-1,0 1,1-1,-1 0,1-1,-1 1,1-1,-1 0,1 0,0 0,0 0,-1-1,1 0,0 0,0 0,0-1,-1 1,1-1,0-1,14-6,0-1,0-2,-1 0,0 0,-1-2,-1 0,0-1,0-1,-2 0,11-14,-16 19,-4 6,0 0,0 0,1 1,0 0,-1-1,1 2,0-1,0 1,1 0,-1 0,0 1,1-1,-1 1,1 1,-1 0,1-1,-1 2,1-1,-1 1,0 0,1 0,-1 1,0 0,1 0,-1 1,0-1,-1 1,1 0,0 1,-1 0,0-1,0 2,0-1,0 1,-1-1,0 1,0 0,2 4,-2-4,0 1,0-1,1 0,-1 0,1-1,0 0,0 1,1-2,-1 1,1-1,0 1,0-2,0 1,0-1,0 0,1 0,-1 0,1-1,-1 0,1 0,-1-1,1 0,0 0,-1-1,1 1,-1-1,1-1,-1 1,1-1,-1-1,0 1,0-1,0 0,0 0,4-3,-1-5,0 1,0-2,-1 1,-1-1,0 0,0-1,-1 1,-1-1,0 0,-1-1,0 1,-1-1,-1 0,0 0,0 0,-2-8,-10-41,11 50</inkml:trace>
  <inkml:trace contextRef="#ctx0" brushRef="#br0" timeOffset="7667.068">9287 1636,'19'-2,"0"-2,0 0,0-1,0-1,-1-1,0-1,-1 0,1-1,14-11,-25 15,0 0,-1-1,1 0,-1 0,0-1,0 1,-1-1,0 0,0-1,-1 0,0 1,0-1,-1 0,0-1,0 1,-1-1,0 1,0-1,-1 1,-1-1,1 0,-1 0,-1 0,2 6,-1 0,0 0,0 0,0 0,-1 0,1 0,-1 0,1 0,-1 0,0 0,0 0,0 0,-1 1,1-1,-1 0,1 1,-1-1,0 1,0 0,0-1,-1 1,1 0,0 0,-1 0,1 1,-1-1,1 1,-1-1,0 1,0 0,0 0,0 0,0 0,0 1,0-1,0 1,0 0,0-1,0 2,0-1,0 0,0 0,0 1,0 0,0 0,0 0,0 0,0 0,-1 1,-6 5,0 2,0-1,1 1,-1 0,2 1,0 0,0 1,1 0,0 0,1 0,0 1,1 0,0 0,1 0,0 0,1 1,0 0,1 0,1 0,0-1,0 1,2 0,-1 0,2 0,0 0,0 0,1 0,1-1,0 0,1 1,0-1,1-1,0 1,1-1,0 0,0-1,1 0,1 0,0 0,0-1,7 4,-3-6,1 0,0-1,1 0,-1-1,1 0,0-2,1 0,-1 0,0-1,5-1,8 0</inkml:trace>
  <inkml:trace contextRef="#ctx0" brushRef="#br0" timeOffset="8570.804">10416 1298,'-17'56,"12"-31,1 0,1 0,1 0,1 1,1-1,2 0,0 0,2 1,-4-20,1 0,-1 0,1 0,1 0,-1 0,1 0,0-1,1 1,-1-1,1 1,0-1,1 0,-1 0,1 0,0 0,0-1,1 0,-1 1,1-2,0 1,0 0,0-1,0 0,1 0,-1-1,1 1,0-1,-1-1,1 1,0-1,0 0,0 0,1-1,-1 1,0-1,0-1,0 1,1-1,7-5,-1 0,0-1,0-1,-1 0,0 0,0-1,-1-1,0 0,-1 0,0-1,-1 0,0-1,-1 0,0-1,5-12,32-39,-45 63,0 1,1-1,-1 0,0 1,0-1,0 0,0 1,0-1,1 0,-1 1,0-1,1 1,-1-1,0 0,1 1,-1-1,1 1,-1-1,1 1,-1 0,1-1,-1 1,1-1,-1 1,1 0,0-1,-1 1,1 0,-1 0,1 0,0-1,-1 1,1 0,0 0,-1 0,1 0,0 0,-1 0,1 0,0 0,-1 0,1 1,0-1,-1 0,1 0,0 1,-1-1,1 0,-1 1,1-1,-1 0,1 1,-1-1,1 1,-1-1,1 1,-1-1,1 1,-1-1,0 1,1-1,-1 1,0 0,1 0,4 49,-4-36,-1-9,1 1,0 0,0-1,0 1,1 0,-1-1,1 0,1 1,-1-1,1 0,0 0,0 0,0-1,1 1,0-1,0 0,0 0,0 0,1 0,-1-1,1 0,0 0,0 0,0 0,0-1,1 0,-1 0,0 0,1-1,0 0,-1 0,1 0,0-1,3 0,2 1,-1-1,1-1,0 0,-1 0,0-1,1 0,-1-1,0 0,0-1,0 0,-1 0,1-1,-1-1,0 1,-1-1,1-1,-1 0,0 0,-1 0,4-5,141-199,-128 174,-13 20</inkml:trace>
  <inkml:trace contextRef="#ctx0" brushRef="#br0" timeOffset="8971.384">12081 1242,'-35'0,"1"3,-1 0,0 2,1 2,0 1,0 2,1 1,0 2,1 0,-4 6,24-12,0 0,1 1,0 0,1 1,0 1,0-1,1 2,0-1,-5 10,10-15,1 0,0 0,0 0,0 1,1-1,0 1,0 0,0-1,1 1,0 0,0 0,0 0,1 0,0 0,0 0,0 0,1 0,0 0,0 0,1 0,-1 0,3 5,-2-8,0 0,0-1,0 1,0 0,0-1,0 1,1-1,-1 0,1 1,0-1,-1 0,1-1,0 1,0 0,0-1,1 0,-1 0,0 0,0 0,1 0,-1-1,1 1,-1-1,0 0,1 0,-1 0,1 0,-1-1,2 0,97-32,54-65,-26-3,-128 100,0 1,1 0,-1-1,1 1,-1 0,0 0,1 1,-1-1,1 0,-1 1,0-1,1 1,-1 0,0 0,1 0,-1 0,0 0,0 0,0 1,0-1,0 1,0-1,-1 1,1 0,0 0,-1 0,1 0,-1 0,0 0,0 0,0 0,0 0,0 1,0-1,-1 0,1 1,-1-1,1 1,-1-1,0 0,0 1,0-1,0 1,0-1,-1 1,1-1,-1 0,4 11,43 154,-36-145,-3-3</inkml:trace>
  <inkml:trace contextRef="#ctx0" brushRef="#br0" timeOffset="9349.629">12448 1665,'13'-48,"2"0,2 0,3 2,1 0,13-17,-35 62,2-1,-1 1,0 0,0 0,0 0,0 0,1 0,-1 0,0 0,1 0,-1 0,1 0,-1 0,1 0,0 0,-1 1,1-1,0 0,0 0,-1 1,1-1,0 0,0 1,0-1,0 1,0-1,0 1,0-1,0 1,0 0,0-1,0 1,0 0,0 0,0 0,0 0,0 0,1 0,-1 0,0 0,0 0,0 1,0-1,0 0,0 1,0-1,0 1,0-1,0 1,0-1,-1 1,1 0,0-1,0 1,0 0,-1 0,1 0,0-1,-1 1,1 0,0 1,25 161,-23-157,0-1,0 1,0-1,1 1,0-1,0-1,0 1,1 0,0-1,0 0,0 0,0 0,0-1,1 0,-1 0,1 0,0-1,0 0,0 0,0 0,1-1,-1 1,0-2,0 1,1-1,-1 0,1 0,-1-1,0 1,1-2,-1 1,0-1,0 0,0 0,0 0,0-1,-1 0,1 0,-1 0,5-5,14-12,-2-2,0-1,-1 0,-1-1,-2-2,14-22,-26 39,9-15,-3 1</inkml:trace>
  <inkml:trace contextRef="#ctx0" brushRef="#br0" timeOffset="9579.33">13407 762,'0'624,"18"-490,-21-116</inkml:trace>
  <inkml:trace contextRef="#ctx0" brushRef="#br0" timeOffset="9814.407">13153 1242,'34'-5,"15"-2,10 1,-1 1,-5 2,-7 0,-2 2,-3 1,0-5,-1-1,-3 0,-8 2</inkml:trace>
  <inkml:trace contextRef="#ctx0" brushRef="#br0" timeOffset="10097.982">13831 1326,'9'0,"-1"2,1-1,-1 0,1 0,0-1,0 0,-1-1,1 1,0-2,-1 1,1-1,-1-1,0 0,0 0,0 0,0-1,0 0,-1-1,1 1,-1-1,0-1,-1 0,0 0,1 0,-2 0,1-1,0-1,-5 5,0 0,-1 0,1 0,-1 0,0 0,0 0,0 0,0 0,0 0,-1 0,1 0,-1 0,0 0,0 0,0 1,0-1,0 0,-1 1,1-1,-1 1,0-1,1 1,-1 0,0-1,-1 1,1 0,0 0,0 1,-1-1,1 0,-1 1,0 0,0-1,1 1,-1 0,0 0,0 1,0-1,0 1,0-1,0 1,0 0,0 0,0 0,0 0,0 1,0-1,1 1,-1 0,0 0,0 0,0 0,-2 2,-5 2,0 1,1 1,0 0,0 0,0 1,1 0,0 0,0 1,1 0,0 1,1-1,0 1,0 1,1-1,1 1,0 0,0 0,1 0,-2 10,2-15,1 0,-1 1,1 0,0 0,1-1,0 1,0 0,0 0,1 0,0 0,0 0,1 0,0 0,0 0,1 0,0 0,0 0,0-1,1 1,0-1,0 0,1 0,0 0,0 0,0 0,1-1,-1 0,1 0,1 0,-1-1,1 0,-1 0,1 0,4 2,6-2,0 0,0-1,1-1,-1 0,1-1,0-1,-1-1,1 0,-1-1,1-1,-1 0,14-6,-3 3</inkml:trace>
  <inkml:trace contextRef="#ctx0" brushRef="#br0" timeOffset="10542.232">14452 1185,'-33'38,"8"-11,1 1,2 1,1 0,1 2,-9 20,27-48,0 0,0 0,1 0,-1 1,1-1,0 0,0 1,0-1,0 0,0 1,1-1,0 1,-1-1,1 1,1 0,-1-1,0 1,1-1,0 1,0-1,0 0,0 1,0-1,1 0,0 0,-1 0,1 0,0 0,0 0,1 0,-1-1,1 1,-1-1,1 1,0-1,0 0,0 0,0-1,0 1,0-1,0 1,1-1,-1 0,0 0,1 0,1 0,10-2,1 1,-1-2,0 0,1 0,-1-2,0 0,0-1,-1 0,1-1,-1 0,-1-2,12-7,10-8,0-2,-2-2,-2-1,0-2,-2 0,-1-2,-2-1,-1-2,-1 0,11-25,-11 26,-2-2,-1 0,-2-2,-1 0,-3-1,0 0,-3-1,-1-1,-2 0,-2-1,1-39,-8 79,0-1,0 0,0 0,0 1,-1-1,1 0,-1 1,0-1,0 0,0 1,0-1,0 1,-1-1,1 1,-1 0,1 0,-1 0,0 0,0 0,0 0,0 0,0 0,-1 1,1-1,0 1,-1 0,1-1,-1 1,1 0,-1 0,0 1,1-1,-1 1,0-1,1 1,-1 0,0 0,0 0,1 0,-1 1,0-1,0 1,1-1,-1 1,1 0,-1 0,1 0,-1 1,1-1,-17 9,2 1,-1 1,2 1,-1 0,2 1,0 1,1 0,0 1,1 1,1 0,1 0,0 1,1 1,1 0,1 0,-3 12,1-10,2 0,1 1,1 0,0 0,2 1,1-1,0 1,2 0,0 0,2-1,1 1,0 0,2-1,0 1,2-1,0 0,2-1,0 1,1-1,1-1,2 0,-1-1,2 0,1 0,0-2,1 1,9 5,-6-9,0-1,1 0,0-2,1 0,1-2,0 0,0-1,0-1,1-1,9 0,-2 0</inkml:trace>
  <inkml:trace contextRef="#ctx0" brushRef="#br0" timeOffset="11158.442">16117 649,'-18'77,"3"1,4 0,4 1,2 0,5 0,3 0,3 3,47 147,-78-242,12 2</inkml:trace>
  <inkml:trace contextRef="#ctx0" brushRef="#br0" timeOffset="11408.48">15835 1156,'34'0,"20"0,6-4,2-3,1 1,-2 2,0-5,-2 1,-1 0,-1 3,-6 1,-1 2,-4 1,-6 1,-10 0</inkml:trace>
  <inkml:trace contextRef="#ctx0" brushRef="#br0" timeOffset="11656.984">16710 1129,'-29'24,"6"-6,0 1,1 1,1 1,2 1,0 1,1 1,-8 13,24-33,0-1,-1 1,1 0,1 0,-1 0,0 0,1 0,0 0,0 0,0 1,1-1,0 0,-1 0,1 1,1-1,-1 0,1 0,-1 1,1-1,0 0,1 0,-1 0,1 0,0 0,0 0,0-1,0 1,0 0,1-1,0 0,0 0,0 0,0 0,0 0,1 0,-1-1,1 0,0 1,-1-1,1-1,0 1,3 0,7 2,-1-1,0-1,1 0,0-1,-1-1,1 0,-1 0,1-2,0 1,-1-2,0 0,1-1,-1 0,-1 0,1-2,-1 0,0 0,0-1,0 0,-1-1,0-1,-1 1,0-2,0 1,-1-2,0 1,-1-1,0 0,-1-1,4-9,-7 11,-1-1,0 0,0 0,-1 0,-1 0,0 0,-1 0,0 0,0 0,-1 0,-1 0,0 0,0 0,-1 0,-1 0,1 1,-2 0,-2-6,4 12,0 0,0 1,-1 0,1-1,0 1,-1 0,0 1,0-1,0 1,0-1,0 1,0 0,-1 1,1-1,-2 0,-17-3</inkml:trace>
  <inkml:trace contextRef="#ctx0" brushRef="#br0" timeOffset="15268.91">18431 959,'-7'-3,"0"0,-1 1,1-1,-1 2,0-1,0 1,0 0,1 1,-1 0,0 0,0 0,0 1,0 0,0 1,1 0,-1 0,1 1,-1 0,1 0,0 0,0 1,-120 61,124-63,0 0,0 0,1 0,-1 0,1 0,0 0,-1 1,1-1,0 1,0 0,1-1,-1 1,0 0,1 0,0 0,0 0,0 0,0 0,0 1,1-1,-1 0,1 0,0 1,0-1,0 0,0 0,1 1,-1-1,1 0,0 0,0 0,0 0,0 0,0 0,1 0,0 0,-1 0,1 0,0-1,0 1,0-1,1 0,-1 1,1-1,-1 0,1 0,0-1,1 2,56 37,-53-37,1 0,-1 1,0 0,0 1,0-1,-1 2,1-1,-1 0,0 1,-1 0,0 1,0-1,0 1,0 0,-1 0,-1 0,1 1,-1-1,0 1,-5-2,1 0,-1 0,0-1,-1 1,0-1,1 1,-2-1,1 0,-1 0,1 0,-1-1,-1 1,1-1,-1 0,1 0,-1-1,0 1,0-1,-1 0,1 0,-1-1,1 0,-1 0,0 0,0-1,0 0,0 0,-3 0,-18 5,0-2,0-2,0 0,-1-1,-23-4,7 2,-7-9,50 9,0 1,0-1,0 1,0-1,1 1,-1-1,0 0,0 1,1-1,-1 0,1 0,-1 1,0-1,1 0,0 0,-1 0,1 0,-1 0,1 0,0 1,0-1,0 0,-1 0,1 0,0 0,0 0,0 0,0 0,1 0,-1 0,0 0,0 0,1 0,-1 0,0 0,1 0,-1 1,1-1,-1 0,1 0,-1 0,1 1,0-1,-1 0,1 1,0-1,-1 0,1 1,0-1,0 1,0-1,0 1,17-14,3 3</inkml:trace>
  <inkml:trace contextRef="#ctx0" brushRef="#br0" timeOffset="15635.664">18882 1044,'-11'14,"-1"-1,2 1,0 1,0 0,2 0,0 1,0 0,1 0,2 1,-1-1,2 1,-2 14,6-28,0 0,0 0,0 0,0 0,1 0,0 0,-1-1,1 1,0 0,0 0,1 0,-1-1,0 1,1-1,0 1,0-1,-1 1,1-1,1 0,-1 0,0 0,0 0,1-1,-1 1,1 0,0-1,-1 0,1 0,0 1,0-2,0 1,0 0,-1-1,1 1,0-1,0 0,2 0,113-15,-97 5,-2-1,0-1,0-1,-1-1,-1 0,0-2,-1 0,-1 0,0-1,-1-1,-1-1,-1 0,-1 0,0-1,-2-1,0 0,0-4,7 0,-12 25</inkml:trace>
  <inkml:trace contextRef="#ctx0" brushRef="#br0" timeOffset="16124.342">19419 1355,'28'-36,"1"1,2 1,2 2,1 1,12-7,-21 17,-11 7,2 2,-1 0,1 0,1 2,0 0,0 1,1 1,0 0,4 0,-21 8,1-1,-1 1,1-1,-1 1,1-1,-1 1,1 0,-1 0,1 0,-1 0,1 0,-1 0,1 0,-1 0,1 1,-1-1,1 1,-1-1,1 1,-1-1,0 1,1 0,-1 0,0-1,0 1,1 0,-1 0,0 0,0 1,0-1,0 0,0 0,0 0,-1 1,1-1,0 0,-1 1,1-1,-1 1,1-1,-1 1,0-1,1 1,-1-1,0 1,-9 75,5-58,3 76,2-93,-1 0,1 0,0 1,0-1,0 0,0 0,0 0,0 0,1 0,-1 0,1 0,-1 0,1 0,0-1,0 1,-1-1,1 1,0-1,0 0,1 0,-1 0,0 0,0 0,0 0,1-1,-1 1,0-1,1 1,-1-1,1 0,-1 0,0 0,1 0,-1 0,1-1,-1 1,2-1,6-2,0-1,0 0,0 0,0-1,-1 0,0 0,0-1,0-1,-1 1,6-7,29-19,18-10,-8 5,1 3,2 1,21-6,-74 37,-1-1,1 1,0 1,0-1,0 0,0 1,1-1,-1 1,0 0,1 0,-1 0,1 1,-1-1,1 1,-1 0,1 0,-1 0,1 0,-1 1,1-1,-1 1,0 0,1 0,-1 0,0 0,0 1,1-1,-1 1,0 0,-1 0,1 0,0 0,0 1,-1-1,1 2,0 8,0 1,-1 0,0 0,-1 0,-1 0,0 0,-1 0,-2 12,0 13,3-30,-2 1,1 0,0 0,0 1,1-1,0 0,0 0,1 1,1-1,-1 0,2 0,-1 0,1 0,0-1,1 1,0-1,0 0,1 0,0 0,1-1,-1 1,1-1,2 1,12 4</inkml:trace>
  <inkml:trace contextRef="#ctx0" brushRef="#br0" timeOffset="19289.518">680 2794,'116'-52,"-112"51,-1 0,0 1,1-1,-1 1,1-1,-1 1,1 0,-1 0,1 0,-1 1,0-1,1 1,-1 0,1 0,-1 0,0 0,0 1,0-1,0 1,0 0,0 0,0 0,0 0,-1 0,1 1,-1-1,1 1,-1 0,0 0,0-1,-1 1,1 1,0-1,-1 1,4 12,-1 1,-1-1,-1 1,0 0,-1 0,-1 0,-1 0,-2 15,1 14,-4 26,-3-1,-2-1,-6 8,5-21,-29 87,109-308,100-116,-93 169,-75 110,0 0,0 0,1 1,-1-1,1 0,-1 1,1-1,-1 0,1 1,-1-1,1 1,-1-1,1 1,0-1,-1 1,1-1,0 1,-1 0,1-1,0 1,0 0,-1 0,1 0,0-1,0 1,-1 0,1 0,0 0,0 0,0 0,-1 0,1 1,0-1,0 0,-1 0,1 0,0 1,0-1,-1 0,1 1,0-1,-1 1,1-1,0 1,-1-1,1 1,-1-1,1 1,-1-1,1 1,-1 0,1-1,-1 1,0 0,1 0,-1-1,0 1,0 0,1 0,-1-1,0 1,0 0,0 0,0 0,0-1,0 2,4 59,-4-57,-30 232,12-123,18-113,1-1,0 0,-1 1,1-1,0 1,-1-1,1 1,0-1,0 1,-1 0,1-1,0 1,0 0,0-1,0 1,-1 0,1 0,0 0,0 0,0 0,0 0,0 0,0 0,-1 0,1 0,0 1,0-1,0 0,0 1,-1-1,1 0,0 1,0-1,-1 1,1-1,0 1,-1-1,1 1,0 0,-1-1,1 1,-1 0,1-1,-1 1,0 0,1 0,-1-1,0 1,1 0,-1 0,0 0,0 0,0 0,0-1,1 1,-1 0,0 0,-1 0,1 0,0 0,0-1,0 1,0 0,-1 0,1 0,0 0,-1 0,269-307,-238 271,58-51,-87 85,0 0,0 1,0-1,1 0,-1 1,0-1,0 1,0-1,0 1,1 0,-1-1,0 1,0 0,1 0,-1 0,0 0,0 0,1 0,-1 0,0 1,0-1,0 0,1 1,-1-1,0 0,0 1,0 0,0-1,0 1,0 0,0-1,0 1,0 0,0 0,0 0,0 0,-1 0,1 0,0 0,-1 0,1 0,-1 0,1 1,-1-1,1 0,-1 0,0 0,1 2,4 63,-89 282,83-346,0 1,1-1,-1 0,0 0,1 1,0-1,-1 1,1-1,0 0,0 1,0-1,1 0,-1 1,1-1,-1 0,1 1,0-1,0 0,0 0,0 1,0-1,0 0,0 0,1 0,-1-1,1 1,0 0,-1 0,1-1,0 1,0-1,0 0,0 1,0-1,0 0,16-1</inkml:trace>
  <inkml:trace contextRef="#ctx0" brushRef="#br0" timeOffset="19580.79">1978 3020,'-37'61,"21"-38,1 1,2 1,0 1,1-1,2 2,1 0,-2 10,10-34,0 1,0 0,1 0,0 0,-1 0,1 0,0 0,1 0,-1 0,1-1,0 1,0 0,0 0,0 0,1-1,-1 1,1-1,0 1,0-1,1 0,-1 0,0 0,1 0,0 0,0 0,0-1,0 1,0-1,0 0,1 0,-1 0,1 0,-1-1,1 0,0 1,0-1,0-1,-1 1,1 0,0-1,0 0,0 0,0 0,0 0,0-1,0 1,0-1,-1 0,1 0,0-1,-1 1,1-1,1 0,9-6,-1 1,0-1,0-1,-1-1,0 1,-1-2,0 0,-1 0,0-1,0 0,-2-1,1 1,-2-2,1 1,-2-1,0-1,-1 1,0-1,0-5,-3 12,-1 0,1 0,-2 0,1 0,-1 0,-1 0,0 0,0 0,0 0,-1 1,0-1,0 0,-1 1,0-1,-3-3,5 7,-1 1,0 0,0-1,0 1,0 0,-1 0,1 0,-1 0,0 1,0-1,0 1,0-1,0 1,0 0,-1 0,1 1,-1-1,1 1,-1 0,0-1,1 2,-1-1,0 0,0 1,0 0,0 0,1 0,-1 0,0 0,0 1,0 0,-2 0,-1 2,0 1,1-1,-1 1,1 0,0 1,0-1,1 1,-1 0,1 0,0 1,1 0,-1 0,1 0,-3 7,4-10,-10 16</inkml:trace>
  <inkml:trace contextRef="#ctx0" brushRef="#br0" timeOffset="20124.338">2288 3387,'-1'-4,"0"1,0 0,0-1,1 1,-1-1,1 1,0-1,0 0,0 1,0-1,1 1,-1-1,1 1,0-1,0 1,0 0,1-1,-1 1,1 0,0 0,0 0,0 0,1-1,32-52,3 2,2 2,2 1,16-11,-57 61,-1-1,1 1,-1 0,1 0,-1 0,1 0,0 0,-1 0,1 0,0 0,0 0,0 0,-1 0,1 0,0 1,0-1,0 0,1 1,-1-1,0 1,0-1,0 1,0 0,0-1,1 1,-1 0,0 0,0 0,1-1,-1 2,0-1,0 0,1 0,-1 0,0 0,0 1,0-1,0 1,1-1,-1 1,0-1,0 1,0-1,0 1,0 0,0 0,0 0,0-1,-1 1,1 0,0 0,0 0,-1 1,2 8,-2 0,1 0,-2 1,1-1,-1 0,-1 0,0 0,0 0,-1 0,0 0,-1 0,-3 6,-3 11,8-22,-1 3,0 0,1-1,0 1,0 0,0 0,1 0,0 0,1 1,0-1,0 0,1 0,0 1,0-7,1-1,0 0,0 1,0-1,0 0,-1 0,2 0,-1 0,0 0,0 0,0-1,0 1,0-1,1 0,-1 1,0-1,0 0,1 0,-1-1,0 1,0 0,1-1,-1 1,0-1,0 0,0 1,0-1,0 0,0-1,0 1,0 0,0 0,-1-1,1 1,0-1,-1 0,1 1,-1-1,0 0,1 0,-1 0,4-2,31-26,-2-2,-1-1,-2-2,-1-1,-1-2,-6 9,18-11,-40 40,0-1,0 0,0 1,0-1,0 0,-1 1,1-1,0 1,0-1,1 1,-1 0,0 0,0-1,0 1,0 0,0 0,0 0,0 0,0 0,0 0,0 0,1 0,-1 1,0-1,0 0,0 1,0-1,0 1,0-1,0 1,0-1,-1 1,1 0,0-1,0 1,0 0,-1 0,1 0,0-1,-1 1,1 0,-1 0,1 0,-1 0,1 0,-1 0,1 0,-1 0,1 9,0-1,0 0,0 0,-1 0,-1 0,0 1,0-1,-1 0,0 0,0 0,-4 7,1 4,-8 24,9-34,0 1,1 0,0 0,1 1,0-1,1 0,0 1,1-1,0 0,1 3,4 4</inkml:trace>
  <inkml:trace contextRef="#ctx0" brushRef="#br0" timeOffset="20487.025">3106 3274,'12'4,"0"-1,-1 0,1-1,0 0,0-1,0-1,0 1,1-2,-1 0,0 0,0-1,-1-1,1 0,0 0,-1-1,0 0,0-1,0-1,0 0,-1 0,0-1,0-1,-7 4,0-1,0 1,0-1,-1 0,0 0,0 0,0 0,0 0,-1-1,0 1,0 0,-1-1,1 1,-1-1,0 1,-1 0,1-1,-1 1,0-1,0 1,-1 0,0 0,0 0,0 0,0 0,-1 0,0 1,0-1,0 1,0-1,-1 1,-1 0,1 3,-1 0,0 1,0-1,0 1,0 1,0-1,0 1,1-1,-1 1,0 1,0-1,1 1,-1 0,1 0,0 0,-1 1,1-1,0 1,0 0,0 0,1 0,-1 1,1-1,-2 3,-6 6,0 1,0 0,1 0,1 1,0 0,1 1,0 0,1 0,1 1,0 0,2 0,0 0,0 1,2-1,0 1,0-1,2 11,0-23,1 0,-1 0,1 0,0 0,0 0,0 0,1-1,-1 1,1 0,0-1,0 1,0-1,1 0,-1 1,1-1,-1 0,1-1,0 1,1 0,-1-1,0 0,1 1,-1-1,1-1,-1 1,1 0,0-1,0 0,0 0,0 0,0 0,0-1,0 0,0 0,0 0,0 0,0 0,4-2,67-11,-56 6</inkml:trace>
  <inkml:trace contextRef="#ctx0" brushRef="#br0" timeOffset="20882.874">3473 3442,'235'-278,"-235"278,0 1,0-1,0 0,0 1,0-1,1 1,-1-1,0 0,0 1,0-1,0 0,1 1,-1-1,0 0,0 1,1-1,-1 0,0 1,0-1,1 0,-1 0,0 0,1 1,-1-1,0 0,1 0,-1 0,0 0,1 1,-1-1,1 0,-1 0,0 0,1 0,-1 0,1 0,-1 0,0 0,1 0,-1 0,0 0,1-1,-1 1,1 0,-1 0,0 0,1 0,-1-1,0 1,1 0,-1 0,0-1,0 1,1 0,-1 0,0-1,0 1,1 0,-1-1,0 1,0 0,-6 32,4-27,0-1,1 0,-1 1,1 0,0-1,0 1,0 0,1-1,0 1,0 0,0 0,0-1,1 1,0 0,0-1,0 1,0 0,1-1,0 1,0-1,0 0,0 0,1 0,-1 0,1 0,0 0,0-1,1 1,-1-1,1 0,0 0,0 0,0-1,0 1,0-1,0 0,3 1,2-3,0 0,0 0,0-1,0 0,0-1,0 1,0-2,-1 1,1-2,-1 1,1-1,-1 0,0 0,-1-1,1 0,-1-1,0 0,0 0,3-4,-4 5,71-92,-45 49,-19 32</inkml:trace>
  <inkml:trace contextRef="#ctx0" brushRef="#br0" timeOffset="21129.214">4461 2596,'0'34,"0"20,-5 6,-1-2,0-2,1-5,2-7,1-1,-4-3,-1-4,1-3,1-2,2-2,1-1,1 0,0 0,-3-6,-2-5</inkml:trace>
  <inkml:trace contextRef="#ctx0" brushRef="#br0" timeOffset="21307.04">4151 3020,'38'0,"18"5,4 1,-3 0,-7-1,-3-2,-3-1,-6-1,-3 0,-4 4,-2 1,-1 0,-5-1</inkml:trace>
  <inkml:trace contextRef="#ctx0" brushRef="#br0" timeOffset="22334.925">5138 2878,'-8'2,"-1"1,0 0,0 0,1 1,0 0,0 0,0 1,0 0,1 0,0 1,0 0,0 0,1 1,-1 0,-1 3,-3 1,4-3,5-7,0 0,-1 0,1 0,0 0,0 1,0-1,0 1,0-1,1 1,-1 0,0 0,1 0,0 0,-1 0,1 0,0 0,0 0,0 1,0-1,0 0,1 1,-1-1,1 1,-1-1,1 1,0-1,0 0,0 1,0-1,1 1,-1-1,1 1,-1-1,1 0,0 1,0-1,0 0,0 0,0 1,1-1,-1 0,0 0,1-1,0 1,0 0,47 32,-43-31,1 0,0 0,-1 1,1 0,-1 0,0 1,0 0,-1 0,1 0,-1 1,0-1,-1 1,0 1,0-1,0 0,0 1,-1 0,0 0,-1 0,1 0,-1 0,-1 1,1 0,-2-5,0 0,-1-1,1 1,0 0,-1-1,0 1,1 0,-1-1,0 1,-1-1,1 1,0-1,-1 0,1 1,-1-1,0 0,1 0,-1 0,0 0,0-1,0 1,-1 0,1-1,0 1,-1-1,1 0,-1 0,1 0,-1 0,0 0,1-1,-1 1,0-1,1 0,-1 0,0 0,1 0,-1 0,-1 0,-6-1,1 0,-1 0,1-1,0 0,0 0,0-1,0-1,0 1,0-1,-7-5,-3-6,5 1</inkml:trace>
  <inkml:trace contextRef="#ctx0" brushRef="#br0" timeOffset="26024.241">6522 2991,'-32'-24,"29"20,-1 0,1 1,-1 0,0-1,0 2,0-1,-1 0,1 1,-1 0,1 0,-1 0,0 0,0 1,0 0,1 0,-1 0,0 0,-1 1,1 0,0 0,0 0,-4 2,-4 4,1 0,-1 1,1 1,0 0,0 1,1 0,1 1,-1 0,2 0,-1 1,2 1,-1 0,1 0,1 0,0 1,1 0,1 0,0 1,0-1,1 1,1 0,-1 12,3-22,0 1,1 0,-1-1,1 1,0 0,1 0,-1 0,1-1,0 1,0 0,0-1,0 1,1-1,0 1,0-1,0 0,1 0,-1 0,1 0,0 0,0-1,1 1,-1-1,1 0,-1 0,1 0,0 0,0 0,0-1,0 0,1 0,-1 0,1-1,-1 1,1-1,0 0,-1 0,1-1,4 1,7-4,1-1,-1-1,0 0,-1-1,1-1,-1 0,-1-1,1-1,-1 0,-1-1,0 0,0-1,-1 0,0-1,1-3,125-129,-114 123,-11 39,-12 29,-2-37,1 1,0-1,0 1,1-1,1 0,0 1,0-1,1 0,0 0,0 0,1-1,1 1,0-1,0 0,0 0,1 0,2 1,3-2,0 0,1-1,-1 0,1 0,1-2,-1 1,1-1,0-1,0-1,1 0,-1 0,0-1,1-1,0 0,-1-1,1-1,0 0,-1-1,6-1,13-4,1-2,-1-1,0-2,-1-1,-1-2,0 0,-1-2,-1-1,0-2,-2-1,5-4,8-7,-2-1,0-2,-3-2,-1-1,-2-1,-1-2,-2-1,-2-1,-2-1,-2-1,-2-2,-2 0,-3 0,2-14,-5 21,-8 29,-1 1,1-1,-2 0,1 0,-2 0,1 0,-1 0,-1 0,0 0,-1-1,0 1,-1 0,-1-6,2 16,1-1,-1 1,1-1,-1 1,0 0,1 0,-1-1,0 1,0 0,0 0,0 0,0 0,0 0,0 0,0 0,-1 0,1 1,0-1,0 0,-1 1,1-1,-1 1,1-1,0 1,-1 0,1-1,-1 1,1 0,-1 0,1 0,-1 0,1 0,-1 1,1-1,0 0,-1 1,1-1,-1 1,1-1,0 1,0 0,-1 0,1-1,0 1,0 0,0 0,0 0,0 0,0 0,0 0,0 1,-51 59,21-4,3 2,3 1,2 1,3 0,3 2,-7 49,17-81,1 0,2 0,1 0,2 0,2 30,-1-53,1 0,0 0,1 0,0 0,0 0,0 0,1-1,1 1,-1-1,1 0,0 0,0 0,1 0,0-1,1 0,-1 0,1 0,0-1,0 0,1 0,0 0,-1-1,2 0,-1 0,1 0,7 0,0 0,-1-1,1-1,0 0,0-1,0-1,0 0,1-1,-1 0,-1-2,1 0,0 0,-1-1,1-1,-1 0,0-1,-1-1,1 0,-2-1,1 0,-1-1,0 0,0-1,-2-1,1 0,-1 0,-1-1,3-3,-9 11,1-1,-1 0,0 0,0 0,0-1,-1 1,0-1,0 1,0-1,-1 0,0 1,0-1,0 0,-1 0,0 0,0 0,0 0,-1 0,0 0,0 1,0-1,-1 0,0 1,0-1,-1 1,1-1,-1 1,0 0,0 0,-1 0,0 1,0-1,0 1,0 0,0 0,-1 0,0 1,-4-3,-10-2,-1 0,-1 1,1 1,-1 0,0 2,-1 1,1 0,-1 2,1 0,-1 2,1 0,-1 1,-10 4,24-6,0 1,1 1,0-1,-1 1,1 0,0 1,0 0,0 0,0 1,1-1,-1 1,1 1,0-1,0 1,1 0,-4 4,-5 12</inkml:trace>
  <inkml:trace contextRef="#ctx0" brushRef="#br0" timeOffset="26420.746">8384 2907,'-10'5,"-1"2,1-1,0 1,1 0,-1 1,1 0,1 1,0 0,0 0,1 1,0 0,0 0,1 0,1 1,0 0,0 0,1 1,0-1,-1 9,7-14,0 0,0 1,0-1,0 0,1-1,0 1,1 0,-1-1,1 0,0 0,0 0,1 0,-1-1,1 1,0-1,0 0,1-1,-1 1,1-1,-1 0,1-1,0 1,0-1,1 0,-1-1,0 1,1-1,-1-1,0 1,1-1,1 0,0-1,-1 1,1-2,0 1,-1-1,0 0,0 0,1-1,-1 0,-1-1,1 1,0-1,-1 0,0-1,0 0,0 0,-1 0,1 0,-1-1,-1 0,1 0,-1-1,0 1,0-1,-1 0,0 0,0 0,-1 0,1 0,-2-1,1 1,-1-1,0 1,-1-1,1 1,-2-1,1 0,-1 1,0-1,0 1,-1-1,0 1,-1 0,0 0,0 0,0 0,-1 0,0 1,0-1,0 1,-1 0,0 1,0-1,-1 1,1-1,0 2,-1-1,0 1,0-1,0 1,0 1,0-1,-1 1,0 1,1-1,-1 1,0 0,0 0,0 1,0 0,-1 1,1-1,0 1,0 1,0-1,-1 1,1 0,0 1,0 0,0 0,1 0,-4 2,-8 7</inkml:trace>
  <inkml:trace contextRef="#ctx0" brushRef="#br0" timeOffset="26686.321">8751 2907,'-3'22,"0"-7,-1-1,2 1,0 0,1 0,0 0,1 0,1 0,0 0,1 0,1 0,0-1,1 1,1-1,0 0,1 0,0-1,2 2,-4-11,-1-1,0 1,1-1,0 0,-1-1,1 1,1 0,-1-1,0 0,0 0,1-1,-1 1,1-1,0 0,-1 0,1 0,0-1,-1 1,1-1,0 0,0-1,-1 1,1-1,0 0,-1 0,5-2,2-1,1 0,-2-1,1-1,0 0,-1 0,0-1,-1 0,0-1,0 0,1-1,103-143,-95 107,-13 24</inkml:trace>
  <inkml:trace contextRef="#ctx0" brushRef="#br0" timeOffset="27276.297">9654 2286,'-1'382,"-27"-57,4-137,20-204,4-2</inkml:trace>
  <inkml:trace contextRef="#ctx0" brushRef="#br0" timeOffset="27519.189">9316 2737,'38'5,"18"1,9 0,-3-6,-1-3,-2 0,-6-1,-2 1,-6 1,-4 1,-6 0,-3 1,-3 0,-1 0,-6 0</inkml:trace>
  <inkml:trace contextRef="#ctx0" brushRef="#br0" timeOffset="29706.59">11375 2822,'-9'-3,"-1"0,1 1,-1 1,1 0,-1 0,0 1,0 0,1 0,-1 1,0 1,1 0,-1 0,1 0,0 2,-1-1,1 1,1 0,-1 1,1 0,0 0,0 1,0 0,1 0,0 1,0 0,0 0,-3 7,1-3,2 1,0 1,0-1,1 1,1 0,0 0,1 1,0-1,1 1,-1 14,4-24,-1 1,1 0,0 0,0 0,0 0,1-1,-1 1,1 0,1 0,-1-1,0 1,1-1,0 1,0-1,1 0,-1 0,1 0,0 0,0 0,0 0,0-1,1 1,0-1,-1 0,1 0,0-1,0 1,1-1,-1 0,1 0,-1 0,4 1,0-2,0 1,0-1,0-1,1 1,-1-1,0-1,0 1,0-2,0 1,0-1,-1 0,1 0,0-1,-1 0,1-1,-1 1,5-5,114-88,-111 84,154-150,-168 160,0 0,0 0,0 0,0 1,0-1,1 1,-1-1,0 1,1-1,-1 1,1 0,-1-1,1 1,0 0,-1 0,1 0,0 0,0 1,0-1,0 1,0-1,0 1,0-1,0 1,0 0,0 0,0 0,0 0,0 0,0 1,0-1,0 0,0 1,0 0,-1-1,1 1,0 0,0 0,0 0,-1 0,1 0,-1 1,1-1,-1 0,1 1,-1-1,0 1,1 0,15 52,-16-44,1 0,0 1,1-1,1 0,-1 0,1 0,1-1,0 1,0-1,1 0,0-1,1 1,0-1,0-1,1 1,-1-1,2 0,-1-1,1 0,0-1,1 1,0-2,1-1,0 0,0-1,0-1,1 1,-1-2,0 1,1-2,-1 1,0-2,0 1,1-1,-1-1,-1 0,6-3,4 0</inkml:trace>
  <inkml:trace contextRef="#ctx0" brushRef="#br0" timeOffset="30601.423">12843 2850,'48'263,"-39"-213,-2-14,-1 0,-2 0,-1 1,-2 0,-4 31,-34 135,38-202,-1 0,0 0,0-1,1 1,-1 0,0 0,0 0,0 0,0-1,0 1,0 0,0 0,0 0,0 0,0 0,-1-1,1 1,0 0,0 0,-1 0,1-1,-1 1,1 0,-1 0,1-1,-1 1,1 0,-1-1,0 1,1-1,-1 1,0-1,1 1,-1-1,0 1,0-1,1 0,-1 1,0-1,0 0,0 0,0 0,1 1,-1-1,0 0,0 0,0 0,0 0,0-1,1 1,-1 0,0 0,0 0,0-1,0 1,1 0,-1-1,0 1,0-1,1 1,-1-1,0 1,1-1,-1 1,0-2,-1-18,0 0,2-1,0 1,1 0,1-1,1 1,1 0,1 0,0 0,2 1,0 0,1 0,1 1,6-9,-1-6,12-24,1 2,4 1,1 1,3 2,2 1,2 2,2 2,2 1,2 3,2 1,24-13,41 2,-109 51,0 0,0 1,0 0,0-1,0 1,0 0,-1 0,1 1,0-1,0 0,0 1,0 0,0 0,0 0,-1 0,1 0,0 1,-1-1,1 1,-1-1,1 1,-1 0,0 0,0 0,0 0,0 1,0-1,0 0,-1 1,1 0,-1-1,0 1,1 0,-1-1,-1 1,1 0,0 0,-1 0,1 0,-1 14,0 0,-1-1,0 1,-1 0,-1-1,-1 0,0 1,-2-2,1 1,-2 0,0-1,-1-1,0 1,-1-1,-1 0,0-1,-11 10,2 1,-1-1,-1-1,0 0,-2-2,-1-1,-1-1,0 0,-1-2,-19 8,39-21,0 0,0-1,0 1,0-2,0 1,-1 0,1-1,-1-1,1 1,-1-1,1 0,-1 0,1-1,0 1,-1-2,1 1,0-1,-1 0,1 0,0 0,-3-3,7 2,0 0,1 1,0-1,-1 0,1 0,0 0,0 0,1-1,-1 1,1 0,0 0,-1 0,1 0,1-1,-1 1,0 0,1 0,0 0,-1 0,1 0,1 0,-1 0,0 0,1 0,-1 0,1 0,0 1,0-1,1 0,11-17</inkml:trace>
  <inkml:trace contextRef="#ctx0" brushRef="#br0" timeOffset="30942.844">14085 2653,'-40'32,"2"2,1 2,2 1,2 1,1 2,-5 12,33-48,0 0,1 1,0 0,0-1,0 1,0 0,1 0,0 1,0-1,0 0,1 1,-1-1,1 1,1-1,-1 1,1 0,0-1,0 1,1-1,-1 1,1 0,1-1,-1 1,1-1,0 0,0 0,0 1,1-1,0-1,0 1,0 0,0-1,1 1,0-1,0 0,0 0,0-1,1 1,-1-1,6-1,0 0,-1-1,1 0,0-1,-1 0,1-1,0 0,-1 0,1-1,-1 0,0-1,1 0,-1 0,0-1,-1 0,1-1,-1 0,0 0,0-1,0 0,-1 0,0 0,0-1,0-1,-1 1,0-1,1-3,-2 5,1 0,-1-1,0 0,-1 0,1-1,-2 1,1-1,-1 0,0 0,-1 0,1 0,-2-1,1 1,-1 0,-1-1,1 1,-1-1,-1 1,0-1,0 1,0 0,-1-1,0 1,-1 0,0 0,0 0,-1 1,0-1,0 1,-4-4,2 4,0 1,-1 0,0 0,0 1,-1 0,1 0,-1 1,0 0,-1 0,1 1,-1 0,1 0,-1 1,0 0,0 1,0 0,0 0,0 1,0 0,0 1,0 0,0 0,-10 6</inkml:trace>
  <inkml:trace contextRef="#ctx0" brushRef="#br0" timeOffset="31224.648">14480 2794,'-9'33,"-4"17,-4 4,1-3,2-4,5-6,3-5,8-9,3-14,1-13,0-7</inkml:trace>
  <inkml:trace contextRef="#ctx0" brushRef="#br0" timeOffset="31391.305">14452 2370,'0'0</inkml:trace>
  <inkml:trace contextRef="#ctx0" brushRef="#br0" timeOffset="31757.05">14678 3132,'11'-37,"2"0,1 1,2 0,1 2,2 0,2 1,0 1,25-27,-45 57,0 1,0-1,0 1,0 0,0-1,0 1,0 0,1 0,-1 0,0 0,1 0,-1 0,1 0,-1 0,1 0,-1 1,1-1,0 1,-1-1,1 1,0 0,-1-1,1 1,0 0,0 0,-1 0,1 1,0-1,-1 0,1 0,0 1,-1 0,1-1,0 1,-1 0,1-1,-1 1,1 0,-1 0,0 0,1 0,-1 1,0-1,0 0,0 0,0 1,0-1,0 1,0-1,0 1,0-1,-1 1,1 0,-1-1,1 1,-1 0,0-1,1 1,-1 0,0-1,0 1,0 0,-1 1,-9 141,10-139,1 0,-1 1,1-1,0 0,1 0,-1 0,1 0,0 0,0-1,0 1,1 0,-1-1,1 0,1 0,-1 0,0 0,1 0,0 0,0-1,0 0,0 0,0 0,1 0,-1-1,1 1,0-1,0-1,0 1,0 0,0-1,0 0,0-1,0 1,0-1,1 0,-1 0,0 0,0-1,0 0,5-1,3-4,0-1,0-1,-1 0,0-1,-1 0,0-1,0 0,-1-1,0 0,-1 0,0-1,-1-1,0 1,-1-1,0 0,-1-1,-1 0,0 0,-1 0,-1 0,2-8,3-34,-6 32</inkml:trace>
  <inkml:trace contextRef="#ctx0" brushRef="#br0" timeOffset="32026.608">15609 2173,'8'66,"-3"1,-3 0,-6 64,-36 334,39-461,1 1,0-1,0 0,0 1,0-1,1 1,0-1,0 1,0-1,0 0,1 0,0 0,0 0,0 0,0 0,0 0,1 0,1 0,-3-3,0-1,0 0,0 0,0-1,0 1,1 0,-1 0,0 0,0-1,0 1,0-1,0 1,0-1,0 1,0-1,0 1,-1-1,1 0,0 0,0 1,0-1,-1 0,1 0,0 0,-1 0,1 0,-1 0,1 0,-1 0,0 0,1 0,-1 0,0 0,1 0,-1 0,0 0,0 0,0-1,5-17</inkml:trace>
  <inkml:trace contextRef="#ctx0" brushRef="#br0" timeOffset="32271.183">15383 2568,'33'19,"17"6,4 0,3-6,-4-5,-2-5,-3-9,-7-4,-4-2,0-5,0 0,-8 2</inkml:trace>
  <inkml:trace contextRef="#ctx0" brushRef="#br0" timeOffset="36456.054">17359 2765,'-5'-2,"-1"0,1 0,-1 1,0 0,1 0,-1 0,0 1,0-1,0 1,1 1,-1-1,0 1,0 0,1 1,-1-1,0 1,1 0,0 0,-1 1,1 0,0 0,0 0,1 0,-1 1,0 0,-10 8,1 1,0 1,1 0,1 0,0 1,1 1,-1 1,7-8,-1-2,1 0,1 0,-1 0,1 1,0 0,1 0,0 0,0 0,1 0,0 1,0-1,1 1,0-1,0 6,4-9,-1-1,1 0,0 0,0 0,0-1,1 1,0-1,-1 0,1 0,0 0,0 0,1 0,-1-1,1 0,-1 0,1 0,0-1,-1 0,1 1,0-2,0 1,0 0,0-1,3 0,8 0,1 0,0-1,0 0,-1-2,1 0,-1-1,0 0,0-1,0-1,-1-1,1 0,-2-1,1-1,-1 0,0-1,-1 0,-1-1,1-1,-2 0,1 0,-2-1,0-1,0 1,-1-2,-1 1,0-1,4-14,-9 23,-1 1,0-1,0 1,0-1,-1 0,0 0,0 0,0 0,-1 0,0 0,0 0,-1 0,1 0,-1 0,-1 1,1-1,-1 0,0 0,0 1,0-1,-1 1,0 0,0 0,-1 0,1 0,-1 0,0 1,0-1,0 1,-1 0,0 1,0-1,0 1,0 0,0 0,0 0,-1 1,0 0,1 0,-1 0,0 1,0 0,-23 2,4 4</inkml:trace>
  <inkml:trace contextRef="#ctx0" brushRef="#br0" timeOffset="36848.76">17924 2116,'-41'256,"13"98,10-88,8-236,4-35</inkml:trace>
  <inkml:trace contextRef="#ctx0" brushRef="#br0" timeOffset="37073.212">17584 2596,'39'0,"17"-4,8-3,-1 1,-2 1,-6 1,-4-3,-5 0,-6 0,1 3,-3 0,-3 3,-2 0,-7-4,-3-2,-6-3,0-1,-4 1</inkml:trace>
  <inkml:trace contextRef="#ctx0" brushRef="#br0" timeOffset="37554.152">18347 2144,'-27'102,"4"1,-8 103,-1 92,31-294,0 0,0 0,1 0,-1 0,1 0,0 0,0 0,0 0,0 0,1 0,0-1,-1 1,2 0,-1 0,0 0,1-1,-1 1,1-1,0 1,1-1,-1 0,0 0,1 0,0 0,-1 0,1 0,0-1,1 1,-1-1,0 0,1 0,-1 0,1-1,0 1,-1-1,1 0,0 0,0 0,0 0,0-1,0 0,0 1,0-1,0-1,0 1,3-1,9-7,1-1,-2 0,1-1,-1 0,-1-2,0 1,6-8,1 0,4-5,-20 19,0-1,0 1,1-1,-1 1,1 1,1-1,-1 1,0 0,1 1,0 0,0 0,0 0,1 0,-6 5,1-1,0 1,-1 0,0 0,1 0,-1 0,0 0,0 0,0 0,0 1,-1-1,1 1,0 0,-1-1,0 1,0 0,0 0,0 0,0-1,0 1,-1 0,0 0,1 0,-1 0,0 0,0 0,-1 0,1 0,-1 0,1 0,-2 2,2 1,-1 40,9 74,-8-120,0 1,0 0,0 0,1-1,-1 1,0 0,0 0,0-1,1 1,-1 0,0-1,1 1,-1 0,1-1,-1 1,1 0,-1-1,1 1,-1-1,1 1,-1-1,1 1,0-1,-1 0,1 1,0-1,0 0,-1 1,1-1,0 0,-1 0,1 0,0 0,0 1,0-1,-1 0,1 0,0-1,0 1,-1 0,1 0,0 0,0 0,-1-1,1 1,8-7</inkml:trace>
  <inkml:trace contextRef="#ctx0" brushRef="#br0" timeOffset="38204.284">18855 2878,'18'0,"-2"2,1-1,0-1,0 0,0-1,0-1,0-1,-1 0,1-1,-1-1,0 0,-1-2,1 1,-1-2,0 0,4-4,-16 9,0 1,0-1,0 1,-1-1,0 0,1 0,-1 0,0 0,0 0,-1-1,1 1,-1 0,1-1,-1 1,0-1,-1 0,1 1,-1-1,1 0,-1 1,0-1,0 0,-1 0,1 1,-1-1,0 0,0 1,0-1,0 1,0-1,-1 1,0 0,0-1,0 1,0 0,0 0,-1 1,1-1,-1 0,0 1,1-1,-1 1,0 0,-1 0,1 0,0 0,0 1,-1-1,1 1,-1 0,0 0,1 0,-1 1,0-1,1 1,-1 0,-1 0,-5 4,-1 0,1 0,0 2,0-1,1 1,0 0,0 1,0 0,1 1,0-1,0 2,1-1,0 1,1 0,0 0,0 1,1 0,0 0,-3 10,7-14,0 1,0-1,1 0,0 0,0 1,0-1,1 0,0 1,0-1,1 0,0 0,0 0,0 0,1-1,-1 1,1 0,1-1,-1 0,1 0,0 0,0 0,1-1,-1 1,1-1,0 0,0-1,0 1,1-1,-1 0,1 0,0-1,0 0,-1 0,2 0,-1 0,0-1,0 0,0-1,1 1,-1-1,0 0,3-1,9 0,0 0,-1-1,1-1,-1 0,0-1,0-2,0 1,0-2,-1 0,0-1,-1-1,0 0,0-1,-1 0,0-1,-1-1,0-1,-1 1,0-2,-1 0,-1 0,7-12,-2 1,-2 6,-1-1,-1 0,0-1,-2 0,0-1,-2 0,2-7,-9 28,1 0,-1 0,1 0,-1-1,1 1,-1 0,0-1,0 1,0 0,1-1,-1 1,0 0,-1 0,1-1,0 1,0 0,-1-1,1 1,0 0,-1 0,1-1,-1 1,0 0,1 0,-1 0,0 0,0 0,0 0,1 0,-1 0,0 0,0 0,-1 0,1 1,0-1,0 0,0 1,0-1,-1 1,1-1,0 1,0 0,-1 0,1-1,0 1,-1 0,1 0,0 0,-1 0,1 0,0 1,0-1,-1 0,1 1,0-1,0 1,-1-1,1 1,0-1,0 1,0 0,0 0,-1 0,1 3,-1 1,1-1,0 1,0-1,0 1,1-1,0 1,0 0,0 0,0-1,1 1,0-1,0 1,0 0,0-1,1 0,-1 1,1-1,0 0,1 0,-1 0,1 0,0 0,0-1,0 1,1 0,-3-2,35 47,-28-42,-1 1,-1 0,1 0,-1 0,-1 1,1 0,-1 0,-1 0,0 1,0 0,-1 0,0 0,-1 0,0 0,-1 0,0 1,0-1,-1 6,-33 85,32-99,-1 0,1 1,0-1,0 0,0 1,0-1,0 1,1-1,-1 1,1-1,-1 1,1-1,0 1,0 0,0-1,1 1,-1-1,1 1,-1-1,1 1,0-1,0 1,0-1,0 1,0-1,0 0,1 0,-1 0,1 0,0 0,-1 0,1 0,0 0,0-1,0 1,0-1,1 1,-1-1,0 0,1 0,-1 0,0 0,1 0,1 0,19 3,0-2</inkml:trace>
  <inkml:trace contextRef="#ctx0" brushRef="#br0" timeOffset="39056.301">20520 1976,'38'164,"-31"-124,-2 2,-1-1,-3 0,-1 1,-2-1,-2 1,-2-1,-2 0,-7 22,-24 131,37-185,0-5,1 1,0 0,0 0,0 0,0 0,1 0,0 0,0 0,0 0,1 0,0 0,0 0,0-1,0 1,1 0,0 0,4 0</inkml:trace>
  <inkml:trace contextRef="#ctx0" brushRef="#br0" timeOffset="39305.22">20266 2511,'34'5,"15"2,5-1,2-1,-3-2,-6 0,-1-2,-4-1,0-5,-1-1,-4-1,-3-3,-2 0,-3 2,-5-3,-2 0,-5-2,-6 1</inkml:trace>
  <inkml:trace contextRef="#ctx0" brushRef="#br0" timeOffset="39760.174">21141 1890,'-30'105,"4"0,-2 45,21-103,-3 23,2 1,3 0,5 66,0-128,0 0,1-1,-1 1,2 0,-1-1,2 1,-1-1,1 0,0 0,0 0,1 0,0 0,1-1,0 0,2 4,-2-10,-1-1,0 1,0-1,1 0,-1-1,0 1,0 0,1-1,-1 0,0 0,0-1,0 1,0-1,0 0,-1 0,1 0,0 0,-1 0,1-1,-1 0,0 0,0 0,0 0,0 0,-1-1,1 1,0-3,7-4,3-2,-1-3,2 1,-1 1,2 0,0 1,0 0,1 1,1 1,0 1,0 0,1 1,11-3,-27 11,0-1,0 1,0 0,0-1,0 1,0 0,0 1,0-1,-1 0,1 1,0-1,0 1,0-1,0 1,0 0,0 0,-1 0,1 0,0 0,-1 0,1 0,-1 0,1 1,-1-1,1 1,-1-1,0 1,0 0,0-1,0 1,0 0,0 0,0-1,-1 1,1 0,-1 0,1 0,-1 1,4 87,-4-58,-1-30,1 0,0 0,0 0,0 1,0-1,1 0,-1 0,1 0,-1 0,1 0,0 0,-1 0,1 0,0 0,1 0,-1 0,0-1,0 1,1 0,-1-1,1 1,-1-1,1 1,0-1,-1 0,1 0,0 0,0 0,0 0,0 0,0 0,0-1,0 1,0-1,1 1,-1-1,0 0,0 0,0 0,0 0,0 0,1-1,-1 1,0 0,1-1,15-5</inkml:trace>
  <inkml:trace contextRef="#ctx0" brushRef="#br0" timeOffset="40158.453">22015 2483,'-32'17,"0"1,1 2,1 1,1 1,1 1,1 2,1 0,-22 29,22 18,26-70,0 0,0 0,0 0,1 0,-1-1,1 1,-1 0,1 0,0 0,0-1,0 1,0 0,0-1,0 1,0-1,0 1,1-1,-1 1,0-1,1 0,0 0,-1 0,1 0,-1 0,1 0,0 0,0-1,0 1,-1 0,1-1,0 0,0 1,0-1,0 0,0 0,0 0,2 0,9-2,0-1,-1 0,1 0,-1-1,1-1,-1 0,0-1,-1 0,1-1,-1 0,-1-1,0 0,0-1,0 0,-1 0,6-9,20-13,83-62,-117 92,0 1,0-1,0 1,0-1,0 0,1 1,-1 0,0-1,0 1,0 0,1 0,-1-1,0 1,0 0,1 0,-1 0,0 1,0-1,1 0,-1 0,0 1,0-1,0 1,0-1,1 1,-1-1,0 1,0 0,0-1,0 1,0 0,0 0,-1 0,1 0,0 0,0 0,-1 0,1 0,0 0,-1 0,1 0,-1 1,10 56,-10-44,0-7,1 0,0 0,0 0,0 0,1 0,-1 0,2-1,-1 1,1 0,0-1,0 0,1 0,0 0,0 0,0-1,1 1,0-1,0 0,0-1,5 5,6 0</inkml:trace>
  <inkml:trace contextRef="#ctx0" brushRef="#br0" timeOffset="40547.196">22495 2710,'4'-5,"12"-17,2 1,0 0,1 2,1 0,1 1,3-1,-23 18,0 0,0 0,1 0,-1 0,0 0,1 0,-1 0,0 1,1-1,-1 1,1-1,-1 1,1-1,-1 1,1 0,-1 0,1 0,-1 0,1 0,-1 0,1 0,-1 0,1 0,-1 1,1-1,-1 1,1-1,-1 1,0 0,1-1,-1 1,0 0,1 0,-1 0,0 0,0 0,0 0,0 0,0 1,0-1,0 0,0 1,-1-1,1 0,0 1,-1-1,1 1,-1-1,0 1,1-1,-1 1,0-1,0 1,3 8,-3-4,1 1,1 0,-1 0,1-1,0 1,0-1,1 0,0 1,0-1,1-1,-1 1,1 0,0-1,1 0,0 0,-1 0,1 0,1-1,-1 0,1 0,0 0,0-1,0 0,0 0,5 1,1-2,0-1,0 0,0-1,0-1,0 0,0 0,0-1,0-1,0 0,-1-1,0 0,1 0,-1-1,-1-1,1 0,-1 0,0-1,0-1,-1 1,0-1,3-5,18-14,-2-1,-1-2,-1 0,-2-2,3-7,-17 23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9:20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671 84,'-13'-5,"-1"0,-1 1,1 1,-1 0,1 1,-1 0,0 1,0 1,1 0,-1 1,0 1,1 0,-1 1,1 1,0 0,0 1,0 0,0 1,1 1,0 0,-1 2,-12 11,2 1,0 1,2 0,0 2,-17 26,-90 141,119-174,0 0,2 0,0 1,0 0,2 1,1 0,0 0,1 0,1 0,1 1,0-1,2 1,0-1,1 1,1-1,1 1,1-1,1 0,0 0,1-1,1 0,-1-6,0-1,1 0,1 0,-1-1,2 0,-1 0,1-1,1 0,0-1,0 0,0 0,1-1,0 0,1-1,-1-1,1 0,0 0,1-1,-1-1,6 1,23 2,1-3,-1-2,0-1,30-5,-52 4,0-2,-1 0,1-2,-1 0,0 0,0-2,-1 0,0-2,0 1,-1-2,0 0,0-1,-1-1,-1 0,0-1,-1 0,9-12,-18 19,-1-1,1 1,-1-1,-1 0,1 0,-1 0,0-1,-1 1,1 0,-2-1,1 1,-1-1,0 1,0 0,-1-1,0 1,-1-1,1 1,-1 0,-1 0,0 0,1 0,-2 0,1 1,-1-1,0 1,-1 0,1 0,-1 0,0 1,-1 0,1 0,-1 0,0 1,0 0,-1 0,-4-2,-10-4,-1 2,0 1,0 1,-1 1,1 0,-1 2,0 1,-17 0,41 3,0-1,-1 1,1-1,0 1,0 0,0 0,-1-1,1 1,0 0,-1 0,1 0,-1 0,1 0,-1 0,0 0,1 0,-1 0,0 0,1 0,-1 0,0 0,0 0,0 0,0 0,0 0,0 0,0 0,-1 0,1 0,0 0,-1 0,1 0,0 0,-1 0,1 0,-1 0,1 0,-1 0,0 0,1-1,-1 1,0 0,0 0,0-1,1 1,-1 0,0-1,0 1,0-1,0 1,0-1,0 0,0 1,0-1,0 0,0 0,0 0,0 0,0 0,0 0,0 0,0 0,-1 0,1 0,0 0,0-1,0 1,0-1,19 10,-1-2,1 0,1-1,-1-1,1-1,0 0,0-2,0 0,0-1,0-1,1-1,5-1,0 2</inkml:trace>
  <inkml:trace contextRef="#ctx0" brushRef="#br0" timeOffset="1219.552">644 620,'-5'-5,"3"-1,7 0,7 1,7 1,4 2,4 1,-3-4,-1-2,0 1,2 2,1 0,1 2,0 1,-4-4,-1-1,1 0,-4 2</inkml:trace>
  <inkml:trace contextRef="#ctx0" brushRef="#br0" timeOffset="1833.678">1123 84,'158'-47,"-1"11,-155 36,0 0,0 0,0 0,0 0,0 0,0 1,0-1,0 1,-1-1,1 1,0 0,0-1,0 1,-1 0,1 0,-1 1,1-1,-1 0,1 0,-1 1,0-1,1 1,-1-1,0 1,0 0,0-1,0 1,-1 0,1 0,0-1,-1 1,1 0,-1 0,0 0,1 0,-1 0,0 0,0 0,0 0,0 0,-1-1,1 1,-1 0,1 0,-1 0,0 1,-33 88,-71 46,90-122,1 0,0 1,1 0,1 1,0 1,2 0,0 0,1 1,0 0,2 1,-2 7,7-12,-1 1,-1-1,0 0,-1 0,-1-1,0 1,-1-1,0 0,-2-1,-2 4,0-2</inkml:trace>
  <inkml:trace contextRef="#ctx0" brushRef="#br0" timeOffset="2130.493">1433 789,'-19'34,"-6"15,-4 0,3-3,6-6,1-9,0-9,-2-10,2-5</inkml:trace>
  <inkml:trace contextRef="#ctx0" brushRef="#br0" timeOffset="2361.952">1179 874,'10'-5,"7"-1,2 4,2 9,2 6,-3 7,1 5,0 2,3 2,1-4,-4-1,0-6,1-4,-3-6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1,'5'0,"6"5,6 6,1 6,-3 5,0-1,-2 1,2 1,2 1,5-3,-3-5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0,'0'5,"5"7,1 5,5 0,0 3,4-3,-2 0,-2 3,1-2,-1 0,3-3,-2 1,-3-2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1 224,'26'5,"1"-2,0-1,0-1,0-1,0-2,11-2,-30 3,1 0,-1-1,1 0,-1-1,0 0,0 0,0-1,0 0,-1 0,1-1,-1 0,0 0,-1 0,1-1,-1 0,0-1,0 1,-1-1,0 0,0-1,2-5,-5 10,-1 0,1-1,-1 1,0 0,0-1,0 1,-1-1,1 1,-1-1,0 1,0-1,0 1,0-1,0 1,-1-1,0 1,0-1,0 1,0 0,0-1,-1 1,1 0,-1 0,0 0,0 0,0 0,0 0,-1 1,1-1,-1 1,0 0,1-1,-1 1,0 0,0 1,0-1,-1 1,1-1,0 1,-1 0,1 0,0 0,-1 0,1 1,-3 0,-2-1,1 1,0 0,-1 1,1-1,0 1,0 1,0 0,0 0,0 0,0 1,0 0,1 0,-1 0,1 1,0 0,0 1,0-1,1 1,0 0,0 0,0 1,0 0,1-1,0 2,-3 5,1-2,0 0,1 1,0 0,1 0,0 0,0 0,2 1,-1-1,2 1,-1 0,1 0,1-1,0 1,1 0,2 9,-1-14,0-1,0 0,0-1,1 1,0 0,0-1,1 1,-1-1,1 0,0 0,1 0,-1-1,1 0,0 0,0 0,0 0,1-1,-1 0,1 0,0 0,0-1,0 1,0-2,0 1,0-1,0 0,1 0,4 0,189 0,-175-1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338 142,'-11'331,"-8"-96,-6-126,25-109,0 1,-1-1,1 1,0-1,0 1,0-1,0 1,0-1,0 1,-1-1,1 1,0-1,0 0,-1 1,1-1,0 1,-1-1,1 0,-1 1,1-1,0 0,-1 1,1-1,-1 0,1 0,-1 0,1 1,0-1,-1 0,1 0,-1 0,1 0,-1 0,1 0,-1 0,1 0,-1 0,1 0,-1 0,1 0,-1 0,1 0,-1 0,1 0,-1-1,1 1,-1 0,1 0,-1-1,1 1,0 0,-1-1,1 1,-1 0,1-1,0 1,0-1,-1 1,1 0,0-1,-1 1,1-1,0 1,0-1,0 1,0-1,0 1,-1-1,1 1,0-1,-4-14</inkml:trace>
  <inkml:trace contextRef="#ctx0" brushRef="#br0" timeOffset="370.837">0 142,'681'0,"-631"5,-33 1</inkml:trace>
  <inkml:trace contextRef="#ctx0" brushRef="#br0" timeOffset="972.055">902 1,'0'470,"-26"-204,25-264,1-1,-1 1,1 0,0 0,0 0,-1 0,1-1,0 1,1 0,-1 0,0 0,0 0,1 0,-1-1,1 1,0 0,-1 0,1-1,0 1,0-1,0 1,0-1,0 1,1-1,-1 1,0-1,1 0,-1 0,1 0,-1 0,1 0,-1 0,1 0,0 0,-1 0,1-1,0 1,0-1,0 1,0-1,-1 0,10-5,-1 0,0-1,0-1,0 0,-1 0,0 0,-1-1,0-1,0 1,0-2,21-19,-13 12,1 0,1 2,0 0,1 1,0 1,1 1,1 1,0 0,11-3,-30 14,1-1,-1 1,1-1,-1 1,1 0,0 0,-1 0,1 0,-1 1,1-1,-1 1,1-1,-1 1,1 0,-1 0,1 0,-1 0,0 0,0 1,0-1,1 1,-1-1,-1 1,1 0,0 0,0 0,-1 0,1 0,-1 0,1 0,-1 1,0-1,0 0,0 1,0-1,-1 1,1-1,-1 1,1 0,9 104,4-37,-2-58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1 330,'1'1,"1"-1,0 0,-1 0,1 0,0 0,-1 0,1 0,0-1,-1 1,1-1,0 1,-1-1,1 1,-1-1,1 0,-1 0,1 0,-1 0,1 0,-1 0,0 0,0 0,0-1,1 1,-1 0,0-1,-1 1,1-1,0 1,0-1,-1 1,1-1,0-1,5-5,27-31,3 1,1 1,2 2,26-17,-53 43,0 1,0 0,1 1,0 1,0 0,1 0,-1 1,1 1,4 0,-16 3,0 1,0-1,0 1,0 0,0 0,0 0,0 0,0 0,0 0,0 1,0-1,-1 1,1-1,0 1,0 0,0 0,0 0,-1 0,1 0,0 0,-1 0,1 1,-1-1,1 0,-1 1,0-1,0 1,1 0,-1-1,0 1,-1 0,1 0,0-1,0 1,-1 0,1 0,0 2,3 84,-5-56,2-30,-1 1,0-1,1 1,-1-1,1 1,0-1,0 0,0 1,0-1,0 0,1 0,-1 0,1 1,-1-2,1 1,0 0,0 0,0 0,0-1,0 1,0-1,0 0,0 0,1 0,-1 0,0 0,1 0,-1 0,1-1,-1 1,1-1,-1 0,1 1,-1-1,1-1,-1 1,1 0,-1 0,1-1,-1 0,1 1,-1-1,1 0,-1 0,0 0,0-1,1 1,-1 0,0-1,0 0,0 0,100-74,89-53,-189 127,-1 1,0 0,0-1,1 1,-1 0,1-1,-1 1,1 0,0 0,-1 0,1 0,0 1,0-1,-1 0,1 1,0-1,0 1,0 0,0-1,0 1,0 0,0 0,-1 1,1-1,0 0,0 0,0 1,0-1,0 1,-1 0,1 0,0-1,0 1,-1 0,1 0,-1 1,1-1,-1 0,1 0,-1 1,0-1,0 1,1-1,-1 1,0-1,0 1,-1 0,1 0,0-1,0 1,-1 0,0 0,1 0,-1 0,0 0,0 0,-37 114,5-29,31-86,1 0,-1 0,1 0,-1 0,1 0,0 0,-1 0,1 0,0 1,0-1,0 0,0 0,0 0,0 0,0 0,0 1,1-1,-1 0,0 0,1 0,-1 0,1 0,-1 0,1 0,-1 0,1 0,0 0,-1 0,1 0,0-1,0 1,0 0,-1 0,1-1,0 1,0 0,0-1,0 1,0-1,1 0,-1 1,0-1,0 0,0 1,0-1,0 0,0 0,1 0,-1 0,0 0,0 0,0-1,0 1,0 0,0 0,0-1,1 1,-1-1,0 0,14-7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0,'-38'16,"1"1,1 2,1 2,1 1,1 2,0 1,-21 22,15 14,38-59,0-1,1 1,0 0,-1-1,1 1,0 0,0 0,-1-1,2 1,-1 0,0 0,0-1,0 1,1 0,-1-1,1 1,-1 0,1-1,0 1,0-1,0 1,0-1,0 1,0-1,0 0,0 1,0-1,0 0,1 0,-1 0,1 0,-1 0,1 0,-1 0,1-1,-1 1,1 0,0-1,-1 1,11 0,-1-1,0 1,0-2,0 0,0 0,0 0,0-2,-1 1,1-2,-1 1,1-1,-1-1,0 0,-1 0,1-1,2-2,5-1,181-124,-197 132,0 0,0 0,0 0,0 0,0 1,0-1,1 0,-1 0,0 1,1-1,-1 1,0-1,1 1,-1 0,1-1,-1 1,0 0,1 0,-1 0,1 0,-1 0,1 0,-1 1,0-1,1 0,-1 1,0-1,1 1,-1-1,0 1,1 0,-1-1,0 1,0 0,0 0,0 0,0 0,0 0,0 0,0 0,0 1,0-1,-1 0,1 0,0 1,-1-1,1 0,-1 1,1-1,-1 0,0 1,0-1,0 1,4 50,-6-47,2-1,-1 0,0 1,1-1,0 1,0-1,0 0,1 1,-1-1,1 0,0 1,0-1,1 0,-1 0,1 0,0 0,0 0,0 0,0 0,1-1,0 1,0-1,0 0,0 0,0 0,0 0,1 0,0-1,-1 1,1-1,1 0,45 4,-26-6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0,'-5'4,"-22"10,0 1,1 2,1 1,1 1,0 1,-11 13,33-32,1 1,0-1,-1 0,1 1,0-1,0 1,0-1,0 1,0-1,1 1,-1-1,0 1,1 0,-1 0,1-1,0 1,-1 0,1 0,0 0,0-1,0 1,0 0,1 0,-1 0,0-1,1 1,-1 0,1-1,0 1,-1 0,1-1,0 1,0-1,0 1,0-1,0 1,1-1,-1 0,0 1,1-1,-1 0,0 0,1 0,0 0,-1 0,1-1,-1 1,1 0,1 0,2 1,54 39,-58-40,0 0,1 0,-1 0,0 1,0-1,0 0,0 1,-1-1,1 1,0-1,-1 1,1 0,-1-1,1 1,-1-1,0 1,1 0,-1-1,0 1,0 0,0-1,0 1,-1 0,1-1,0 1,-1 0,1-1,-1 1,0-1,1 1,-1-1,0 1,0-1,0 1,0-1,0 0,0 0,0 0,0 1,-1-1,-5 5,-1 0,0-1,0 0,-1 0,0-1,1 0,-1 0,-1-1,1 0,0-1,-1 0,1-1,-1 0,0 0,-17 1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0,'-29'5,"11"-3,0 0,1 1,-1 1,1 1,-1 1,1 0,1 1,-1 1,1 0,-1 2,16-9,0 0,0-1,-1 1,1 0,0 0,0 0,0-1,0 1,1 0,-1 1,0-1,0 0,1 0,-1 0,0 0,1 0,-1 1,1-1,0 0,-1 1,1-1,0 0,0 0,0 1,0-1,0 0,0 1,0-1,0 0,1 1,-1-1,0 0,1 0,-1 1,1-1,-1 0,1 0,0 0,0 0,-1 1,1-1,49 36,-28-23,-19-12,-1 0,1 1,-1-1,1 0,-1 1,0 0,0-1,0 1,0 0,-1 0,1 0,-1 0,1 0,-1 1,0-1,-1 0,1 1,0-1,-1 0,0 1,0-1,0 1,0-1,0 0,-1 1,1-1,-1 1,0-1,0 0,0 0,-1 0,1 0,-1 0,0 0,0 0,0 0,0 0,0-1,0 1,-1-1,1 0,-1 0,0 0,0 0,-1 1,-2 2,-1 0,1-1,-1 0,0 0,0-1,0 0,0 0,-1 0,1-1,-1 0,0-1,1 0,-1 0,0 0,0-1,0 0,1-1,-1 0,-12-5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1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263 367,'49'5,"-72"17,-113 37,130-56,-2 0,-1 1,0 0,1 0,-1 1,1 0,1 0,-1 1,1 0,0 0,0 1,0 0,1 0,1 1,-1-1,1 1,0 0,1 1,0-1,0 1,0 2,2-5,0 0,0 0,1 0,0 0,0 0,1 0,-1 0,1 1,1-1,-1 0,1 0,0 0,0 0,1 0,0 0,0 0,0 0,1-1,0 1,0-1,0 1,1-1,0 0,0-1,0 1,0-1,1 0,-1 0,1 0,5 3,-1-3,1 0,-1 0,1-1,0 0,0-1,0 0,0 0,0-1,0 0,0-1,0 0,1-1,-1 0,0-1,0 0,0 0,-1-1,1-1,8-3,2-5</inkml:trace>
  <inkml:trace contextRef="#ctx0" brushRef="#br0" timeOffset="4126.306">602 593,'32'0,"132"-11,-156 9,0 0,0 0,-1-1,0 0,1 0,-1 0,0-1,0 0,-1-1,1 0,-1 0,0 0,0 0,-1-1,0 0,0 0,0-1,-1 1,1-3,-4 6,0 0,0-1,-1 1,0 0,0 0,0-1,0 1,0 0,0 0,-1-1,0 1,0 0,0 0,0 0,0 0,0 0,-1 0,1 0,-1 0,0 1,0-1,0 1,0-1,-1 1,1 0,-1 0,1 0,-1 0,0 0,1 0,-1 1,0 0,0-1,0 1,-1 0,1 0,0 1,0-1,0 1,-1-1,1 1,0 0,0 0,-1 1,1-1,0 1,0-1,0 1,-1 0,-16 3,-1 0,1 0,1 2,-1 1,1 0,0 2,0 0,1 1,1 0,-8 7,19-12,1 0,0 0,0 0,0 1,0-1,1 1,0 0,1 1,-1-1,1 1,0-1,1 1,-1 0,1 0,1 0,-1 1,1-1,1 0,-1 0,1 1,0-1,1 0,0 0,0 1,1-1,-1 0,2 0,-1 0,1-1,0 1,0-1,1 1,-1-1,2 0,-1 0,1-1,0 1,4 3,9 2,0-1,1-1,-1-1,2-1,-1 0,1-1,0-2,1 0,3 0,50-7,-56-2</inkml:trace>
  <inkml:trace contextRef="#ctx0" brushRef="#br0" timeOffset="4827.71">1279 452,'-1'10,"-1"0,-1-1,0 1,0-1,-1 1,0-1,0 0,-1-1,0 1,-1-1,-3 4,-14 25,-102 162,195-312,35-39,-104 150,0 0,0 0,0 0,0 0,0 0,0 0,0 0,1 1,-1-1,1 0,-1 1,1-1,0 1,-1 0,1-1,0 1,0 0,0 0,0 0,0 0,0 1,0-1,2 0,-7 39,-3 81,6-115,1-1,0 1,0 0,0 0,0-1,1 1,-1-1,1 1,0-1,0 0,0 0,1 1,-1-2,1 1,-1 0,1 0,0-1,0 0,1 1,-1-1,0 0,1-1,-1 1,1 0,-1-1,1 0,0 0,-1 0,2 0,0-1,1 1,-1-1,0 0,0 0,1-1,-1 0,0 0,0 0,0 0,0-1,0 0,0 0,0 0,0 0,-1-1,1 0,-1 0,0 0,0-1,0 1,0-1,-1 0,0 0,1 0,-1 0,-1-1,1 0,-1 1,1-2,-1 4,8-12,1-1,-2 0,0 0,-1-1,0 0,-1-1,-1 1,-1-1,3-17,-8 16</inkml:trace>
  <inkml:trace contextRef="#ctx0" brushRef="#br0" timeOffset="5289.48">2013 1,'-17'38,"11"-13,2 0,0 0,2 1,1-1,1 1,2 13,-10 128,-49 46,51-200,0-6</inkml:trace>
  <inkml:trace contextRef="#ctx0" brushRef="#br0" timeOffset="5528.189">1730 311,'34'5,"15"1,5 0,-2-1,-1-2,-3 0,-6-2,-5-1,-4 0,-3 0,-2 0,0-1,-1 1,-5 0</inkml:trace>
  <inkml:trace contextRef="#ctx0" brushRef="#br0" timeOffset="5993.656">2295 509,'38'0,"-26"2,1 0,-1-1,1 0,-1-1,1-1,0 0,-1-1,0 0,1 0,-1-2,0 1,0-2,-1 0,1 0,-1-1,0 0,0-1,-1 0,0 0,8-9,-16 14,-1 0,0 1,0-1,1 0,-1 1,0-1,0 0,-1 0,1 0,0 0,-1 0,1 0,-1 0,1 0,-1 0,0 0,0 0,0 0,0 0,-1 0,1 0,0 0,-1 0,1 0,-1 0,0 0,0 0,0 0,0 0,0 0,0 1,0-1,0 0,-1 1,1-1,-1 1,1 0,-1-1,-1 0,-78-24,69 26,1 1,-1 0,1 1,-1 0,1 1,0 0,0 1,0 1,1-1,-1 2,1-1,0 1,1 1,-1 0,1 0,1 1,-1 0,1 0,1 1,0 0,0 1,0-1,2 1,-1 0,1 1,0-1,1 1,1 0,-1 1,2-1,-2 8,4-15,0 0,1 1,-1-1,1 0,0 1,0-1,0 0,0 0,1 1,-1-1,1-1,0 1,1 0,-1 0,1-1,-1 1,1-1,0 0,0 0,1 0,-1 0,1-1,-1 1,1-1,0 0,0 0,0 0,0 0,0-1,0 0,4 1,138 12,-4-45,-118 21</inkml:trace>
  <inkml:trace contextRef="#ctx0" brushRef="#br0" timeOffset="6413.616">2803 565,'0'1,"0"-1,0 1,0-1,0 1,1 0,-1-1,0 1,0-1,0 1,0-1,1 1,-1-1,0 1,0 0,1-1,-1 0,0 1,1-1,-1 1,1-1,-1 1,0-1,1 0,-1 1,1-1,-1 0,1 1,-1-1,1 0,0 0,-1 0,1 1,-1-1,1 0,-1 0,1 0,0 0,-1 0,1 0,-1 0,1 0,0 0,-1 0,1-1,-1 1,1 0,-1 0,1 0,-1-1,1 1,-1 0,1-1,-1 1,1 0,-1-1,1 1,-1-1,0 1,1-1,-1 1,0-1,1 1,-1-1,0 1,0-1,1 1,16-47,-14 36,0-1,0 0,1 0,0 0,1 1,0-1,1 1,0 0,1 1,0 0,0 0,2 0,-1 1,1 0,0 0,1 1,0 1,0 0,0 0,1 1,0 0,1 0,-1 2,1-1,0 2,0-1,8 0,-17 4,-1 0,1 0,-1 0,0 0,1 0,-1 1,0-1,1 1,-1 0,0-1,0 1,0 0,0 0,0 1,0-1,0 0,0 1,0-1,0 1,-1-1,1 1,0 0,-1 0,0 0,1 0,-1 0,0 0,0 0,0 0,0 1,-1-1,1 0,-1 0,1 1,-1 0,4 19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6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167 453,'-36'49,"18"-28,1 1,1 1,1 0,2 1,0 1,1 0,2 1,-3 11,12-33,0 0,0 1,1-1,-1 0,1 1,0-1,1 0,-1 1,1-1,0 0,0 0,0 0,0 0,1 1,0-2,0 1,0 0,0 0,0-1,1 1,0-1,0 0,0 1,0-1,0-1,0 1,1 0,-1-1,1 0,0 0,0 0,0 0,0 0,0-1,0 0,0 0,0 0,1 0,-1-1,0 0,1 0,3 0,6-1,1 0,-1-1,0 0,0-2,0 1,-1-2,1 0,-1 0,0-1,-1-1,1 0,-1-1,0 0,-1-1,0 0,-1-1,0 0,0 0,-1-1,0-1,-1 0,0 0,-1 0,-1-1,0 0,0 0,1-6,-6 11,0 0,0-1,-1 1,0 0,-1 0,1 0,-2 0,1 0,-1 0,0 0,0 0,-1 1,0-1,-1 1,0 0,0 0,0 0,-1 0,0 1,0 0,-1 0,0 0,0 1,0-1,0 2,-1-1,0 1,0 0,0 0,-1 1,1-1,-1 2,0-1,1 1,-1 1,0-1,-1 1,1 1,0-1,0 1,0 1,0 0,-4 0,-13 5</inkml:trace>
  <inkml:trace contextRef="#ctx0" brushRef="#br0" timeOffset="402.414">900 1,'-17'38,"2"0,2 2,2-1,1 2,2-1,2 1,2 0,1 0,2 3,-1-7,-2 0,-2-1,-1 1,-2-1,-2-1,-1 0,-8 17,-13 28,33-73,4-4</inkml:trace>
  <inkml:trace contextRef="#ctx0" brushRef="#br0" timeOffset="652.348">562 424,'28'0,"20"0,6 0,-1 0,-5 0,-6-4,-5-3,-4 1,-3 2,-2 0,0-3,-1 0,0 0,-4 2</inkml:trace>
  <inkml:trace contextRef="#ctx0" brushRef="#br0" timeOffset="891.549">1210 510,'0'33,"0"17,0 3,0-1,5-6,2-14,3-14,2-9</inkml:trace>
  <inkml:trace contextRef="#ctx0" brushRef="#br0" timeOffset="1050.187">1239 256,'0'0</inkml:trace>
  <inkml:trace contextRef="#ctx0" brushRef="#br0" timeOffset="1343.891">1606 510,'-18'23,"1"1,1 1,1 1,1 0,1 0,2 2,-7 22,17-46,0-1,0 1,0 0,0-1,1 1,0 0,0-1,0 1,0 0,0 0,1-1,0 1,0-1,0 1,0 0,0-1,1 0,-1 1,1-1,0 0,0 0,0 0,0 0,1 0,-1 0,1-1,0 1,0-1,0 0,0 0,0 0,0 0,1 0,-1-1,0 1,1-1,-1 0,1 0,0-1,-1 1,1-1,0 1,-1-1,1 0,0-1,5 1,1-1,-1 0,0-1,1 0,-1 0,0-1,-1 0,1-1,0 0,-1 0,0-1,0 0,0 0,-1-1,0 0,0 0,0-1,-1 0,0 0,0 0,0-1,-1 0,-1 0,1 0,-1-1,-1 0,0 1,0-1,0 0,-1-3,0 1,0 0,-1 1,0-1,-1 0,0 0,-1 0,0 1,-1-1,0 0,-1 1,0-1,0 1,-1 0,0 0,-4-5,3 12,1 0,-1 0,1 0,-1 1,0-1,0 1,0 1,0-1,0 1,0-1,0 2,-1-1,1 0,0 1,-1 0,-2 1,-16-2</inkml:trace>
  <inkml:trace contextRef="#ctx0" brushRef="#br0" timeOffset="1801.228">1887 735,'203'-183,"-203"184,0 0,0-1,0 1,0 0,0 0,0-1,0 1,1 0,-1-1,0 1,0 0,1-1,-1 1,0-1,1 1,-1 0,1-1,-1 1,1-1,-1 1,1-1,-1 0,1 1,0-1,-1 1,1-1,0 0,-1 0,1 1,0-1,-1 0,1 0,0 0,-1 0,1 0,0 0,-1 0,1 0,0 0,0 0,-1 0,1 0,0 0,-1-1,1 1,0 0,-1 0,1-1,0 1,-1 0,1-1,-1 1,1-1,-1 1,1-1,-1 1,1-1,-1 0,0 3,-1 5,0-1,1 0,-1 1,1-1,0 0,1 1,0-1,0 0,0 1,0-1,1 0,0 0,1 0,-1-1,1 1,0 0,0-1,1 0,0 1,0-2,0 1,0 0,1-1,0 0,0 0,0 0,0 0,1-1,-1 0,3-1,-1 1,1-2,0 1,0-1,0 0,0-1,0 1,0-2,0 1,0-1,-1 0,1-1,0 0,0 0,-1-1,1 0,-1 0,0-1,0 1,0-2,-1 1,1-1,-1 0,0 0,0-1,-1 1,0-1,4-6,30-89,-34 81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1 261,'26'-49,"-10"24,1 0,1 1,1 1,1 1,1 0,15-11,-29 27,-7 4,1 0,0 1,0-1,-1 0,1 1,0-1,0 1,1-1,-1 1,0-1,0 1,1 0,-1-1,1 1,-1 0,1 0,-1 0,1 0,0 1,-1-1,1 0,0 1,0-1,-1 1,1-1,0 1,0 0,0 0,0 0,0 0,-1 0,1 0,0 1,0-1,0 0,-1 1,1 0,0-1,0 1,-1 0,1 0,0 0,-1 0,1 0,0 1,5 123,-9-88,2-31,5 69,-5-73,1-1,-1 0,0 0,1 1,-1-1,1 0,-1 0,1 0,-1 1,1-1,0 0,-1 0,1 0,0 0,0 0,0 0,0 0,0-1,0 1,0 0,0 0,0-1,1 1,-1-1,0 1,0-1,1 0,-1 1,0-1,0 0,1 0,-1 0,0 0,1 0,-1 0,0 0,1 0,-1 0,0-1,0 1,1 0,-1-1,0 1,0-1,0 0,0 1,1-1,-1 0,0 0,0 0,0 1,-1-1,165-145,-38 32,-126 113,0 0,0 0,-1 1,1-1,0 0,0 1,0-1,0 1,0-1,0 1,0 0,0-1,0 1,0 0,0 0,0-1,0 1,0 0,0 0,0 0,0 0,0 1,0-1,0 0,0 0,0 0,0 1,0-1,0 1,0-1,0 1,0-1,0 1,0-1,0 1,-1 0,1 0,0-1,0 1,-1 0,1 0,-1 0,1 0,-1 0,1 0,-1 0,1 0,-1 0,0 0,1 0,-1 0,4 59,-17 7,1 38,17-87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10 254,'0'0,"-2"7,0 0,0 1,1-1,0 0,0 1,1-1,0 0,0 1,0-1,1 0,0 1,1-1,0 0,0 0,0 0,1 0,0 0,1-1,-1 1,1-1,0 0,5 5,-3-10,1 0,0-1,0 0,-1-1,1 1,0-1,-1-1,1 1,-1-1,1 0,-1 0,0-1,0 0,0 0,0-1,0 1,-1-1,0 0,0-1,0 1,0-1,0 0,-1-1,0 1,0 0,0-2,8-7,-5 9,0-1,-1 0,0 0,0-1,0 0,-1 0,0 0,0-1,-1 0,0 0,0 0,-1 0,0 0,-1-1,0 1,0-1,0 0,-1 0,-1-6,-3 10,0 0,-1 0,0 1,0-1,-1 1,1 0,-1 0,0 0,0 1,0-1,-1 1,1 1,-1-1,1 1,-1 0,0 0,0 0,0 1,0 0,0 0,0 1,-1 0,1 0,0 0,0 1,0 0,0 0,0 0,0 1,0 0,0 0,-3 2,-10 3</inkml:trace>
  <inkml:trace contextRef="#ctx0" brushRef="#br0" timeOffset="405.943">434 57,'108'251,"-108"-250,0 1,0-1,1 1,-1-1,0 1,0 0,1-1,-1 1,0-1,1 0,0 1,-1-1,1 1,0-1,0 0,-1 1,1-1,0 0,0 0,1 0,-1 0,0 0,0 0,0 0,1 0,-1 0,0-1,1 1,-1 0,1-1,-1 1,1-1,-1 0,1 1,-1-1,1 0,-1 0,1 0,0 0,-1 0,1-1,-1 1,1 0,-1-1,1 1,-1-1,1 1,-1-1,0 0,1 1,-1-1,0 0,0 0,1 0,0-1,92-243,-53 176,-29 57</inkml:trace>
  <inkml:trace contextRef="#ctx0" brushRef="#br0" timeOffset="856.828">970 198,'7'-2,"0"1,0-1,0 0,-1-1,1 0,-1 0,1 0,-1-1,0 1,0-2,-1 1,1-1,-1 1,0-1,0-1,-1 1,0-1,0 0,0 0,0 0,-1 0,0-1,0 1,-1-1,0 0,0 0,0-2,-3 7,1 0,-1 0,0 0,1 0,-1 0,0 0,0 0,0 1,0-1,-1 0,1 0,0 1,-1-1,1 1,-1-1,0 1,1 0,-1 0,0-1,0 1,0 0,0 1,0-1,0 0,0 1,0-1,0 1,0-1,0 1,-1 0,1 0,0 0,-1 0,-72 10,62-4,1 0,0 0,0 1,1 1,0 0,0 0,1 1,0 0,1 1,-1 0,2 1,0 0,0 0,-1 4,5-8,0-1,1 0,-1 1,1 0,1 0,0 0,0 0,0 0,0 0,1 0,1 1,-1-1,1 0,0 1,1-1,0 0,0 0,0 1,1-1,0 0,1 0,-1 0,1-1,1 1,-1-1,1 0,0 1,1-2,-1 1,1 0,0-1,1 0,-1 0,1-1,0 1,0-1,4 2,6-4,-1 0,1-1,0 0,-1-1,1-1,0-1,-1 0,1-1,-1 0,0-1,0-1,0-1,-1 0,0 0,0-2,0 0,-1 0,0-1,-1-1,8-8,5 2</inkml:trace>
  <inkml:trace contextRef="#ctx0" brushRef="#br0" timeOffset="1222.17">1619 0,'-47'40,"-34"45,79-80,1 0,0 0,0 1,0-1,1 1,0-1,0 1,0-1,1 0,-1 1,1-1,1 0,-1 1,1-1,0 0,0 0,0 0,1 0,-1-1,1 1,1-1,-1 1,0-1,1 0,0 0,0-1,2 2,35 54,-40-57,0 0,0 1,0-1,-1 0,1 1,0-1,-1 1,0-1,0 1,0-1,0 1,0-1,0 1,0-1,-1 1,1-1,-1 1,0-1,0 1,0-1,0 0,0 0,0 1,-1-1,1 0,-1 0,0 0,1-1,-1 1,0 0,0-1,0 1,0-1,0 1,0-1,-1 0,0 0,-90 23,41-29,33-2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0,'-7'17,"2"1,0 0,1 0,1 0,1 0,0 1,2-1,0 1,1-1,0 0,2 1,0-1,2 4,6 65,-8 190,-15-201,13-76,-1 1,1-1,-1 1,1-1,-1 0,1 0,-1 1,1-1,-1 0,1 0,-1 1,1-1,0 0,-1 0,1 0,-1 0,1 0,-1 0,1 0,0 0,-1 0,1 0,-1 0,1-1,-1 1,1 0,-1 0,1 0,0-1,-1 1,1 0,-1-1,0 1,1 0,-1-1,1 1,-1-1,0 1,1-1,-1 1,0-1,1 1,-1-1,0 1,0-1,1 1,-1-1,23-22,-12 10,0 1,1 0,0 1,1 0,0 1,0 1,1 0,0 1,1 0,0 1,0 1,1 0,-1 1,17-3,-28 7,1 0,0 0,-1 0,1 1,0-1,-1 1,1 0,0 1,-1-1,1 1,0 0,-1 0,1 0,-1 1,0-1,1 1,-1 0,0 0,0 1,0-1,0 1,-1 0,1 0,-1 0,0 1,1-1,-1 1,-1 0,1 0,-1 0,1 0,-1 0,0 0,-1 1,1-1,-1 1,0-1,0 1,0 0,-2 4,-1 1,0-1,0 0,-1 0,0 0,-1 0,0 0,0-1,-1 0,0 0,0 0,-1 0,0-1,-1 0,1 0,-1-1,0 0,-1 0,0 0,0-1,0 0,0-1,-1 0,0 0,0-1,0 0,0 0,0-1,0-1,-1 1,1-1,-1-1,-2 0,7 0,-1 0,1-1,0 0,-1 0,1 0,0-1,0 0,0 0,0 0,0 0,0-1,1 0,-1 0,1 0,0 0,0-1,0 1,0-1,-1-2,-5-8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48 537,'-5'12,"-2"-1,2 1,-1-1,1 2,1-1,0 0,1 1,0 0,1-1,0 1,1 0,1 0,0 0,1 0,0 0,2 5,-2-15,-1-1,1 0,0 0,1 0,-1 0,0 0,1-1,-1 1,1 0,-1 0,1-1,0 1,0-1,-1 0,1 1,0-1,0 0,1 0,-1 0,0-1,0 1,0 0,1-1,-1 1,0-1,0 0,1 0,-1 0,0 0,1 0,-1 0,0-1,0 1,1-1,-1 0,0 1,1-2,76-44,-68 36,0 0,-1-1,-1-1,0 0,0 0,-1-1,-1 0,3-6,-8 15,0 0,-1 1,1-1,-1 0,0 0,0 0,0 0,0 0,-1 0,0-1,0 1,0 0,0 0,0 0,-1 0,0 0,0 0,0 0,0 0,-1 0,1 0,-1 1,0-1,0 1,-1-1,1 1,-1 0,1 0,-1 0,0 0,0 0,-3-1,1 0,0 1,-1 1,1-1,-1 1,1 0,-1 0,0 0,0 1,0 0,0 0,0 1,0 0,0 0,0 0,0 1,0-1,0 1,0 1,0-1,0 1,1 0,-3 2,-17 9</inkml:trace>
  <inkml:trace contextRef="#ctx0" brushRef="#br0" timeOffset="529.405">471 537,'-14'10,"1"0,0 1,1 1,0 0,0 1,2 0,-1 0,2 1,0 0,0 1,2 0,-2 5,8-16,1-1,0 1,0-1,1 1,-1-1,1 1,-1-1,1 1,0-1,1 0,-1 1,1-1,-1 0,1 0,0 0,0 0,0 0,0-1,1 1,-1-1,1 1,0-1,-1 0,1 0,0 0,0 0,0 0,1-1,-1 0,0 1,1-1,-1-1,1 1,-1 0,1-1,-1 1,1-1,-1 0,1 0,-1-1,1 1,-1-1,1 0,-1 0,0 0,1 0,-1 0,0-1,0 1,2-3,20-9,0-2,-2-1,0-1,0-1,-2-1,0-1,-2 0,0-2,-1 0,-1-1,-2-1,0-1,-1 0,-2 0,0-1,2-12,-5 13,0 0,-2-1,-1 0,-1 0,-1 0,-2 0,0-1,-2 0,-2-13,2 31,-1 1,0 0,-1-1,0 1,-1 0,1 0,-1 0,-1 1,0-1,0 1,0-1,-1 1,-4-4,7 8,0 1,-1 0,1-1,-1 1,0 0,0 0,0 0,0 0,0 1,0-1,-1 1,1 0,0 0,-1 0,1 1,-1-1,1 1,-1-1,1 1,-1 0,1 1,-1-1,1 1,-1-1,1 1,0 0,-1 0,1 1,0-1,0 0,0 1,0 0,-3 2,-4 3,0 0,0 1,1 0,-1 1,2 0,-1 1,2 0,-1 0,1 0,1 1,0 0,0 0,1 1,1 0,0 0,0 0,1 0,1 0,0 1,0 0,2-1,-1 1,2-1,0 1,0-1,1 1,3 9,1 5,1 0,2 0,0 0,2-2,1 1,1-1,1-1,1 0,9 10,73 73,-92-103,0 0,1-1,-1 1,1-1,0 0,0-1,0 0,0 0,0 0,0 0,0-1,1 0,-1-1,0 1,1-1,-1 0,1-1,-1 1,0-1,1-1,2 0,9-5</inkml:trace>
  <inkml:trace contextRef="#ctx0" brushRef="#br0" timeOffset="1084.021">979 481,'3'23,"24"88,-26-108,0 0,1 0,-1 0,1 0,0 0,-1 0,1 0,0-1,1 1,-1-1,0 1,1-1,0 0,-1 0,1 0,0 0,0 0,0-1,0 1,0-1,1 0,-1 0,0 0,0 0,1-1,-1 0,1 1,-1-1,3 0,1-3,1 0,-1-1,0 0,-1 0,1 0,-1-1,0 0,0 0,0-1,0 1,-1-1,0 0,-1-1,1 1,-1-1,0 0,-1 0,0-1,0 1,2-8,12-19,55-83,-72 116,0 1,0-1,1 1,-1-1,0 1,0-1,1 1,-1-1,1 1,-1-1,0 1,1 0,-1-1,1 1,-1 0,1 0,-1-1,1 1,-1 0,1 0,-1-1,1 1,-1 0,1 0,-1 0,1 0,-1 0,1 0,-1 0,1 0,-1 0,1 0,0 0,-1 0,1 1,-1-1,1 0,-1 0,1 0,-1 1,1-1,-1 0,0 1,1-1,-1 0,1 1,-1-1,0 1,1-1,-1 0,0 1,1-1,-1 1,0-1,0 1,1-1,-1 1,0-1,0 1,0 0,0-1,0 1,0-1,0 1,0-1,0 1,0 0,5 41,-5-40,1 92,14 126,47 29,-52-204,-5-31,-1-1,0 1,-1 0,0 0,-1 0,-1 0,0 1,-1-1,0 0,-1 0,-1 1,0-1,-1 0,-1 0,0-1,-1 1,0-1,-2 1,5-10,-1-1,1 0,-1 0,0-1,0 1,0 0,0-1,-1 0,1 0,-1 0,1 0,-1 0,1-1,-1 1,0-1,0 0,0-1,0 1,0 0,0-1,0 0,0 0,0 0,0-1,0 1,0-1,0 0,1 0,-1 0,0-1,0 0,1 1,-1-1,1 0,-1 0,1-1,0 1,0-1,0 0,0 0,1 0,-1 0,1 0,0 0,-1-1,1 1,1-1,-1 1,1-1,-2-10,1 0,1 0,0 0,1 0,1 0,0 0,1 0,0 0,1 0,1 1,0-1,1 1,0 0,1 0,1 1,0-1,0 2,1-1,1 1,0 0,0 1,1 0,1 0,0 1,0 1,0 0,1 0,0 1,1 0,7-2,66-32,-61 31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1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48,'1'196,"-1"-193,0 1,0 0,0 0,1-1,0 1,0 0,0-1,0 1,0-1,1 1,-1-1,1 0,0 0,0 1,0-1,1 0,-1-1,1 1,0 0,-1-1,1 0,0 1,0-1,1 0,-1-1,0 1,1 0,-1-1,1 0,-1 0,1 0,0 0,-1-1,1 1,0-1,-1 0,1 0,0 0,0-1,-1 1,1-1,1 0,8-4,0 0,-1 0,1-1,-1-1,-1 0,1 0,-1-1,0-1,-1 0,0 0,-1-1,0 0,6-9,-8 12,-7 5,1 1,0 0,-1 0,1 0,0 0,0 0,0 0,0 0,-1 0,2 0,-1 0,0 0,0 1,0-1,0 0,0 1,1-1,-1 1,0 0,0-1,1 1,-1 0,0 0,1-1,-1 1,0 0,1 0,-1 1,0-1,1 0,-1 0,0 1,0-1,1 0,-1 1,0 0,0-1,0 1,1 0,-1-1,0 1,0 0,0 0,0 0,0 0,-1 0,1 0,0 0,0 0,-1 0,1 0,0 1,-1-1,0 0,1 0,-1 1,1-1,-1 0,0 1,0-1,5 13,40 80,-43-92,0 1,0-1,0 0,0 0,1 0,-1 0,1 0,-1 0,1-1,0 1,0-1,-1 0,1 0,0 0,0 0,0 0,0-1,0 1,1-1,-1 0,0 0,0 0,0 0,0 0,0-1,0 0,0 1,0-1,0 0,0-1,0 1,-1 0,9-6,0 0,0 0,-1-1,-1 0,1-1,-1 0,-1-1,0 0,0 0,-1 0,0-1,-1 0,0-1,-1 1,0-1,-1 0,0 0,0-4,10-23,-7 22</inkml:trace>
  <inkml:trace contextRef="#ctx0" brushRef="#br0" timeOffset="386.197">819 217,'9'-2,"1"0,-1-1,0 0,0-1,0 0,-1-1,1 1,-1-2,0 1,-1-1,1 0,-1-1,0 1,-1-2,0 1,0-1,0 1,-1-2,0 1,-1 0,2-6,-5 13,-1-1,1 0,-1 1,1-1,-1 0,0 0,0 1,0-1,0 0,0 0,0 0,0 1,-1-1,1 0,-1 0,1 1,-1-1,1 0,-1 1,0-1,0 1,0-1,0 1,0-1,0 1,-1 0,1-1,0 1,-1 0,1 0,-1 0,1 0,-1 0,1 0,-1 1,0-1,1 1,-1-1,0 1,0-1,1 1,-1 0,0 0,0 0,-1 0,-79 24,74-19,1 0,0 1,0 0,1 0,0 0,0 1,0 0,1 0,0 0,0 1,1 0,0 0,0 0,1 0,0 1,0-1,1 1,0 0,1-1,0 1,0 0,1 0,0 0,0 0,1 0,0 0,1-1,0 1,1 0,-1-1,2 1,-1-1,1 0,0 0,1-1,3 6,0-6,0-1,1 0,-1 0,1-1,0 0,1 0,-1-1,1 0,0-1,0 0,0 0,0-1,1-1,-1 0,0 0,1-1,-1 0,1-1,-1 0,4-1,98-50,-95 41</inkml:trace>
  <inkml:trace contextRef="#ctx0" brushRef="#br0" timeOffset="679.04">1186 358,'5'-10,"1"-7,1-6,2 0,1 1,-2-2,3-2,0 0,2-1,-1-1,2 5,0 1,1-1,3 0,4 2,2 6,-3 10,-4 6</inkml:trace>
  <inkml:trace contextRef="#ctx0" brushRef="#br0" timeOffset="1047.444">1666 189,'10'-9,"-1"0,0-1,-1 0,0 0,0-1,-1 1,-1-2,0 1,0-1,-1 0,-5 10,1 0,-1 0,0 0,0 0,0 0,0 0,0 0,0 1,0-1,-1 0,1 0,-1 0,0 0,1 0,-1 0,0 1,0-1,0 0,0 1,0-1,-1 1,1-1,0 1,-1-1,1 1,-1 0,1 0,-1 0,0 0,1 0,-1 0,0 0,0 0,0 1,0-1,0 1,0 0,1-1,-1 1,0 0,0 0,0 0,0 0,0 0,0 1,0-1,0 1,0-1,0 1,0 0,1-1,-1 1,0 0,1 0,-1 1,0-1,1 0,-1 0,1 1,0-1,-1 1,0 0,-6 6,0 0,1 0,0 0,0 1,0 0,1 0,1 1,0 0,0 0,1 0,0 0,0 1,1-1,1 1,0 0,1 0,0 0,0 0,1 0,0 0,1 0,2 10,2-13,1 1,0-1,0 0,0 0,1-1,0 0,1 0,-1 0,1-1,1 0,-1-1,1 0,0 0,0-1,1 0,-1-1,1 0,-1 0,1-1,0 0,0-1,0 0,0-1,1 0,-1 0,0-1,0 0,3-2,33-9,-28 5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10024 509,'0'15,"0"8,0 7,0 2,-5-5,-1-1,0-5</inkml:trace>
  <inkml:trace contextRef="#ctx0" brushRef="#br0" timeOffset="236.231">9996 170,'-5'5,"3"2,3 3,0 2</inkml:trace>
  <inkml:trace contextRef="#ctx0" brushRef="#br0" timeOffset="237.231">10306 396,'3'75,"-4"-66,-53 149,32-107,15-35,10-27,10-26,87-196,-80 216,-6 46,-12-21,79 162,-78-167,0 0,0 0,1 0,-1 0,1-1,0 1,0-1,0 0,0 0,0 0,0-1,0 1,1-1,-1 0,0-1,1 1,-1-1,1 1,-1-1,1-1,-1 1,1-1,-1 1,0-1,1-1,-1 1,0 0,0-1,0 0,0 0,0 0,0-1,0 1,-1-1,1 0,-1 0,0 0,0-1,0 1,0-1,-1 1,1-1,-1 0,0 0,0 0,-1 0,1 0,-1-1,1-2,28-119,-23 78,-5 26</inkml:trace>
  <inkml:trace contextRef="#ctx0" brushRef="#br0" timeOffset="238.231">11435 509,'0'401,"0"-400,1 1,-1 1,0-1,1 1,-1 0,0-1,0 1,0 0,0-1,-1 1,1-1,-1 1,0 0,1-1,-1 1,0-1,-1 0,1 1,0-1,-1 0,1 0,-1 0,0 0,1 0,-1 0,0 0,0 0,-1-1,1 1,0-1,-1-2,1-1,0 0,-1 0,1 0,1-1,-1 1,0-1,0 1,1-1,-1 1,1-1,0 0,0 1,0-1,0 0,0 0,1 0,-1 0,1 0,0 0,0 0,0 0,0 0,1-2,2-17,2-1,0 1,1 1,1-1,1 1,1 0,1 1,0 0,2 1,0 0,2 1,0 0,0 1,2 0,0 1,1 1,6-3,5-7,1 2,1 1,1 2,1 1,0 1,2 2,0 1,0 1,20-3,-50 16,0-1,0 1,0 0,0 1,0-1,0 1,0 0,1 0,-1 0,0 0,0 1,0 0,0-1,0 2,0-1,0 0,0 1,0 0,-1 0,1 0,-1 0,1 0,-1 1,0-1,0 1,0 0,0 0,0 0,-1 1,0-1,1 1,-1-1,0 1,-1 0,1 0,-1 0,1-1,-1 1,-1 1,1-1,0 0,-1 0,0 0,0 0,0 0,-1 3,-3 5,0 0,-1-1,0 1,-1-1,-1 0,1 0,-2-1,0 0,0-1,0 1,-1-1,-1-1,1 0,-2 0,1-1,-1 0,0-1,0 0,0-1,-1 0,-6 1,-3 2,0-1,-1-1,0 0,0-2,-1-1,1-1,-20 0,40-2,1 0,-1 1,1-1,-1 0,0 0,1-1,-1 1,0 0,1 0,-1-1,1 1,-1-1,1 0,-1 1,1-1,0 0,-1 0,1 0,0 0,-1 0,1 0,0 0,0 0,0 0,0-1,0 1,0 0,0-1,1 1,-1-1,0 1,1-1,-1 1,1-1,-1 1,1-1,0 0,0 1,0-1,0 1,0-1,0 0,0 1,0-1,1 1,-1-1,1 1,0-2,8-12</inkml:trace>
  <inkml:trace contextRef="#ctx0" brushRef="#br0" timeOffset="461.15">12338 1,'-5'38,"-1"18,0 4,1-4,1-5,2-4,1-3,0-5,1-5,1-3,-1-1,0-2,0-1,-4 0,-2 1,0-1,-4 1,0-5</inkml:trace>
  <inkml:trace contextRef="#ctx0" brushRef="#br0" timeOffset="962.4">12874 340,'-150'74,"131"-64,1 1,0 1,1 1,0 0,1 1,0 1,1 1,1 0,0 0,-6 13,18-27,0 0,-1 0,1 1,1-1,-1 1,0 0,1 0,-1-1,1 1,0 0,0 0,0 0,0 0,0 0,1 1,-1-1,1 0,0 0,0 0,0 0,1 1,-1-1,1 0,-1 0,1 0,0 0,0 0,1 0,-1 0,0 0,1-1,0 1,0-1,0 1,0-1,0 1,0-1,0 0,1 0,-1 0,1 0,0-1,0 1,-1-1,1 1,9-2,-1 0,1-1,-1 0,1-1,-1 0,0-1,0 0,0-1,0 0,0-1,-1 0,0 0,0-1,-1 0,1-1,-1 0,-1-1,4-3,131-120,-142 130,0-1,0 0,0 1,0-1,0 1,0-1,1 1,-1-1,0 1,1 0,-1 0,1 0,-1 0,1 0,0 0,-1 0,1 0,0 1,0-1,0 0,0 1,-1 0,1-1,0 1,0 0,0 0,0 0,0 0,0 1,0-1,-1 0,1 1,0-1,0 1,0 0,-1-1,1 1,0 0,-1 0,1 0,-1 0,1 1,-1-1,1 0,-1 1,0-1,0 1,1 0,13 65,16 31,-26-90,0 0,1-1,0 0,0 0,1 0,-1-1,2 0,-1 0,1 0,-1-1,2 0,10 3</inkml:trace>
  <inkml:trace contextRef="#ctx0" brushRef="#br0" timeOffset="1408.129">13270 734,'119'-185,"-31"60,-87 124,-1 0,0 0,0 0,0 0,1 0,-1 0,1 1,-1-1,0 0,1 0,0 0,-1 0,1 0,-1 1,1-1,0 0,0 1,-1-1,1 0,0 1,0-1,0 1,0-1,0 1,0 0,0-1,0 1,0 0,-1-1,1 1,0 0,1 0,-1 0,0 0,0 0,0 0,0 0,0 1,0-1,-1 0,1 1,0-1,0 0,0 1,0-1,0 1,0-1,0 1,-1 0,1-1,0 1,0 0,-1-1,1 1,0 0,-1 0,1 0,-1 0,1 0,-1-1,0 1,1 0,-1 0,0 0,0 0,7 58,-8-51,1 0,1 0,0 0,0 0,0 0,1-1,0 1,1-1,-1 1,1-1,1 0,0 0,0 0,1 1,-2-4,0 0,1 0,-1 0,1 0,0-1,0 0,0 1,1-1,-1-1,1 1,0-1,-1 0,1 0,0 0,0-1,0 1,0-1,1-1,-1 1,0-1,0 1,1-2,-1 1,0 0,0-1,0 0,0 0,0-1,0 0,0 1,0-2,0 1,-1 0,1-1,-1 0,4-3,57-53,-52 48</inkml:trace>
  <inkml:trace contextRef="#ctx0" brushRef="#br0" timeOffset="1768.42">13918 678,'38'-5,"0"-2,0-2,0-1,-2-1,1-3,-2 0,0-3,13-8,41-58,-86 80,-1 0,1 0,-1 0,0-1,-1 1,1-1,0 1,-1-1,0 0,0 0,0 1,0-1,-1 0,1 0,-1 0,0 0,0 0,-1 0,1 0,-1 1,0-1,0 0,0 0,0 1,-1-1,1 0,-1 1,0 0,-1-1,1 1,-1 0,0 0,0 1,0-1,0 1,-1 0,1-1,-1 2,1-1,-1 0,0 1,1-1,-1 1,0 0,0 1,0-1,0 1,0-1,0 1,0 0,0 1,0-1,0 1,0 0,0 0,0 0,1 0,-2 1,-102 53,98-50,1 1,-1 0,2 1,-1 0,1 0,0 1,0 0,1 0,0 0,1 1,0 0,0 0,1 0,0 1,0-1,1 1,1 0,-1 0,2 0,-1 0,2 0,-1 1,1-1,1 0,0 0,0 0,1 1,0-1,1-1,0 1,0 0,1-1,1 1,-1-1,1-1,1 1,0-1,0 1,1-1,6 2,1 1,0-2,0 0,1 0,0-2,1 0,-1 0,1-2,1 0,-1-1,1 0,0-1,-1-1,1-1,0 0,0-2,0 1,11-3,0-2,-4-2</inkml:trace>
  <inkml:trace contextRef="#ctx0" brushRef="#br0" timeOffset="2908.769">15188 876,'6'-21,"0"0,1 1,1 0,1 0,1 1,0 0,1 0,2 1,0 1,0 0,2 1,0 0,0 1,6-2,9-7,1-2,0 3,2 0,0 2,28-12,-60 32,0 1,0-1,-1 1,1-1,0 1,0-1,0 1,0 0,0 0,0-1,0 1,0 0,0 0,0 0,0 0,0 0,0 0,0 0,0 0,0 1,0-1,0 0,-1 0,1 1,0-1,0 1,0-1,0 1,0-1,-1 1,1 0,0-1,0 1,-1 0,1-1,-1 1,1 0,0 0,-1 0,1 0,-1-1,0 1,1 0,-1 0,0 0,0 0,1 0,0 53,-1-42,0-4,5 70,-5-76,1-1,0 1,-1 0,1-1,0 1,0-1,-1 1,1-1,1 1,-1-1,0 0,0 1,0-1,1 0,-1 0,1 0,-1 0,1 0,-1 0,1 0,-1-1,1 1,0 0,-1-1,1 1,0-1,0 0,-1 0,1 0,0 0,0 0,-1 0,1 0,0 0,0-1,-1 1,1-1,0 1,-1-1,1 0,1 0,106-68,-63 35,-41 30,11-8,1 1,0 1,0 0,1 1,1 1,14-5,-31 13,-1-1,1 0,0 1,-1 0,1-1,-1 1,1 0,0 0,-1-1,1 1,0 1,-1-1,1 0,-1 0,1 1,0-1,-1 1,1-1,-1 1,1-1,-1 1,1 0,-1 0,0 0,1 0,-1 0,0 0,0 0,0 0,0 1,0-1,0 0,0 1,0-1,0 1,0-1,-1 1,1-1,-1 1,1-1,-1 1,0 0,0-1,1 2,-13 73,-20 25,33-83</inkml:trace>
  <inkml:trace contextRef="#ctx0" brushRef="#br0" timeOffset="26565.166">9403 2089,'-1'-2,"1"-1,-1 1,1-1,0 1,-1-1,1 1,0-1,1 1,-1-1,0 1,1 0,-1-1,1 1,0-1,0 1,0 0,0 0,0-1,1 1,-1 0,0 0,1 0,0 0,-1 1,1-1,0 0,0 1,0-1,0 1,0 0,1 0,-1-1,0 1,2 0,0-2,1 1,-1 0,0 0,1 0,-1 1,1 0,0-1,-1 1,1 1,0-1,-1 1,1 0,0 0,0 0,0 1,-1-1,1 1,0 1,-1-1,1 0,-1 1,1 0,-1 0,0 1,0-1,0 1,0 0,0-1,-1 2,1-1,-1 0,0 1,0 0,0 0,0 0,-1 0,2 3,-1 18,-1-1,-2 1,0 0,-2-1,0 1,-2-1,-1 0,0 0,-2 0,-1 0,-1-1,-1-1,-2 3,1 5,-45 81,64-137,8-5,2 1,1 1,1 1,1 1,1 1,2 0,1 2,1 1,0 1,2 1,1 1,16-8,20 3,-64 25,1-1,-1 1,0 0,0 0,1 0,-1 0,0 0,0 1,0-1,1 0,-1 0,0 1,0-1,0 1,0-1,1 1,-1 0,0-1,0 1,0 0,0-1,-1 1,1 0,0 0,0 0,0 0,-1 0,1 0,0 0,-1 0,1 1,-1-1,1 0,-1 0,0 0,0 0,1 1,-1-1,0 0,0 0,0 1,0-1,0 0,0 0,-1 0,1 1,0-1,-1 0,1 0,-1 0,0 2,-50 143,49-141,0-1,0 1,1-1,-1 1,1 0,0-1,0 1,0 0,1 0,0-1,0 1,0 0,0 0,1-1,0 1,0 0,0-1,1 3,0-7,0 0,0 1,1-1,-1-1,0 1,0 0,0-1,0 1,0-1,0 1,0-1,0 0,0 0,0 0,0 0,-1 0,1 0,0-1,-1 1,1 0,-1-1,1 1,-1-1,0 0,1 0,-1 1,0-1,0 0,0-2,1 2,131-164,-79 112,-43 40,1 2,1-1,0 1,1 1,0 1,0 0,12-6,-23 15,-1 0,1 1,0-1,-1 0,1 1,0 0,0 0,-1 0,1 0,0 0,0 0,-1 1,1-1,0 1,-1 0,1 0,-1 0,1 0,-1 0,1 0,-1 1,0-1,1 1,-1 0,0 0,0-1,0 1,-1 1,1-1,0 0,-1 0,1 1,-1-1,0 1,0-1,0 1,0-1,0 1,-1 0,1-1,-1 1,1 0,-1 0,0-1,0 1,0 0,-1 0,1-1,-1 1,1 0,-1-1,-1 3,-26 191,28-184</inkml:trace>
  <inkml:trace contextRef="#ctx0" brushRef="#br0" timeOffset="27062.262">10871 2033,'-60'33,"43"-26,0 1,1 1,1 0,-1 0,2 2,-1 0,1 1,1 0,0 1,1 0,0 1,1 1,1 0,0 0,-1 5,9-17,1-1,0 1,0 0,-1-1,2 1,-1 0,0 0,1 0,-1 0,1-1,0 1,0 0,0 0,0 0,0 0,1 0,-1 0,1 0,0-1,0 1,0 0,0 0,0-1,1 1,-1-1,1 1,-1-1,1 0,0 0,0 0,0 1,1-2,-1 1,0 0,1 0,-1-1,1 0,-1 1,1-1,0 0,-1 0,1 0,0-1,0 1,0-1,0 1,0-1,0 0,1 0,12-6,0-1,0-1,0 0,-1-1,0 0,0-1,-1-1,-1 0,0-1,10-13,19-13,33-27,-74 65,0 1,0-1,0 0,-1 1,1-1,0 0,0 1,-1-1,1 1,0 0,-1-1,1 1,0-1,-1 1,1 0,-1-1,1 1,-1 0,1 0,-1-1,0 1,1 0,-1 0,0 0,0 0,0-1,0 1,1 0,-1 0,0 0,0 0,0 0,-1-1,1 1,0 0,0 0,0 0,-1 0,1 1,-1 52,7 69,-5-119,0 1,0-1,1 0,0 0,-1 0,1-1,0 1,1 0,-1-1,1 0,0 1,0-1,0 0,0 0,0 0,0-1,1 1,0-1,-1 0,1 0,0 0,0-1,0 1,0-1,0 0,2 0,18 3,-1-2</inkml:trace>
  <inkml:trace contextRef="#ctx0" brushRef="#br0" timeOffset="27498.277">11519 2033,'-12'0,"0"2,0-1,0 2,0-1,1 2,-1 0,1 0,0 1,0 0,0 1,-6 5,13-9,1 0,0 0,-1 0,1 0,0 1,1-1,-1 1,0 0,1 0,0 0,-1 0,1 0,0 1,1-1,-1 1,1-1,-1 1,1 0,0-1,0 1,1 0,-1 0,1-1,0 1,0 0,0 0,0 0,1 0,0-1,-1 1,1 0,1-1,-1 1,0 0,1-1,0 0,1 3,68 76,-72-78,0 0,0 0,-1 0,0 0,0-1,0 1,0-1,0 1,-1-1,1 0,-1 0,0 0,0 0,0 0,-1-1,1 0,-1 1,1-1,-1 0,0-1,1 1,-1-1,0 1,0-1,0 0,0-1,-1 1,-23 6,2-3</inkml:trace>
  <inkml:trace contextRef="#ctx0" brushRef="#br0" timeOffset="27882.468">11915 2005,'-16'5,"1"0,-1 1,2 1,-1 1,1 0,0 0,0 2,-10 9,22-18,0 1,1 0,-1 0,1 0,0 0,-1 0,1 0,0 0,0 1,0-1,0 0,1 0,-1 1,1-1,-1 1,1-1,0 1,0-1,0 0,0 1,0-1,1 1,-1-1,1 0,0 1,-1-1,1 0,0 1,0-1,0 0,1 0,-1 0,1 0,-1 0,1 0,-1-1,1 1,0 0,0-1,0 1,0-1,0 0,0 1,0-1,1 0,-1-1,1 1,8 6,-8-6,1 0,-1 0,1 0,-1 0,0 1,0-1,0 1,0 0,0 0,0 0,0 0,-1 1,1-1,-1 1,1 0,-1-1,0 1,0 0,0 0,-1 0,1 1,-1-1,1 0,-1 0,0 1,-1-1,1 1,0-1,-1 1,0-1,0 1,0-1,0 1,-1-1,1 1,-1-1,0 1,0-1,-1 2,-9 6,-1-1,-1 0,0-1,0 0,-1-1,0-1,0 0,-1-1,-12 4,-31 7,33-13</inkml:trace>
  <inkml:trace contextRef="#ctx0" brushRef="#br0" timeOffset="31395.487">12930 2061,'-3'0,"-1"1,0-1,0 1,1 0,-1 0,1 0,-1 0,1 1,-1-1,1 1,0 0,0 0,-1 0,2 1,-1-1,0 1,0-1,1 1,-1 0,1 0,0 0,0 0,0 0,0 1,1-1,-1 1,1-1,0 1,0-1,0 1,1 0,-1 2,0 1,-1 1,2 0,-1 0,1 0,1 0,-1-1,1 1,0 0,1 0,0-1,0 1,1-1,0 0,0 1,2 1,-4-6,0-1,1 1,-1-1,1 1,-1-1,1 0,0 0,0 1,0-1,0 0,0-1,1 1,-1 0,1-1,-1 1,1-1,-1 0,1 0,0 0,-1 0,1 0,0-1,0 1,0-1,0 1,-1-1,1 0,0-1,0 1,0 0,0-1,0 1,-1-1,1 0,0 0,-1 0,1 0,0-1,1 0,7-9,-1 1,0-2,0 1,-1-1,-1-1,0 0,-1 0,0 0,-1-1,0 0,1-10,-5 20,-1 0,0 0,0 0,-1 0,1 0,-1 0,0 0,0 0,0 1,-1-1,0 0,1 0,-1 0,0 0,-1 0,1 1,-1-1,0 0,1 1,-2-1,1 1,0 0,-1 0,1 0,-1 0,0 0,0 1,0-1,0 1,-1 0,1 0,0 0,-1 0,0 0,1 1,-1 0,0-1,0 2,0-1,0 0,0 1,0 0,0-1,0 2,4-1,0 0,0 0,1 1,-1-1,0 0,0 0,0 1,0-1,0 0,0 1,1-1,-1 0,0 1,115-87,-80 54,-22 22,0 0,-1-1,-1-1,0 0,-1-1,0 0,-1 0,0-1,-1 0,0-1,-2 0,1 0,-2 0,0-1,-1 0,-1 0,1-6,12 61,81 262,-66-221,-4 2,-3 1,-4 1,-3 0,2 60,-16-120,-2 1,-1 0,0-1,-2 1,-1-1,-1 1,-1-1,-1 0,-1-1,-1 0,-1 0,-1 0,-2-1,0-1,-6 9,16-28,1 0,-1 0,0 0,0 0,0-1,0 1,0 0,-1-1,1 1,0-1,-1 0,1 0,-1 0,1 0,-1 0,0 0,1-1,-1 0,0 1,0-1,1 0,-1 0,0 0,1-1,-1 1,0-1,1 1,-1-1,0 0,1 0,-1 0,1 0,-1-1,1 1,0-1,0 1,0-1,0 0,0 0,0 0,0 0,0 0,1 0,-1 0,1-1,-1 1,1 0,0-1,-1-1,-2-10,0 0,1 1,0-1,1-1,1 1,0 0,1 0,0 0,2-1,-1 1,2 0,0 0,0 0,1 1,1-1,0 1,1 0,5-8,3-6,2 1,0 0,1 1,2 1,11-10,1-3,-16 18</inkml:trace>
  <inkml:trace contextRef="#ctx0" brushRef="#br0" timeOffset="31859.515">14482 1779,'0'33,"0"17,0 3,-4-1,-3-5,1-6,2-5,0-4,2-3,1 0,0-2,-3 0,-2 0,0 1,-4-1,1-9,1-7</inkml:trace>
  <inkml:trace contextRef="#ctx0" brushRef="#br0" timeOffset="32116.549">14172 2089,'38'-5,"18"-1,4 0,2 1,-6 2,-7-4,-7-1,-6 1,-4 2,-3 2,-1 1,-1 1,-5 1</inkml:trace>
  <inkml:trace contextRef="#ctx0" brushRef="#br0" timeOffset="32578.592">14849 1722,'-16'333,"-19"-127,37-143,-1-62,-1 0,0 1,1-1,-1 0,1 1,-1-1,1 0,0 1,-1-1,1 0,0 0,0 0,0 0,0 0,0 0,0 0,0 0,0 0,1 0,-1-1,0 1,0 0,1-1,-1 1,0-1,1 0,-1 1,0-1,1 0,-1 0,1 0,-1 0,0 0,1 0,-1 0,1 0,-1 0,0-1,1 1,-1-1,2 0,90-64,42-20,-133 84,0 0,0 0,0 0,0 1,0-1,0 1,0-1,0 1,0 0,0 0,0 0,1 0,-1 0,0 0,0 0,0 1,0-1,0 1,0 0,0-1,0 1,0 0,0 0,0 0,0 0,-1 1,1-1,0 1,-1-1,1 1,-1-1,1 1,-1 0,0-1,0 1,0 0,0 0,0 0,0 0,-1 0,1 0,0 0,-1 0,0 0,1 1,-1-1,0 0,0 0,0 0,-1 0,1 1,-1-1,9 68,1-56</inkml:trace>
  <inkml:trace contextRef="#ctx0" brushRef="#br0" timeOffset="32978.514">15358 2231,'29'4,"0"-2,0-1,0-1,1-1,-1-2,0 0,14-6,-38 8,-1 0,1 0,-1 0,1-1,-1 1,0-1,1 0,-1-1,0 1,-1-1,1 0,0 0,-1 0,1 0,-1 0,0-1,0 0,-1 1,1-1,-1 0,0 0,0-1,0 1,0 0,-1-1,1 1,-1-1,0 1,-1-1,1 0,-1 1,0-1,0 0,-1 1,1-1,-1 1,0-1,0 0,0 1,-1 0,0-1,0 0,-2 1,1 1,-1 0,0 0,0 0,0 0,-1 1,1-1,0 1,-1 0,0 1,1-1,-1 1,0 0,0 0,0 0,1 1,-1 0,0 0,0 0,0 0,0 1,0 0,0 0,1 0,-1 1,0-1,1 1,-1 0,1 1,0-1,-1 1,1 0,0 0,1 0,-1 0,1 1,-1-1,1 1,0 0,0 0,0 2,-4 0,1 0,1 1,-1 0,1 0,0 1,1-1,0 1,0 0,0 0,1 0,0 1,1-1,0 1,0 0,1-1,0 1,1 0,0 0,0 0,1-1,0 1,0 0,1-1,0 1,1-1,0 1,0-1,1 0,0 0,2 3,4-1,0-1,1-1,-1 0,2 0,-1-1,1 0,0-1,0-1,1 0,-1 0,1-1,0-1,1 0,-1-1,0-1,1 0,-1 0,1-1,-1-1,1-1,8-1,2 2</inkml:trace>
  <inkml:trace contextRef="#ctx0" brushRef="#br0" timeOffset="-9468.24">4154 453,'0'0</inkml:trace>
  <inkml:trace contextRef="#ctx0" brushRef="#br0" timeOffset="-8780.82">5113 763,'-5'34,"-1"15,5 0,2-4,2-14,-1-13</inkml:trace>
  <inkml:trace contextRef="#ctx0" brushRef="#br0" timeOffset="-8618.119">5085 509</inkml:trace>
  <inkml:trace contextRef="#ctx0" brushRef="#br0" timeOffset="-8069.912">5536 621,'-11'4,"0"0,0 0,0 1,1 1,0 0,0 0,0 1,1 0,0 0,0 1,1 1,0-1,0 1,1 1,0-1,1 1,0 1,1-1,0 1,0 0,1 0,0 0,1 0,1 1,0-1,0 1,1 0,1-1,0 1,0 0,1 0,1-1,0 1,0-8,0 0,0 0,0 0,1 0,0 0,-1-1,1 0,1 1,-1-1,0 0,1 0,-1-1,1 1,0-1,0 0,0 0,0 0,0 0,1-1,-1 0,0 0,1 0,-1 0,1-1,-1 0,1 1,-1-2,1 1,3-1,3 0,1 0,-1-1,0 0,1-1,-1 0,0-1,-1 0,1-1,-1 0,0-1,3-2,103-121,-116 127,24-32,-2-2,-2 0,-1-1,-2-1,-2-1,-1 0,-2-1,1-18,-10 51,-1 0,0 0,0 0,-1 0,0 0,0-1,-1 1,0 0,0 0,-1-1,0 1,0 0,-1 0,0 0,0 0,0 0,-1 0,0 0,0 1,-1-1,0 1,0 0,-1 0,1 1,-1-1,0 1,-1 0,1 0,-1 1,0 0,0 0,-1 0,1 1,-1 0,1 0,-1 0,0 1,0 0,-6-1,5 3,0 1,0-1,0 1,0 1,0 0,0 0,1 0,-1 1,1 0,-1 0,1 1,0 0,0 0,1 1,-1 0,1 0,0 0,1 1,-1 0,1 0,0 0,0 1,1 0,0 0,0 0,1 0,0 0,0 1,-1 4,-1 3,1 1,1-1,0 1,1 0,0 0,2-1,-1 1,2 0,0 0,1 0,1 0,1-1,0 1,4 10,1-5,0 1,1-2,1 1,2-2,-1 0,2 0,1-1,0-1,1 0,1-1,0-1,1 0,1-2,0 0,1-1,0-1,17 6,19 4,-32-13</inkml:trace>
  <inkml:trace contextRef="#ctx0" brushRef="#br0" timeOffset="-7081.163">6778 255,'14'97,"-4"-1,-5 2,-5 75,0-130,0-44,0 1,1-1,-1 1,1-1,-1 0,1 1,-1-1,1 1,-1-1,1 1,0-1,-1 1,1 0,0-1,-1 1,1 0,0-1,-1 1,1 0,0 0,-1 0,1 0,0 0,0 0,-1 0,1 0,0 0,0 0,-1 0,1 0,0 0,0 0,-1 1,1-1,0 0,-1 1,1-1,0 0,-1 1,1-1,-1 1,1-1,-1 1,1-1,-1 1,1-1,-1 1,1 0,-1-1,0 1,1 0,-1-1,0 1,1 0,-1 0,0-1,0 1,0 0,0 0,1-2,25-20,0 1,0 1,2 1,0 2,1 1,18-6,-43 19,0 0,0 0,1 1,-1-1,0 1,1 0,-1 1,1-1,-1 1,1 0,-1 0,1 0,-1 1,0-1,1 1,-1 0,1 1,-1-1,0 1,0-1,0 1,0 1,0-1,0 0,-1 1,1 0,-1 0,0 0,0 0,0 0,0 1,0 0,-1-1,1 1,-1 0,0 0,0 0,-1 0,1 1,-1-1,0 1,-1 4,-1 0,0 1,-1-1,0 0,0 0,-1-1,0 1,0 0,-1-1,-1 0,1 0,-1 0,0 0,-1-1,0 0,0 0,-1 0,1-1,-2 0,1 0,-5 2,6-4,0-1,-1 0,1 0,0-1,-1 0,1 0,-1 0,0-1,1 0,-1 0,0-1,0 0,0 0,1-1,-1 1,0-2,0 1,1-1,-1 0,1 0,0 0,-1-1,1 0,0-1,-13-8</inkml:trace>
  <inkml:trace contextRef="#ctx0" brushRef="#br0" timeOffset="-6734.794">7597 566,'-1'1,"-14"14,2 1,0 0,0 0,2 2,0-1,1 1,1 1,0 0,-1 7,9-24,0 0,0-1,0 1,1 0,-1 0,0 0,1 0,0 0,-1 0,1-1,0 1,0 0,0 0,0 0,0 0,0 0,1 0,-1 0,1 0,-1 0,1 0,0-1,0 1,0 0,0-1,0 1,0 0,0-1,0 1,1-1,-1 1,1-1,-1 0,1 0,-1 0,1 0,0 0,-1 0,1 0,0 0,0-1,0 1,0-1,-1 1,1-1,0 0,0 0,0 1,0-1,0-1,0 1,2 0,5-3,0-1,-1 1,1-1,-1-1,1 1,-1-2,-1 1,1-1,-1 0,0 0,0-1,-1 0,0 0,0-1,-1 0,0 0,0 0,0 0,-1-1,-1 0,0 0,0 0,0 0,-1 0,-1 0,0-1,0 1,0-1,-2-7,0 14,0-1,0 1,0-1,-1 1,0 0,0 0,0-1,0 1,0 0,0 1,-1-1,0 0,1 1,-1-1,0 1,0 0,0 0,0 0,-1 0,1 1,-1-1,1 1,-1 0,1 0,-1 0,1 1,-1-1,0 1,1 0,-1 0,0 0,0 0,1 1,-1-1,0 1,1 0,-1 0,1 1,-1-1,1 1,0-1,-3 2,-13 5</inkml:trace>
  <inkml:trace contextRef="#ctx0" brushRef="#br0" timeOffset="-6081.331">7935 621,'-15'107,"15"-104,1 0,-1 0,1 0,-1 0,1-1,0 1,0 0,0-1,0 1,1 0,-1-1,1 1,-1-1,1 0,0 0,0 1,0-1,0 0,1-1,-1 1,0 0,1-1,-1 1,1-1,0 0,-1 0,1 0,0 0,0 0,-1 0,1-1,0 0,0 1,3-1,3-2,1-1,0 0,-1 0,0-1,0 0,0-1,0 0,0 0,-1-1,0 0,-1 0,1-1,-1 0,0-1,-1 1,0-1,0 0,-1-1,1 1,-2-1,0 0,3-7,6-6,4-2,-2 0,0-1,-2-1,-1 0,0-1,-3 0,0-1,-1 0,-2 0,-1-1,-1 1,-2-1,0 0,-2 0,-3-24,2 48,1 0,-1 1,0-1,0 0,-1 0,1 1,-1-1,0 0,0 1,-1 0,1-1,-1 1,0 0,0 1,0-1,-1 0,1 1,-1 0,0 0,0 0,0 0,0 0,0 1,-1 0,1 0,-1 0,0 0,1 1,-1 0,0 0,0 0,0 1,0-1,0 1,0 0,0 1,0-1,-2 2,0 0,1 0,-1 1,1 0,0 0,0 0,0 1,0 0,1 0,0 1,0-1,0 1,0 0,1 1,0-1,0 1,0 0,1 0,-1 0,1 0,1 0,-1 1,1-1,1 1,-1 0,1 2,-3 11,1 1,1 0,1 0,1 0,1 0,1 0,3 17,0-13,1 1,2-1,0 0,1-1,1 0,2 0,0-1,6 6,-11-18,0-1,1 1,1-2,-1 1,1-1,1 0,0-1,0 0,0-1,1 0,0-1,1 0,-1 0,1-2,0 1,0-1,11 1,-19-4,-1 0,1 0,-1-1,1 0,-1 1,1-1,0-1,-1 1,1 0,-1-1,1 0,-1 0,0 0,1 0,-1 0,0-1,1 1,-1-1,0 0,9-11</inkml:trace>
  <inkml:trace contextRef="#ctx0" brushRef="#br0" timeOffset="-5475.417">8585 481,'-4'12,"0"0,1 0,0 0,1 1,1 0,0-1,1 1,0 0,1-1,0 1,1-1,0 1,5 11,-6-21,0-1,1 1,-1 0,1-1,-1 1,1-1,0 0,0 1,0-1,0 0,1 0,-1-1,1 1,-1 0,1-1,-1 1,1-1,0 0,0 0,-1 0,1 0,0 0,0-1,0 0,0 1,0-1,0 0,0 0,0-1,0 1,0 0,0-1,0 0,0 0,0 0,-1 0,1 0,0-1,2-1,6-3,1 0,-1-1,-1-1,1 0,-1 0,-1-1,0 0,6-8,119-174,-134 190,1 0,-1 1,0-1,1 0,-1 0,0 1,1-1,-1 0,1 1,-1-1,1 1,-1-1,1 0,0 1,-1-1,1 1,0 0,-1-1,1 1,0 0,0-1,-1 1,1 0,0 0,0-1,-1 1,1 0,0 0,0 0,0 0,-1 0,1 0,0 0,0 1,0-1,-1 0,1 0,0 0,0 1,-1-1,1 1,0-1,-1 0,1 1,0-1,-1 1,1-1,0 1,-1 0,1-1,-1 1,0 0,1-1,-1 1,1 0,-1-1,0 1,1 0,-1 0,0 0,0-1,0 1,0 0,0 0,0 0,0 0,5 59,-5-56,53 553,-75-333,20-212,-1 1,1-1,-2 0,0 0,-1 0,0 0,0-1,-1 0,-1 0,0 0,0-1,-1 0,0-1,-3 2,10-10,-1 1,0-1,0 0,0 1,0-1,0 0,0 0,0-1,0 1,0 0,0-1,0 1,-1-1,1 0,0 1,0-1,-1 0,1-1,0 1,0 0,-1-1,1 1,0-1,0 1,0-1,0 0,0 0,0 0,0 0,0-1,0 1,0 0,1-1,-1 1,0-1,1 0,-1 0,0-1,-37-80,39 66,0 0,1 0,1 0,0 0,2 0,-1 0,2 1,1 0,0 0,0 0,2 0,0 1,1 1,0-1,1 2,1-1,0 1,1 1,0 0,1 1,0 0,1 1,0 0,12-6,-16 11,-1 0,1 1,0 0,0 0,0 1,1 0,-1 1,1 0,0 1,-1 0,8 0,6 1</inkml:trace>
  <inkml:trace contextRef="#ctx0" brushRef="#br0" timeOffset="-13045.265">400 509,'1'-3,"-1"0,0 0,0 0,0 0,0 0,0 0,-1 0,1 0,-1 0,0 1,0-1,0 0,0 0,0 0,-1 1,1-1,-1 1,0-1,0 1,0 0,0-1,0 1,0 0,0 0,-1 1,1-1,-1 0,1 1,-1 0,0-1,0 1,0 0,1 0,-1 1,0-1,0 1,0-1,0 1,0 0,0 0,0 0,0 0,-13 5,2 0,-1 1,1 0,0 1,0 1,1 0,0 0,0 2,1 0,0 0,1 1,0 0,-1 3,-2-1,1 1,1 1,0 0,1 1,1 0,0 0,1 1,1 0,0 1,2 0,0 0,1 1,1-1,0 1,1 0,1 15,0-18,2 0,0 0,0 0,2 0,0 0,1 0,0 0,1-1,1 1,0-1,2 0,0 0,-2-4,0-1,1 1,1-2,0 1,0-1,1 0,0 0,0-1,1 0,0 0,1-1,0 0,0-1,0 0,1-1,0 0,0 0,0-1,0-1,1 0,-1 0,1-2,0 1,0-1,-1-1,1 0,0-1,0 0,0 0,-1-2,1 1,-1-1,1-1,-1 0,0-1,0 0,-1-1,0 0,0 0,3-4,-3 2,0-1,-1 0,-1 0,1-1,-1-1,-1 1,0-1,-1-1,0 1,0-1,-1 0,-1 0,0 0,-1-1,0 0,0-4,-4 13,1-1,-1 0,0 0,-1 0,1 0,-1 1,0-1,0 1,0-1,-1 1,0 0,0 0,0 0,0 0,0 0,-1 1,1 0,-1-1,0 1,0 1,0-1,-1 1,1-1,-1 1,1 0,-2 0,-4-2,-1 1,0 0,0 0,0 1,0 0,0 1,0 0,0 1,-1 0,1 1,-1 0,-6 2,27-3,16-2,121 18,-93-13,-34-7</inkml:trace>
  <inkml:trace contextRef="#ctx0" brushRef="#br0" timeOffset="-11302.86">1359 847,'-12'13,"1"-1,0 1,1 1,1 0,0 0,1 1,0 0,1 1,1 0,0 0,1 0,1 0,1 1,0 2,3-16,1 0,0 0,0 0,0 0,0-1,0 1,0 0,1 0,-1-1,1 1,0-1,0 1,0-1,0 0,0 0,1 0,-1 0,1 0,-1 0,1-1,-1 1,1-1,0 0,0 0,0 0,0 0,0 0,0-1,0 1,0-1,0 0,0 0,0 0,0 0,0 0,0-1,0 1,0-1,0 0,0 0,0 0,0 0,-1-1,1 1,0-1,-1 0,1 1,-1-1,0 0,0-1,1 1,0-2,7-5,-1 0,0-1,0 0,-1-1,-1 0,1 0,-2 0,0-1,0 0,-1 0,0-1,-1 1,-1-1,0 0,-1 0,0 0,-1-1,0 1,-1 0,-2-11,3 19,-1 1,0 0,0-1,0 1,0 0,-1 0,0-1,0 1,0 0,0 0,-1 0,0 0,0 0,0 1,0-1,0 0,-1 1,1-1,-1 1,0 0,0 0,-1 0,1 1,0-1,-1 1,0-1,1 1,-1 0,0 1,0-1,0 1,0-1,0 1,-1 1,1-1,0 0,0 1,-1 0,1 0,0 0,4 0,1 0,0 0,0 0,0-1,-1 1,1 0,0 0,0 0,-1 0,1 0,0 1,0-1,0 0,-1 0,1 0,0 1,-1-1,1 0,0 1,0-1,-1 1,1-1,-1 1,1-1,0 1,-1-1,1 1,-1-1,1 1,-1 0,0-1,1 1,-1 0,0-1,1 1,-1 0,0 0,0-1,1 1,-1 0,0 0,0-1,0 1,0 0,0 0,0 0,-1-1,1 1,0 0,0 0,0-1,-1 1,1 0,0 0,-1-1,1 1,0 0,-1-1,1 1,-1-1,0 1,1-1,-1 1,1-1,-1 1,0 0,16-4,-1 0,1-1,-1-1,0 0,0 0,-1-2,0 0,0 0,0-1,-1-1,0 0,-1 0,0-1,2-3,3-5,0-1,-1 0,-1-1,-1-1,-1 0,-1-1,-1 0,2-6,-7 17,-1 1,0-1,-1 0,0 0,0 0,-1 0,-1-1,0 1,-1-1,0 1,0-1,-1 1,-1-1,-11 4,5 33,-21 249,32-196,5-1,2-1,10 26,-8-46,-2 0,-2 1,-3 0,-2 0,-3 0,-7 53,2-78,-2 0,-2-1,0 0,-2 0,-5 7,16-37,-1 1,1-1,0 1,-1-1,1 1,-1-1,1 0,-1 1,0-1,1 0,-1 0,0 1,0-1,0 0,0 0,0 0,0 0,0 0,0 0,-1 0,1-1,0 1,-1 0,1-1,0 1,-1-1,1 1,-1-1,1 0,-1 1,1-1,0 0,-1 0,1 0,-1 0,1 0,-1 0,1-1,-1 1,1-1,-1 1,1-1,0 1,-1-1,1 1,0-1,0 0,-1 0,1 0,0 0,-1 0,-4-10,1-1,-1 1,2-1,0 0,0 0,1 0,0 0,1-1,1 1,0-1,1 0,0 1,1-1,0 1,1-1,0 1,1 0,1-1,3-8,2-4,-4 6,2-1,0 1,1 1,1 0,1 0,1 0,0 1,4-4,4 0,-3 3</inkml:trace>
  <inkml:trace contextRef="#ctx0" brushRef="#br0" timeOffset="-10745.445">2601 791,'-29'14,"0"2,1 0,1 2,1 1,1 1,0 2,1 1,-20 60,43-81,1 0,-1 1,0-1,1 1,0 0,0-1,-1 1,1-1,1 1,-1-1,0 1,1-1,-1 1,1-1,0 1,0-1,0 1,0-1,0 0,0 0,1 1,-1-1,1 0,-1 0,1 0,0-1,0 1,0 0,0-1,0 1,0-1,1 0,-1 1,1-1,6 0,-1 1,1-2,0 1,0-1,0-1,-1 1,1-2,0 1,-1-1,1 0,-1-1,1 0,-1 0,0-1,0 0,-1 0,1-1,-1 0,0 0,0-1,-1 0,0 0,0-1,1 0,20-16,-4 4,66-41,-86 58,0 1,0 0,0 0,0 0,0 0,1 1,-1-1,0 1,0 0,0 0,1 0,-1 0,0 1,0-1,0 1,0 0,1 0,-1 0,0 0,-1 0,1 1,0 0,0-1,-1 1,1 0,-1 0,1 0,-1 1,0-1,2 2,60 118,-61-117,0 0,0-1,1 1,-1-1,1 1,0-1,0-1,1 1,-1 0,1-1,0 0,0 0,0-1,0 1,1-1,-1 0,0 0,1-1,0 0,3 1,13 0</inkml:trace>
  <inkml:trace contextRef="#ctx0" brushRef="#br0" timeOffset="14205.366">371 2287,'0'-3,"0"0,0-1,0 1,-1 0,0-1,1 1,-1 0,-1 0,1 0,0 0,-1 0,1 0,-1 0,0 0,0 1,0-1,-1 0,1 1,0 0,-1 0,0 0,1 0,-1 0,0 0,0 1,0-1,0 1,0 0,0 0,-1 0,1 0,0 0,-1 1,1 0,0-1,-1 1,1 0,0 1,-1-1,1 1,0-1,0 1,-1 0,1 0,0 1,0-1,0 1,0-1,-2 2,-7 5,0 0,1 0,0 1,0 1,1-1,0 2,1-1,0 1,1 1,0 0,1 0,0 0,1 1,0 0,1 0,1 1,0-1,1 1,-1 8,3-18,1-1,1 1,-1-1,0 1,1 0,0-1,0 1,0-1,0 0,0 1,1-1,-1 0,1 0,0 0,0 0,0 0,1 0,-1 0,0-1,1 1,0-1,0 0,0 0,0 0,0 0,0 0,0-1,0 1,1-1,-1 0,1 0,-1 0,1-1,-1 1,1-1,0 0,-1 0,1 0,-1 0,1 0,-1-1,1 0,-1 0,1 0,-1 0,1 0,-1-1,0 1,0-1,2-2,15-8,-2-1,0-1,-1 0,0-2,-1 0,-1-1,0 0,5-10,42-46,-61 72,0-1,0 1,-1 0,1 0,0 0,0-1,1 1,-1 1,0-1,0 0,0 0,1 0,-1 0,0 1,1-1,-1 1,1-1,-1 1,0-1,1 1,-1 0,1 0,-1 0,1 0,-1 0,1 0,-1 0,1 0,-1 1,1-1,-1 1,1-1,-1 1,0-1,1 1,-1 0,0-1,0 1,1 0,-1 0,0 0,0 0,0 0,0 0,0 1,0-1,0 0,-1 0,1 1,0-1,-1 1,28 69,-27-62,1 1,0-1,1 0,-1 0,2 0,0 0,0-1,0 1,1-1,0 0,1-1,0 1,0-1,0 0,1 0,0-1,0 0,1 0,0-1,0 0,0 0,1-1,-1 0,1 0,2 0,58-20,-50 5</inkml:trace>
  <inkml:trace contextRef="#ctx0" brushRef="#br0" timeOffset="14653.933">1191 2146,'-13'5,"1"1,1 0,-1 1,1 0,0 1,1 0,0 1,0 0,1 1,-8 10,15-17,1 0,0 0,0 0,0 0,0 0,1 0,-1 0,1 1,0-1,0 0,0 0,0 1,0-1,1 0,0 0,-1 0,1 0,0 0,1 0,-1 0,0 0,1 0,0 0,-1 0,1-1,0 1,1-1,-1 0,0 1,1-1,-1 0,1 0,0-1,-1 1,1-1,0 1,2 0,-2-1,0 1,0-1,0 1,0 0,0 0,0 0,-1 0,1 1,-1-1,1 1,-1-1,0 1,0 0,0 0,0 0,-1 0,1 0,-1 0,0 0,0 1,0-1,0 0,-1 1,1-1,-1 1,0-1,0 0,0 1,0-1,-1 1,1-1,-1 1,0-1,0 0,0 0,-1 2,-2 0,0 0,0-1,0 0,0 1,-1-1,1-1,-1 1,0-1,0 0,-1 0,1 0,0-1,-1 0,0 0,0 0,1-1,-1 0,0 0,0 0,0-1,0 1,0-2,0 1,0-1,0 0,0 0,0 0,1-1,-1 0,0 0,1-1,-1 1,-2-3,-7-5</inkml:trace>
  <inkml:trace contextRef="#ctx0" brushRef="#br0" timeOffset="15310.058">1896 2287,'0'19,"0"12,0 4,0 2,0-1,-5-7,-1-7</inkml:trace>
  <inkml:trace contextRef="#ctx0" brushRef="#br0" timeOffset="15513.194">1868 1921,'0'0</inkml:trace>
  <inkml:trace contextRef="#ctx0" brushRef="#br0" timeOffset="16323.343">2122 1892,'117'-223,"-101"188,-28 65,10-5,1 0,1-1,1 1,1 0,2-1,0 1,6 18,1 12,36 242,-37-206,-3-40,-2 0,-3 0,-1 0,-3 0,-3 8,-19 132,24-186,0 0,-1 0,0 0,0-1,0 1,0 0,-1 0,1-1,-1 1,0-1,-1 1,1-1,-1 0,0 0,0 0,0 0,-1 0,1-1,-1 0,0 1,0-1,0-1,0 1,-1-1,1 1,0-1,-1 0,0-1,0 1,1-1,-1 0,0 0,0-1,0 1,0-1,0 0,0-1,0 1,0-1,0 0,0 0,1 0,-1-1,-3-1,-2-6,1 0,1-1,-1 1,2-2,-1 1,2-1,-1 0,2-1,-1 1,1-1,1 0,0-1,1 1,1-1,-1 1,2-1,0 0,0 0,1 0,1 1,0-1,1 0,1 1,-1-1,3-4,0-3,1 1,0-1,1 2,1-1,1 1,0 0,1 1,1 0,1 1,1 0,0 1,0 0,2 1,0 1,0 0,1 1,1 0,5-1,15-4,0 2,2 2,-1 1,28-3,-24 28,-32-3</inkml:trace>
  <inkml:trace contextRef="#ctx0" brushRef="#br0" timeOffset="23382.085">8246 2231,'26'-10,"1"-2,-1-1,-1-1,0-1,-1-1,-1-1,-1-1,0 0,14-18,-34 34,0 0,0 1,0-1,0 0,-1 0,1 0,-1 0,1 0,-1 0,0 0,0 0,0-1,0 1,0-1,-1 1,1 0,-1-1,1 1,-1-1,0 1,0-1,0 1,0-1,-1 1,1-1,-1 1,1-1,-1 1,0 0,0-1,0 1,0 0,0 0,0 0,-1 0,1 0,-1 0,0 0,1 0,-1 0,0 1,0-1,0 1,0-1,-1 1,1 0,0 0,0 0,-1 0,1 0,0 1,-1-1,-1 0,-3 1,-1 1,1-1,0 1,0 0,0 1,0 0,0 0,0 0,0 1,0 0,1 1,0-1,-1 1,1 0,1 1,-1-1,1 1,-1 0,2 1,-4 3,-5 7,0 1,2 0,0 0,1 1,1 0,-6 17,11-28,0 1,0-1,0 1,1 0,0 0,1 1,0-1,0 1,1-1,0 1,1-1,-1 1,2-1,-1 1,1 0,0-1,1 1,0-1,1 0,-1 0,1 0,1 0,0 0,0 0,0-1,1 0,0 0,3 2,3 1,0-1,1-1,0 0,0 0,1-1,0-1,1 0,-1-1,1-1,0 0,0 0,0-2,1 1,-1-2,0 0,1-1,14-1,-5-5</inkml:trace>
  <inkml:trace contextRef="#ctx0" brushRef="#br0" timeOffset="21311.55">5677 2343,'13'-1,"0"0,0-1,0 0,0-1,0 0,-1-1,1-1,-1 0,0 0,0-2,-1 1,0-1,0-1,-1 0,0 0,0-1,-1-1,0 1,0-2,-1 1,4-8,-11 16,0 0,0 0,0 0,-1 0,1 0,0-1,-1 1,1 0,-1 0,0-1,0 1,0 0,0 0,0-1,0 1,-1 0,1 0,-1-1,1 1,-1 0,0 0,0 0,0 0,0 0,0 0,-1 0,1 0,-1 1,1-1,-1 0,1 1,-1-1,0 1,0 0,0 0,0-1,0 1,0 0,0 1,0-1,0 0,0 0,-1 1,1 0,0-1,0 1,-1 0,0 0,-9 2,1 0,-1 0,1 1,0 1,0 0,0 0,0 1,1 1,0-1,0 2,0-1,1 2,0-1,0 1,1 0,0 1,-2 3,7-8,0 1,1-1,0 0,0 1,0-1,0 1,1 0,0 0,0 0,0 0,1-1,-1 1,1 0,0 0,1 0,-1 0,1 0,0 0,0 0,0 0,1-1,0 1,0-1,0 1,0-1,1 0,0 1,0-1,0-1,0 1,1 0,3 5,1-1,0-1,1 1,-1-2,1 1,1-1,-1 0,1-1,0 0,0-1,1 0,-1 0,7 0,-1 0,1-2,-1 0,1-1,-1-1,1 0,-1-2,1 1,-1-2,0 0,9-4,-7 0</inkml:trace>
  <inkml:trace contextRef="#ctx0" brushRef="#br0" timeOffset="21778.746">6186 2513,'173'-281,"-154"256,-9 43,-10-7,-1-5,0 1,1-1,-1 0,1 1,1-1,-1 0,1 0,0 1,0-1,1 0,0 0,0 0,0 0,1-1,0 1,0 0,0-1,1 0,0 0,0 0,0 0,1-1,-1 0,1 0,0 0,0 0,0-1,6 3,-2-4,0-1,0 0,1-1,-1 0,0 0,1-1,-1 0,0-1,0 0,0 0,0-1,0 0,-1-1,1 0,-1 0,0-1,0 0,0 0,-1-1,0 0,0 0,0-1,-1 0,0 0,0 0,-1-1,0 0,0 0,-1 0,0-1,0 1,-1-1,0 0,-1 0,0 0,0 0,-1-4,3-12</inkml:trace>
  <inkml:trace contextRef="#ctx0" brushRef="#br0" timeOffset="22145.723">7174 1638,'-29'256,"0"-54,29 47,0-247,1-1,-1 1,0-1,0 1,0-1,-1 1,1-1,0 1,0-1,-1 0,1 1,-1-1,1 1,-1-1,0 0,1 0,-1 1,0-1,0 0,0 0,0 0,0 0,0 0,0 0,-1 0,1 0,0 0,0-1,-1 1,1 0,0-1,-1 1,1-1,-1 1,1-1,-1 0,1 0,0 0,-1 0,1 0,-1 0,1 0,-16-2</inkml:trace>
  <inkml:trace contextRef="#ctx0" brushRef="#br0" timeOffset="22392.572">6863 2061,'34'0,"15"0,9 0,0-5,-5-1,-7 0,-7 1,-4 1,-5 2,-1 1,-2 0,0 1,0 0,-5 6,-1 0,1 1,-4-2</inkml:trace>
  <inkml:trace contextRef="#ctx0" brushRef="#br0" timeOffset="22625.701">7597 2174,'-5'29,"-1"14,-1 5,7-7,3-4,6-9,1-9</inkml:trace>
  <inkml:trace contextRef="#ctx0" brushRef="#br0" timeOffset="22819.718">7540 1807,'0'0</inkml:trace>
  <inkml:trace contextRef="#ctx0" brushRef="#br0" timeOffset="23049.555">7794 2399,'2'-1,"0"0,0-1,0 1,0-1,-1 0,1 1,-1-1,1 0,-1 0,0 0,0 0,0 0,0 0,0 0,0-1,0 1,-1 0,1 0,-1-1,0 1,0 0,0-1,0 1,0 0,0-1,0 0,31-167,8 66,-37 101,0 0,0 0,1 0,-1 0,1 1,0-1,-1 1,1 0,0 0,0 0,1 0,-1 0,0 1,1-1,-1 1,1 0,-1 0,1 0,0 1,-1-1,1 1,0 0,-1 0,1 0,0 1,-1-1,1 1,2 0,12 5</inkml:trace>
  <inkml:trace contextRef="#ctx0" brushRef="#br0" timeOffset="-9913.115">3617 847,'-21'154,"17"-149,2-22,1-27,2 28,1-1,1 1,0 0,1 0,1 0,0 1,1-1,1 1,0 1,1-1,1 1,0 1,1-1,0 2,1-1,0 2,3-2,-12 11,-1 0,1 1,0-1,0 1,0-1,0 1,0 0,0-1,1 1,-1 0,0 1,1-1,-1 0,0 1,1-1,-1 1,1 0,-1 0,1 0,-1 0,1 0,-1 0,0 1,1-1,-1 1,1 0,-1-1,0 1,0 0,1 1,-1-1,0 0,0 1,0-1,0 1,0-1,-1 1,1 0,0 0,-1 0,0 0,1 0,-1 0,0 0,0 0,0 1,0-1,0 2,4 17,-4-15,0-1,0 1,1-1,-1 1,1-1,0 0,1 0,-1 0,1 0,0 0,0 0,1-1,-1 1,1-1,1 0,10 6</inkml:trace>
  <inkml:trace contextRef="#ctx0" brushRef="#br0" timeOffset="-9664.894">4154 820,'-5'28,"3"10,3-6,5-9,1-13,1-8</inkml:trace>
  <inkml:trace contextRef="#ctx0" brushRef="#br0" timeOffset="-9010.067">4662 621,'-33'16,"12"-7,0 1,0 1,1 0,1 2,0 0,1 1,0 1,1 0,-14 18,28-27,-1 0,1 1,1-1,-1 1,1-1,1 1,-1 0,1 0,0 0,1 0,-1 0,1 0,1 6,-1-10,0 0,0 0,1 0,-1-1,1 1,-1 0,1 0,0-1,0 1,0 0,0-1,1 1,-1-1,1 1,-1-1,1 0,0 0,0 0,0 0,0 0,0 0,1 0,-1-1,0 1,1-1,-1 0,1 1,0-1,-1 0,1-1,0 1,0 0,-1-1,2 1,5-4,0 1,-1-1,1-1,-1 0,1 0,-1 0,-1-1,1 0,-1-1,1 0,-2 0,1 0,-1-1,0 0,0 0,-1-1,0 0,0 0,4-3,7-9,-9 8,2 1,0 0,0 0,1 1,1 0,-1 0,1 2,1-1,0 1,6-3,-16 11,0-1,1 0,-1 0,0 1,0-1,0 1,1 0,-1 0,0 0,0 0,1 0,-1 0,0 1,0-1,0 1,1-1,-1 1,0 0,0 0,0 0,0 0,0 0,0 0,-1 1,1-1,0 1,-1-1,1 1,-1 0,1-1,-1 1,0 0,0 0,1 0,-1 0,-1 0,1 0,0 0,0 3,18 89,-20 275,-1-313,-3 0,-2 0,-3-1,-6 19,14-64,-1 0,0 0,0 0,-1 0,-1-1,1 1,-1-1,-1 0,0-1,0 1,-1-1,0 0,0-1,0 1,-1-2,-1 1,1-1,-1 0,0-1,0 0,-1 0,-8 2,14-6,0 0,0 0,0-1,0 1,0-1,0 0,0 0,0-1,0 1,0-1,0 0,0 0,0 0,0-1,0 1,1-1,-1 0,1 0,-1 0,1-1,0 1,-1-1,1 1,1-1,-1 0,0-1,1 1,-1 0,1-1,0 1,0-1,0-1,-4-7,1-1,0 1,0-1,2 0,0-1,0 1,1 0,0-1,2-1,-1 2,1 0,1 0,0 0,1 0,0 0,1 0,0 0,1 1,1 0,0 0,1 0,0 0,0 1,1 0,4-4,70-85,-66 82</inkml:trace>
  <inkml:trace contextRef="#ctx0" brushRef="#br0" timeOffset="19267.231">3674 1779,'-3'1,"0"0,1 0,-1 0,1 1,-1-1,1 1,-1 0,1-1,0 1,0 0,0 1,0-1,0 0,1 0,-1 1,0-1,1 1,0 0,0-1,0 1,0 0,0 0,0-1,1 1,-1 0,1 0,0 0,0 0,0 0,0 0,1 0,-1 0,1-1,-1 1,1 0,0 0,0-1,1 1,-1 0,1 12,2 33,-1 0,-3 0,-2 1,-6 41,-11 81,-5-64,22-103,1-6</inkml:trace>
  <inkml:trace contextRef="#ctx0" brushRef="#br0" timeOffset="19547.55">3363 2146,'29'0,"19"-5,6-1,-1-5,-5-1,-6 3,-5-3,-4 1,-3 2,-2 3,-1 3,-4-4,-2 0,0 0,-3 3</inkml:trace>
  <inkml:trace contextRef="#ctx0" brushRef="#br0" timeOffset="19991.834">3955 1779,'-16'61,"2"1,3 1,3 0,3 0,2 48,3-93,10 84,-9-99,-1-1,1 1,0-1,0 0,0 1,1-1,-1 0,0 1,1-1,0 0,-1 0,1 0,0 0,0-1,0 1,0 0,0-1,1 0,-1 1,0-1,1 0,-1 0,1 0,-1 0,1-1,-1 1,1-1,-1 0,1 1,0-1,-1 0,1 0,0-1,-1 1,2-1,6-1,-1-1,1 0,-1-1,0 0,0-1,0 0,-1 0,0-1,0 0,2-2,67-37,-76 45,1-1,-1 1,1-1,-1 1,1-1,-1 1,1 0,0 0,-1 0,1 0,-1 0,1 0,-1 0,1 0,0 1,-1-1,1 1,-1-1,0 1,1-1,-1 1,1 0,-1 0,0 0,1 0,-1 0,0 0,0 0,0 0,0 0,0 1,0-1,0 0,0 1,-1-1,1 0,0 1,-1-1,1 1,-1-1,0 1,7 72,-6-52,-2-20,1 0,0 0,0 0,0 0,0 0,0-1,0 1,1 0,-1 0,1 0,-1 0,1 0,0-1,-1 1,1 0,0 0,0-1,0 1,1-1,-1 1,0-1,1 1,-1-1,0 0,1 0,0 0,-1 0,1 0,0 0,-1 0,1 0,0-1,0 1,0-1,0 1,-1-1,2 0,11-2</inkml:trace>
  <inkml:trace contextRef="#ctx0" brushRef="#br0" timeOffset="20391.813">4521 2343,'45'-18,"-29"13,1-1,-1-1,0 0,-1-1,0 0,0-1,-1-1,0-1,-1 0,0 0,0-1,1-4,-13 15,1 0,-1-1,1 0,-1 1,0-1,1 0,-1 0,0 0,0 1,0-1,-1 0,1-1,0 1,-1 0,1 0,-1 0,0 0,0 0,1 0,-2-1,1 1,0 0,0 0,-1 0,1 0,-1 0,1 0,-1 0,0 0,0 0,0 0,0 0,0 0,-1 0,1 1,0-1,-1 0,1 1,-1-1,0 1,1 0,-1 0,0-1,0 1,0 0,0 1,0-1,0 0,0 0,0 1,0 0,0-1,0 1,-2 0,-6 0,1 1,0 1,-1 0,1 0,0 1,0 0,0 0,1 1,-1 0,1 1,0 0,0 0,0 1,1 0,0 0,0 0,0 1,1 0,0 1,1 0,-1-1,2 2,-1-1,1 0,0 1,1 0,0 0,0 0,1 0,0 0,1 1,-1 2,1-7,0 1,0 0,1 0,0 0,0 0,0 0,1 0,-1-1,1 1,1 0,-1 0,1-1,0 1,0-1,1 1,0-1,0 0,0 0,0 0,1-1,0 1,0-1,0 0,0 0,1 0,-1 0,1-1,0 0,0 0,1 0,-1-1,2 1,6-1,0 0,0-1,1 0,-1-1,0 0,1-1,-1-1,0 0,0-1,0 0,-1-1,1-1,-1 0,5-3,8-1</inkml:trace>
  <inkml:trace contextRef="#ctx0" brushRef="#br0" timeOffset="40956.64">457 3359,'-17'1,"0"1,0 0,0 2,0-1,1 2,-1 0,1 1,0 1,1 0,0 1,0 1,1 0,0 1,0 1,1 0,1 1,0 0,-2 3,9-9,-1 1,1 0,0 0,0 0,1 1,0 0,1-1,-1 1,2 1,-1-1,1 0,0 1,1-1,0 1,0 0,1-1,0 1,0-1,1 1,0 0,1-1,0 1,0-1,1 0,0 0,0 0,1 0,0 0,5 6,4-2,2-1,-1-1,2-1,-1 0,1 0,1-2,-1 0,1-1,0 0,1-2,-1 0,1-1,0 0,0-2,0 0,0-1,0-1,0 0,1-2,6 2</inkml:trace>
  <inkml:trace contextRef="#ctx0" brushRef="#br0" timeOffset="41250.507">880 3529,'-5'10,"0"1,0 0,1 0,0 0,1 1,1-1,-1 1,2 0,0-1,0 1,1 0,0 0,1 0,1-1,0 1,0 0,5 10,-6-19,0-1,1 1,-1-1,1 1,0-1,0 0,0 0,0 0,0 0,0 0,0 0,1 0,-1-1,1 1,-1-1,1 0,0 0,-1 0,1 0,0 0,0 0,0-1,0 1,0-1,0 0,-1 0,1 0,0 0,0-1,0 1,0-1,0 0,0 0,-1 0,1 0,0 0,-1 0,1-1,4-2,0 1,0-1,-1-1,0 0,0 0,0 0,-1 0,1-1,-1 0,0 0,-1 0,0-1,0 0,1-1,-1-2,-1-1,0 1,-1-1,0 0,-1 1,0-1,0 0,-1 0,0 0,-1 0,-1 0,0 1,-2-8,3 12,0 0,-1 1,0-1,0 1,-1-1,0 1,1 0,-2 0,1 0,-1 0,1 0,-1 1,0 0,-1 0,1 0,-1 0,0 1,0 0,0 0,0 0,0 0,-1 1,0 0,1 0,-3 0,-14 0,3 4</inkml:trace>
  <inkml:trace contextRef="#ctx0" brushRef="#br0" timeOffset="41728.789">1275 3783,'90'-196,"-50"141,-26 99,-14-39,1 1,0-1,0 0,0 1,1-1,0 0,0 0,0 0,1 0,-1 0,1 0,0-1,1 1,-1-1,1 0,0 0,0 0,0-1,0 1,0-1,1 0,0 0,0-1,0 1,0-1,0 0,0-1,0 1,1-1,-1 0,0 0,1-1,-1 1,1-1,2-1,4-2,-1-1,1-1,-1 1,-1-2,1 0,-1 0,0-1,0 0,-1-1,0 0,0 0,-1-1,0 0,-1 0,0-1,0 0,-1-1,0 1,-1-1,0 0,-1 0,0-1,-1 1,0-1,-1 0,0 0,-1-7,6-27,-1 33</inkml:trace>
  <inkml:trace contextRef="#ctx0" brushRef="#br0" timeOffset="42019.128">2235 3359,'-24'11,"0"0,1 2,0 0,1 1,0 2,2 0,-12 12,29-26,0 0,1 1,-1-1,1 1,-1 0,1 0,0 0,0 0,0 0,0 0,1 1,-1-1,1 0,0 1,0-1,0 1,0 0,1-1,0 1,-1 0,1-1,1 1,-1 0,0-1,1 1,0 0,0-1,0 1,0-1,1 1,-1-1,1 0,0 0,0 0,0 0,0 0,0 0,3 2,5 4,-1 0,2-1,-1 0,1-1,0 0,1-1,0 0,0-1,0 0,0-1,1-1,0 0,0 0,0-1,0-1,0 0,76-31,-68 20</inkml:trace>
  <inkml:trace contextRef="#ctx0" brushRef="#br0" timeOffset="42357.259">2403 3613,'19'3,"0"-1,0-1,0 0,0-2,0 0,0-1,0-1,18-5,-30 6,0 0,0-1,-1 0,1 0,-1-1,1 1,-1-2,0 1,-1 0,1-1,-1 0,0-1,0 1,0-1,-1 0,0 0,0 0,0 0,-1-1,0 0,0 1,-1-1,0 0,1-5,-2 10,1-1,-1 1,0-1,1 0,-1 0,0 0,-1 1,1-1,0 0,-1 0,0 0,0 0,0 0,0 0,0 0,0 0,-1 0,1 0,-1 0,0 0,0 1,0-1,0 0,-1 1,1-1,-1 0,1 1,-1 0,0-1,0 1,0 0,0 0,-1 0,1 0,0 1,-1-1,0 0,1 1,-1 0,0 0,1 0,-1 0,0 0,0 0,0 1,0-1,-1 1,-7 4,0 1,1 0,0 1,0 0,1 1,-1 0,1 0,1 1,0 0,0 1,0 0,1 0,0 0,1 1,0 0,1 0,0 1,0 0,1 0,1 0,0 0,0 0,-1 10,4-16,-1 0,0 0,1 0,0 0,0 0,0 0,1-1,0 1,0 0,0 0,0 0,1-1,0 1,0 0,0-1,0 0,1 1,0-1,0 0,0 0,0-1,0 1,1-1,0 1,0-1,0 0,0-1,0 1,0-1,1 0,-1 0,5 1,15 6</inkml:trace>
  <inkml:trace contextRef="#ctx0" brushRef="#br0" timeOffset="42797.545">2856 3670,'131'-152,"-69"89,-61 63,1 0,0 0,-1 0,1 0,-1 0,1 0,-1 0,1 1,0-1,-1 1,1-1,-1 1,0-1,1 1,-1 0,1 0,-1 0,0 0,0 0,0 0,1 0,-1 0,0 0,0 1,-1-1,1 0,0 1,0-1,-1 0,1 1,0-1,-1 1,0-1,1 1,-1 0,0-1,0 1,0-1,0 1,0-1,0 1,0 0,0-1,-1 1,1-1,-1 1,1-1,-1 1,1-1,-2 1,3 9,0 0,0 0,1 0,1-1,-1 1,2-1,-1 1,2-1,-1 0,5 6,-7-13,0 0,0 0,1 0,-1 0,1 0,0-1,-1 1,1-1,0 0,0 0,1 0,-1 0,0-1,1 1,-1-1,1 0,-1 0,1 0,-1 0,1-1,0 1,0-1,-1 0,1 0,0 0,-1-1,1 1,0-1,-1 0,2 0,11-8,1 0,-1-1,0 0,-1-1,-1-1,0-1,0 0,-1-1,-1 0,0-1,-1 0,-1-1,0 0,2-7,19-30,-19 29</inkml:trace>
  <inkml:trace contextRef="#ctx0" brushRef="#br0" timeOffset="43076.382">3815 2936,'-5'38,"-1"18,0 4,1 2,-3-6,-1-7,2-7,1-6,3-4,0-3,3-2,-1 0,2 0,-1 0,0 0,6-4,0-11,1-8</inkml:trace>
  <inkml:trace contextRef="#ctx0" brushRef="#br0" timeOffset="43337.09">3590 3275,'33'0,"16"0,5 0,-2 0,-6 0,-5 0,-5 0,-4 0,-3 0,-5 0</inkml:trace>
  <inkml:trace contextRef="#ctx0" brushRef="#br0" timeOffset="43602.776">4068 3613,'-8'20,"-5"-44,9 9,1-1,1 0,1 0,0 0,1 0,0 0,1 0,1 1,1-1,0 0,1 1,1-1,0 1,1 0,1 1,0 0,1 0,8-11,-12 20,1 2,-1-1,1 0,0 1,-1 0,1 0,1 0,-1 1,0 0,1 0,-1 0,1 1,-1-1,1 1,0 1,0-1,0 1,12 1</inkml:trace>
  <inkml:trace contextRef="#ctx0" brushRef="#br0" timeOffset="44274.21">4605 3331,'-26'13,"3"-4,0 2,0 1,1 0,1 2,0 1,1 0,1 1,0 1,1 1,-13 18,29-34,0 0,0 1,1 0,-1-1,1 1,-1 0,1 0,0 0,0 0,0 0,0 0,1 0,-1 0,1 0,0 1,0-1,0 0,0 0,1 0,-1 0,1 0,0 0,0 0,0 0,0 0,0 0,1 0,-1 0,1-1,0 1,0-1,0 1,0-1,0 0,0 1,1-1,-1 0,1-1,0 1,-1 0,1-1,0 1,0-1,0 0,0 0,0 0,0-1,0 1,0-1,0 1,1-1,-1 0,0 0,0-1,1 1,17-7,0-2,-1 0,0-1,0 0,-1-2,-1 0,0-2,0 0,-1-1,2-3,-11 11,10-10,54-31,-69 49,-1-1,0 1,0 0,1 0,-1 0,0 0,0 1,0-1,0 0,0 1,0 0,-1-1,1 1,0 0,-1 0,1 0,-1 0,0 0,0 0,0 0,0 1,0-1,0 0,0 1,-1-1,1 0,-1 1,0-1,0 1,0 0,6 15,-4-11,1-1,0 1,1-1,-1 0,1 0,0-1,1 1,0-1,-1 0,2 0,-1 0,0-1,1 1,0-2,0 1,0 0,1-1,-1-1,1 1,-1-1,1 0,0 0,0-1,0 0,0 0,0 0,0-1,0 0,0-1,0 0,0 0,0 0,0-1,0 0,0 0,-1-1,1 0,-1 0,3-2,16-11,0-1,-2-2,0 0,-1-1,9-12,24-23,-34 37,-1-2,-1-1,0-1,-2 0,-1-1,-1-1,-1 0,0-1,-2 0,-2-1,0-1,-1 0,-2 0,3-19,-9 37,3-3,-2 1,0-1,0 1,-1-1,-1 0,0 1,0-1,-1 0,0 1,-1-1,-1 1,0 0,0-1,-3-2,5 12,1 1,-1-1,0 1,0-1,0 1,-1-1,1 1,0 0,0 0,-1 0,1 0,-1 0,1 0,-1 0,1 0,-1 0,1 1,-1-1,0 0,1 1,-1 0,0-1,0 1,1 0,-1 0,0 0,0 0,1 0,-1 1,0-1,0 0,1 1,-1-1,0 1,1 0,-1-1,1 1,-1 0,1 0,-1 0,1 0,-45 60,39-40,2-1,1 1,0 0,2 0,0 0,1 1,1-1,3 16,-2 3,0-10,1 0,1 0,2-1,1 1,1-1,2-1,0 1,2-2,5 9,53 87,-69-124,0 1,1 0,-1 0,0-1,0 1,0 0,0 0,0 0,0-1,1 1,-1 0,0 0,0 0,0-1,0 1,1 0,-1 0,0 0,0 0,1 0,-1 0,0-1,0 1,1 0,-1 0,0 0,0 0,1 0,-1 0,0 0,0 0,1 0,-1 0,0 0,0 0,-6-9</inkml:trace>
  <inkml:trace contextRef="#ctx0" brushRef="#br0" timeOffset="44536.143">4972 3133,'38'5,"18"2,9-1,-2-1,-3-2,-5 0,-9-2,-1-1,-4 0,-5 0,-3-5,-2-2,-2 1,-6 1</inkml:trace>
  <inkml:trace contextRef="#ctx0" brushRef="#br0" timeOffset="45222.714">5819 3473,'26'-19,"-8"8,-1 0,-1-1,0-1,0 0,-2-2,1 1,-2-2,0 0,-1 0,6-11,-17 24,0 1,0-1,0 1,-1-1,1 0,-1 0,1 1,-1-1,0 0,0 0,0 0,0 1,-1-1,1 0,-1 0,0 1,1-1,-1 0,0 1,-1-1,1 1,0-1,-1 1,1 0,-1-1,0 1,0 0,0 0,0 0,0 0,0 1,-1-1,1 1,0-1,-1 1,0 0,1 0,-1 0,1 0,-1 0,0 1,0-1,1 1,-1 0,0-1,0 1,0 1,1-1,-1 0,0 1,0-1,-1 2,-6-1,0 1,0 1,0 0,1 0,-1 1,1 0,0 0,0 1,1 0,-1 1,1 0,0 0,1 1,0 0,0 0,0 1,1 0,0 0,0 1,1-1,0 1,1 0,0 1,0-1,1 1,0-1,1 1,0 0,0 0,1 0,1 0,-1 0,2 0,-1 0,2 0,-1 0,1 0,1 0,0 0,0-1,1 1,0-1,0 0,5 7,-4-9,0 0,0-1,1 1,0-1,0 0,0-1,1 1,0-1,0 0,0-1,1 0,-1 0,1-1,0 0,0 0,0-1,1 1,-1-2,0 0,3 1,3-1,-1 1,1-2,-1 0,1 0,0-1,-1-1,1 0,-1-1,0-1,0 0,0 0,0-1,-1-1,0 0,0-1,-1 0,7-6,6-7</inkml:trace>
  <inkml:trace contextRef="#ctx0" brushRef="#br0" timeOffset="45701.25">6440 3359,'-3'2,"-20"16,0 1,1 1,2 0,0 2,-14 18,32-37,0 0,0 0,0 1,0-1,1 1,0-1,-1 1,1-1,0 1,1 0,-1-1,0 1,1 0,0 0,0-1,0 1,1 0,-1 0,1-1,0 1,0 0,0-1,0 1,1-1,0 1,-1-1,1 0,0 0,1 1,-1-1,0-1,1 1,0 0,0-1,0 1,0-1,0 0,0 0,0 0,1 0,-1-1,1 1,-1-1,1 0,2 0,5 2,0-1,0 0,1-1,-1 0,0-1,1-1,-1 1,1-2,-1 1,0-2,0 1,0-2,0 1,0-2,-1 1,0-1,0-1,0 0,-1 0,2-3,19-13,-2-2,-1-2,-1 0,-1-2,13-18,-18 22,-2 0,0-1,-2-1,-1 0,0-1,-2-1,-2 0,0-1,-2 0,-1-1,-1 0,-2 0,-1 0,-1 0,-2-20,-1 45,0-1,0 1,0 0,-1 0,0-1,0 1,-1 0,1 0,-1 0,0 0,0 0,-1 1,1-1,-1 0,0 1,0 0,-1 0,1 0,-1 0,0 1,0-1,0 1,-1 0,1 0,-1 0,0 1,1 0,-1 0,0 0,0 0,0 1,-1 0,1 0,0 0,0 1,-1 0,1 0,-5 0,-1 4,0 1,0-1,1 2,0-1,0 2,1-1,0 1,0 1,0-1,1 1,0 1,1 0,-1 0,2 0,-1 1,2 0,-1 0,1 1,1-1,0 1,0 0,1 0,1 1,0-1,0 1,1-1,0 5,1 9,0 0,1 0,2-1,1 1,0-1,2 1,1-2,1 1,1-1,0 0,2-1,1 0,1 0,0-2,2 0,0 0,2-1,0-1,16 13,150 100,-171-125,0 0,0-1,1 0,-1-1,1 0,0-1,0-1,0 0,1 0,-1-1,0-1,0 0,1-1,-1-1,11-2,0-3</inkml:trace>
  <inkml:trace contextRef="#ctx0" brushRef="#br0" timeOffset="48908.562">8161 3387,'0'0,"-152"14,147-13,-1 1,1-1,-1 1,1 0,0 1,0-1,0 1,0 0,0 0,1 1,-1-1,1 1,0 0,0 0,0 1,1-1,-1 1,1 0,0 0,1 0,-1 0,1 0,0 1,0-1,0 1,1 0,0 1,0 0,0-1,0 1,1-1,0 1,1 0,0-1,0 1,0 0,0-1,1 0,0 1,1-1,0 0,0 0,0 0,0 0,1-1,0 1,0-1,0 0,1 0,0-1,0 1,0-1,0 0,1-1,0 1,0-1,-1 0,2 0,-1-1,0 0,1 0,-1 0,1-1,-1 0,1 0,-1-1,1 0,0 0,-1 0,2-1,13-6,-1-1,0 0,-1-2,0 0,-1-1,0-1,0 0,-1-2,-1 0,12-13,-13 13,78-101,-75 107,-12 36,-3-10,-1-10,0 0,0 0,1-1,0 1,0-1,1 1,0-1,0 0,1-1,-1 1,2-1,-1 0,1 0,-1 0,2-1,-1 0,1 0,-1-1,1 0,0 0,1 0,-1-1,1 0,0 0,-1-1,1 0,7 0,-2-1,0-1,0-1,0 0,1 0,-2-1,1-1,0-1,0 1,-1-2,0 0,0 0,0-1,-1-1,0 0,0 0,0-1,-1-1,0 1,6-9,11-13,0-2,-3 0,0-2,-2 0,13-30,-22 39,-1-1,-1 0,-2-1,0 0,-2-1,-1 1,-1-1,-2-1,-1 1,0-26,-2 48,0 1,0-1,-1 0,1 1,-1-1,-1 0,1 1,-1-1,0 1,0 0,0 0,-1 0,1 0,-2 0,1 0,0 0,-3-1,5 6,-1 1,1-1,-1 0,0 1,1-1,-1 1,1 0,-1-1,1 1,-1 0,1 0,0 0,0 0,-1 0,1 0,0 1,0-1,0 0,0 1,0-1,0 0,1 1,-1-1,0 1,1-1,-1 1,1 0,-1 1,-6 19,2 0,0 1,1-1,1 1,2 0,0 0,1 0,3 22,-1 10,0-12,1-1,2 1,2-1,2 0,3 5,26 81,-38-128,0 0,0 0,-1 0,1 0,0 0,-1 0,1 0,0 0,0 0,-1 0,1 0,0 1,0-1,-1 0,1 0,-17-34,7 11</inkml:trace>
  <inkml:trace contextRef="#ctx0" brushRef="#br0" timeOffset="49150.088">8669 3162,'38'5,"18"-4,9-1,3-1,-6 0,-3-1,-3-4,-5-1,-2 1,-5 0,-4 3,-5 0,-4 2,-2 1,-1 0,-5 0</inkml:trace>
  <inkml:trace contextRef="#ctx0" brushRef="#br0" timeOffset="51322.206">10137 2879,'-12'168,"3"-108,3 0,2 1,2 0,5 18,-2 1,-1-67,-1 1,-1 0,0-1,0 0,-1 1,-1-1,0 0,-1-1,-2 4,-2-5,2-7</inkml:trace>
  <inkml:trace contextRef="#ctx0" brushRef="#br0" timeOffset="51601.057">9883 3303,'33'0,"17"0,4-5,-3-1,-4 0,-7 1,-4 2,-3 1,-4 0,-1-3,0-1,-1 0,0 1,-5 2</inkml:trace>
  <inkml:trace contextRef="#ctx0" brushRef="#br0" timeOffset="52067.364">10475 2936,'-4'27,"-7"43,4 1,2 0,4 39,29 109,-16-153,-12-65,0 0,0 1,1-1,-1 0,0 1,1-1,-1 0,1 0,0 0,-1 1,1-1,0 0,0 0,0 0,0 0,-1 0,1 0,1 0,-1-1,0 1,0 0,0 0,0-1,0 1,1-1,-1 1,0-1,1 0,-1 1,0-1,1 0,-1 0,0 0,1 0,-1 0,0 0,1 0,-1-1,0 1,1 0,-1-1,0 1,0-1,1 1,-1-1,1 0,141-125,-142 125,67-42,-67 42,1 1,0-1,-1 0,1 1,0-1,0 1,0-1,-1 1,1 0,0-1,0 1,0 0,0 1,-1-1,1 0,0 0,0 1,0-1,-1 1,1 0,0-1,-1 1,1 0,0 0,-1 0,1 0,-1 0,1 0,-1 1,0-1,0 0,1 1,-1-1,0 1,0-1,0 1,-1 0,1-1,0 3,8 48,7 14,10-56,-11-12</inkml:trace>
  <inkml:trace contextRef="#ctx0" brushRef="#br0" timeOffset="56184.37">11378 3359,'0'-2,"0"0,0 0,-1 0,1 0,-1-1,1 1,-1 0,0 0,0 0,0 0,0 0,0 0,0 1,0-1,-1 0,1 1,-1-1,1 0,-1 1,0 0,0-1,1 1,-1 0,0 0,0 0,0 0,0 1,0-1,-1 0,1 1,0-1,0 1,0 0,0 0,-1 0,0 0,-81 13,72-7,0 1,1-1,-1 2,1 0,1 0,-1 1,2 0,-1 1,1 0,0 0,1 1,1 0,0 1,0 0,1 0,0 0,0 3,6-13,-1 0,0 1,1-1,-1 1,1-1,0 1,0-1,0 1,0-1,0 1,1-1,-1 0,1 1,-1-1,1 1,0-1,0 0,0 0,0 1,1-1,-1 0,0 0,1 0,0 0,-1 0,1-1,0 1,0-1,0 1,0-1,0 1,0-1,0 0,1 0,1 1,2 0,0 0,1-1,-1 1,1-1,-1 0,1-1,-1 1,1-2,-1 1,1 0,-1-1,1 0,0-1,18-7,0-2,-1 0,-1-2,0 0,0-2,-2 0,0-1,0-2,-2 0,0-1,5-7,-24 25,0 1,0-1,1 1,-1 0,0-1,1 1,-1 0,1-1,-1 1,0 0,1-1,-1 1,1 0,-1 0,1 0,-1 0,0-1,1 1,-1 0,1 0,-1 0,1 0,-1 0,1 0,-1 0,1 0,-1 0,1 0,-1 0,1 1,-1-1,1 0,-1 0,1 0,-1 1,0-1,1 0,-1 0,1 1,-1-1,0 0,1 1,-1-1,0 0,1 1,-1-1,0 1,0-1,0 1,1-1,-1 0,0 1,0-1,0 1,0-1,0 1,0-1,1 1,-1-1,-1 1,1-1,0 1,0-1,6 47,-5-29,0-13,-1 0,1 1,0-1,1 0,-1 1,1-1,0 0,0 0,1-1,0 1,0 0,0-1,0 1,0-1,1 0,0 0,0-1,0 1,0-1,1 0,-1 0,1 0,0 0,0-1,0 0,0 0,0 0,0-1,1 0,-1 0,0 0,1-1,-1 1,1-1,-1 0,0-1,1 0,-1 1,0-2,1 1,11-7,0 0,-1-1,0 0,0-2,-1 0,0 0,-1-2,-1 0,0 0,0-1,-1-1,-1 0,4-7,4-9,-1-1,-2-1,0 0,-3-1,-1-1,-1 0,6-34,-13 53,0 1,-1-2,0 1,-2 0,1 0,-2 0,0-1,-2 1,0-3,2 20,0-1,0 1,0-1,0 0,0 1,-1-1,1 1,0-1,0 0,-1 1,1-1,0 1,-1-1,1 0,0 1,-1-1,1 0,0 0,-1 1,1-1,-1 0,1 0,0 0,-1 1,1-1,-1 0,1 0,-1 0,1 0,0 0,-1 0,1 0,-1 0,1 0,-1 0,1 0,-1 0,1 0,-1 0,1-1,0 1,-1 0,1 0,-1 0,1-1,0 1,-1 0,1-1,0 1,-1 0,1-1,0 1,-1 0,1-1,0 1,0 0,-1-1,1 1,0-1,0 1,-14 41,16 99,5-71,-7 371,-11-494,5 35</inkml:trace>
  <inkml:trace contextRef="#ctx0" brushRef="#br0" timeOffset="56438.414">11661 3162,'34'5,"15"1,5 0,2-1,-3-2,-1-1,-5-5,-6-3,-4 0,-4 1,-3 1,-2 2,-5 1</inkml:trace>
  <inkml:trace contextRef="#ctx0" brushRef="#br0" timeOffset="57297.15">12874 3416,'30'343,"-36"-294,6-50,0 1,0-1,-1 0,1 1,0-1,0 1,0-1,-1 1,1-1,0 1,-1-1,1 1,-1-1,1 1,0-1,-1 1,1-1,-1 1,1 0,-1-1,1 1,-1 0,1-1,-1 1,0 0,1 0,-1 0,1-1,-1 1,0 0,1 0,-1 0,1 0,-1 0,0 0,1 0,-1 0,1 1,-1-1,0 0,1 0,-1 0,1 1,-1-1,1 0,-1 0,0 1,1-1,0 1,-1-1,1 0,-1 1,1-1,-1 1,1-1,0 1,-1-1,1 1,0-1,0 1,-1 0,1-1,0 1,0-1,0 1,0 0,0-1,0 1,-4-11,2-1,-1 1,2-1,-1 1,1-1,1 0,0 1,0-1,1 0,1 1,0-1,0 1,1-1,0 1,1 0,0 0,1 0,-1 1,2 0,0 0,0 0,1 0,-2-1,8-12,2 0,0 0,2 1,0 1,1 1,1 1,1 0,0 1,1 2,1 0,1 1,0 1,0 1,1 1,1 1,8-1,-25 8,0 0,1 0,-1 1,0 0,1 0,0 1,-1 0,1 1,0 0,0 0,-1 1,1 0,0 1,-1-1,1 2,-1-1,0 1,0 1,0-1,4 4,-9-2,-1 0,-1 1,1-1,-1 1,0-1,0 1,-1 0,1-1,-1 1,-1 0,1-1,-1 1,0 0,0-1,-1 1,1-1,-1 0,0 1,-1-1,1 0,-1 0,0 0,0-1,-1 1,-2 2,-2 6,0 0,-1-1,-1 0,1 0,-2-1,0 0,0-1,-1 0,0-1,0-1,-1 0,-1 0,1-1,-1-1,0 0,-1-1,1-1,-1 0,0-1,0 0,0-1,-10-1,-38-22,50 9</inkml:trace>
  <inkml:trace contextRef="#ctx0" brushRef="#br0" timeOffset="57660.486">13777 3303,'-11'9,"-10"7,0 2,1 0,0 1,2 1,0 0,2 2,-12 18,26-37,0 0,0 0,1 0,-1 0,1 0,0 0,0 1,0-1,1 0,-1 1,1-1,-1 0,1 1,0-1,1 0,-1 1,0-1,1 0,0 1,0-1,0 0,0 0,0 1,1-1,-1 0,1-1,0 1,0 0,0 0,0-1,1 1,-1-1,1 0,-1 0,1 0,0 0,0 0,0 0,0-1,0 1,0-1,0 0,0 0,1 0,-1 0,2-1,4 2,1 0,0-1,0 0,-1 0,1-1,0-1,0 0,-1 0,1-1,0 0,-1 0,0-1,1 0,-1-1,-1 0,1-1,0 0,-1 0,0-1,0 0,-1 0,0 0,0-1,0-1,-1 1,0-1,0 0,0-2,-5 8,3-2,-1 0,0 0,0 0,0 0,-1 0,1-1,-1 1,0-1,0 0,-1 1,1-1,-1 0,0 0,-1 0,1 0,-1 0,0 0,0 0,-1 0,1 0,-1 0,0 0,0 0,-1-1,-3-2,1 0,-1 0,-1 1,1 0,-1 0,0 0,-1 1,0 0,0 0,0 1,-1 0,1 0,-1 1,0 0,-1 0,1 1,-1 0,1 0,-1 1,0 0,0 1,0 0,-6 0,-10 0</inkml:trace>
  <inkml:trace contextRef="#ctx0" brushRef="#br0" timeOffset="57891.948">14228 3331,'-19'33,"-11"17,-1 4,10-7,9-12</inkml:trace>
  <inkml:trace contextRef="#ctx0" brushRef="#br0" timeOffset="58135.738">14115 2965,'0'0</inkml:trace>
  <inkml:trace contextRef="#ctx0" brushRef="#br0" timeOffset="58431.372">14370 3529,'148'-192,"-147"190,-1 0,1 1,0-1,0 1,0-1,0 1,0 0,0-1,0 1,0 0,1 0,-1 0,1 0,-1 0,0 0,1 0,0 0,-1 1,1-1,-1 0,1 1,0 0,-1-1,1 1,0 0,0 0,-1 0,1 0,0 0,-1 0,1 0,0 1,0-1,-1 1,1-1,-1 1,1 0,0-1,-1 1,1 0,-1 0,0 0,1 0,-1 0,0 1,0-1,1 0,-1 0,0 1,0-1,-1 1,1 0,10 68,-11-65,-1 0,0 1,1-1,0 1,0-1,1 0,0 1,0-1,0 0,0 1,1-1,0 0,0 0,0 0,1 0,0-1,0 1,0-1,0 1,1-1,-1 0,1 0,0-1,0 1,1-1,-1 0,1 0,-1 0,1-1,0 1,1-1,3-3,1 0,-1-1,0 0,0 0,0-1,0 0,0-1,-1 1,1-2,-1 1,0-1,0-1,-1 0,0 0,0 0,0 0,0-1,-1-1,-1 1,1-1,-1 0,5-3,143-198,-139 193</inkml:trace>
  <inkml:trace contextRef="#ctx0" brushRef="#br0" timeOffset="58688.986">15302 2908,'4'34,"-2"15,-2 10,-2-1,1-6,0-6,0-7,0-4,1-5,-1-1,1-2,0 0,0-10,0-12,0-7</inkml:trace>
  <inkml:trace contextRef="#ctx0" brushRef="#br0" timeOffset="58940.659">14991 3077,'34'9,"20"4,6-1,2-2,-4-3,-2-2,-7-3,-1-1,-5-1,-4-1,-5 1,-2-1,-3 1,-6 0</inkml:trace>
  <inkml:trace contextRef="#ctx0" brushRef="#br0" timeOffset="65912.421">15922 3444,'-38'49,"5"-11,-1-2,-2-1,-1-1,-1-3,-40 25,60-44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241 498,'14'-4,"-10"4,-1 0,0 0,0-1,0 1,0-1,0 0,0 0,0 0,0 0,0-1,0 1,-1-1,1 0,0 0,-1 0,0 0,1 0,-1 0,0-1,0 1,0-1,0 1,-1-1,1 0,0-1,-5 1,1 1,-1-1,0 1,0-1,0 1,0 0,0 0,0 1,-1-1,1 0,-1 1,1 0,-1 0,1 0,-1 1,0-1,1 1,-1 0,0-1,0 2,1-1,-1 0,0 1,1 0,-1 0,1 0,-1 0,1 0,-1 1,-12 2,0 2,1-1,-1 2,1 0,0 1,1 0,0 1,1 1,-1 0,2 1,-1 0,2 1,0 0,-7 9,17-16,0-1,-1 1,1 0,1 0,-1 0,1 0,0 0,0-1,0 1,1 0,-1 0,1 0,0 0,1-1,-1 1,1 0,0-1,0 1,1-1,-1 0,1 0,0 0,0 0,0 0,0-1,1 1,0-1,0 0,-1 0,2 0,-1-1,0 0,0 1,1-1,-1-1,1 1,0-1,0 1,-1-1,1-1,3 1,10 1,0 0,0-2,0 0,0 0,0-2,0-1,-1 0,1-1,-1 0,0-2,0 0,0-1,-1-1,0 0,-1-1,1-1,-2 0,0-1,0-1,-1 0,0-1,-1 0,0-1,-2 0,8-13,-16 25,20-23,-10 47,-11-13,0 0,0 0,0 0,2 0,-1 0,1 0,0-1,1 1,0-1,0 0,1 0,0 0,0-1,1 1,0-1,0-1,0 1,1-1,0 0,1-1,-1 1,1-1,0-1,0 0,7 3,11 2</inkml:trace>
  <inkml:trace contextRef="#ctx0" brushRef="#br0" timeOffset="429.212">862 668,'12'0,"0"0,0-1,0-1,-1 0,1 0,0-1,-1-1,0 1,0-2,0 0,0 0,-1-1,0 0,0-1,-1 0,1-1,94-90,-104 97,1 0,-1 0,1 1,-1-1,1 0,-1 0,1 0,-1 0,1 1,0-1,0 0,-1 1,1-1,0 0,0 1,0-1,-1 1,1-1,0 1,0 0,0-1,0 1,0 0,0 0,0 0,0-1,0 1,0 0,0 0,0 0,0 1,0-1,0 0,0 0,0 0,0 1,0-1,0 1,0-1,-1 0,1 1,0 0,0-1,0 1,-1-1,1 1,0 0,-1 0,1-1,0 1,-1 0,1 0,-1 0,1 0,-1 0,1 0,2 12,-2-9,-1 1,1-1,0 0,0 1,1-1,-1 0,1 1,0-1,0 0,0 0,1-1,-1 1,1 0,0-1,0 1,0-1,0 0,1 0,-1 0,1-1,0 1,0-1,0 0,0 0,0 0,0-1,1 1,-1-1,2 0,2 1,0-1,0 1,0-2,0 1,0-1,0 0,1-1,-1 0,0 0,0-1,-1 0,1 0,0-1,-1 0,1 0,-1-1,0 0,0 0,0-1,-1 0,0 0,1 0,-2-1,1 0,3-5,46-67,-42 64</inkml:trace>
  <inkml:trace contextRef="#ctx0" brushRef="#br0" timeOffset="928.42">1906 442,'-7'2,"-1"1,1 0,-1 1,1-1,0 1,0 1,1-1,-1 1,1 0,0 1,1-1,-1 1,1 1,0-1,0 1,1-1,0 1,0 0,1 1,0-1,0 1,1-1,0 1,0 0,0 6,3-11,0-1,0 1,0 0,0-1,1 1,0-1,-1 0,1 0,0 1,0-1,0 0,0 0,0-1,1 1,-1 0,1-1,-1 1,1-1,-1 0,1 0,0 0,0 0,-1 0,1-1,0 1,0-1,0 0,1 0,84-5,-75 0,0-1,0 0,0-1,-1-1,0 0,0 0,-1-1,0-1,-1 0,8-9,26-22,-22 25,-1-1,-1-1,-1-1,-1-1,0-1,-1 0,-2-1,0-1,-1 0,-2-1,0 0,-2-1,0 0,-2-1,3-15,-10 36,0 0,-1 0,1 0,-1 1,0-1,-1 0,1 0,-1 0,0 1,0-1,0 0,-1 1,0-1,0 1,0-1,0 1,-1 0,1 0,-1 0,0 0,0 1,-1-1,1 1,-1 0,0 0,0 0,0 0,0 0,0 1,0 0,-1 0,1 0,-1 1,1-1,-1 1,0 0,0 1,0-1,1 1,-1 0,-1 0,-4 1,-1 0,1 1,0 0,-1 1,1 0,1 0,-1 1,0 1,1-1,0 2,0-1,0 1,1 1,0-1,0 2,0-1,1 1,1 0,-1 0,1 1,0-1,1 2,0-1,1 0,0 1,0 0,1 0,0 0,1 0,0 1,0-1,1 1,1-1,0 1,0-1,1 1,0-1,1 1,0-1,1 0,0 0,4 9,7 7,1 0,0-1,2-1,1 0,1-2,1 0,0-1,2 0,1-2,0-1,1-1,1-1,1-1,0-1,0-2,2 0,-1-2,1-1,1-1,26 3,53 6,-80-16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1,'5'19,"1"11,0 6,-1 1,-1-1,-2-6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196 254,'33'-31,"-20"21,-2 1,1-1,-2-1,1 0,-1-1,-1 0,0 0,-1-1,0 0,-1-1,-1 0,0 0,0 0,1-12,-9-1,2 27,0 1,0-1,0 0,0 1,0-1,0 0,0 0,0 1,0-1,0 0,-1 1,1-1,0 0,0 1,0-1,0 0,-1 0,1 1,0-1,0 0,0 0,-1 1,1-1,0 0,0 0,-1 0,1 0,0 1,-1-1,1 0,0 0,-1 0,1 0,0 0,0 0,-1 0,1 0,0 0,-1 0,1 0,0 0,-1 0,1 0,0 0,-1 0,1 0,0 0,-1 0,1-1,0 1,0 0,-1 0,1 0,0 0,0-1,-1 1,1 0,0 0,0-1,0 1,-1 0,1-1,-9 27,1 0,1 1,1 0,1 0,1 0,2 1,1-1,2 13,-9 86,-5-2,6-42,-3-1,-4 0,-15 40,-23-23,50-95,0-1,-1 1,1-1,0 1,-1-1,1 0,-1 0,0-1,1 1,-1 0,0-1,0 0,0 1,0-1,0-1,-1 1,1 0,0-1,0 1,0-1,-1 0,1 0,0 0,0-1,-1 1,1-1,0 0,0 0,0 0,0 0,0 0,-2-2,-2-2,1-2,0 1,0-1,0 0,1 0,0 0,0-1,1 0,0 0,0 0,1 0,0 0,1-1,-1 0,2 1,-1-1,1-7,0 3,2 0,0 0,0 0,1 0,0 0,1 0,1 0,0 1,1 0,0 0,1 0,0 0,1 1,0 0,1 0,0 1,1 0,0 1,0 0,1 0,0 1,1 0,0 1,0 0,1 0,-1 2,1-1,1 2,-1-1,1 2,-1-1,6 1,293 0,-266-7,-26 4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227 227,'0'-2,"-1"-1,0 1,0 0,0 0,0 0,-1 0,1 0,-1 0,1 0,-1 0,0 0,1 0,-1 1,0-1,0 1,0 0,0-1,0 1,-1 0,1 0,0 0,0 0,-1 1,1-1,-1 1,1-1,0 1,-1 0,1 0,-1 0,1 0,-1 1,1-1,0 0,-1 1,1 0,0 0,-1-1,1 1,0 1,0-1,0 0,0 0,0 1,0-1,0 1,0 0,0 0,0 0,-8 5,0 1,1-1,-1 2,1-1,1 1,0 1,0-1,1 1,0 1,1-1,0 1,1 0,0 1,0-1,2 1,-1 0,1 0,1 0,0 0,1 2,1-11,-1 0,1 0,0-1,0 1,0 0,1 0,-1 0,1-1,-1 1,1 0,0-1,0 1,0-1,1 1,-1-1,0 1,1-1,0 0,-1 0,1 0,0 0,0 0,0 0,1 0,-1-1,0 1,1-1,-1 1,1-1,-1 0,1 0,-1 0,1 0,0-1,0 1,-1-1,1 0,0 1,0-1,-1 0,1-1,0 1,0 0,-1-1,1 0,0 0,-1 1,1-2,1 1,32-18,-1-1,-1-1,0-3,-2 0,-1-2,-1-1,-1-2,-2-1,24-32,-51 62,0-1,0 1,0-1,0 1,0-1,1 1,-1-1,0 1,0-1,0 1,1-1,-1 1,0-1,1 1,-1-1,0 1,1 0,-1-1,1 1,-1 0,1-1,-1 1,0 0,1 0,-1-1,1 1,-1 0,1 0,0 0,-1 0,1-1,-1 1,1 0,-1 0,1 0,-1 0,1 0,-1 0,1 1,-1-1,1 0,-1 0,1 0,-1 0,1 1,-1-1,1 0,-1 0,1 1,-1-1,1 0,-1 1,0-1,1 1,3 32,-4-21,0-6,0 2,0-1,0 0,1 0,0-1,0 1,1 0,-1 0,2 0,-1-1,1 1,0-1,0 0,1 0,0 0,0 0,0-1,1 1,-1-1,1 0,1 0,-1-1,1 0,-1 0,1 0,0-1,1 1,-1-2,1 1,-1-1,1 1,0-2,0 1,-1-1,1 0,0-1,3 1,15-7</inkml:trace>
  <inkml:trace contextRef="#ctx0" brushRef="#br0" timeOffset="337.808">1158 1,'-20'17,"0"0,1 1,0 2,2-1,0 2,-12 21,27-41,1 1,0 0,-1-1,1 1,0 0,0 0,0 0,0 0,0 0,1 0,-1 0,1 0,-1 0,1 0,0 0,-1 1,1-1,0 0,1 0,-1 0,0 0,1 0,-1 1,1-1,-1 0,1 0,0 0,0 0,0 0,0-1,0 1,1 0,-1 0,0-1,1 1,0-1,-1 1,1-1,0 0,-1 0,1 1,0-1,0 0,0-1,2 2,19 7,-19-9,0 1,0-1,0 1,0 0,0 0,0 0,0 0,0 1,0-1,-1 1,1 0,-1 0,1 1,-1-1,0 1,0-1,0 1,0 0,-1 0,1 1,-1-1,0 0,0 1,0-1,0 1,0 0,-1-1,0 1,0 0,0 0,0 0,0 0,-1 0,0 0,0 0,0 0,0 0,-1 3,-5 1,0-1,-1 0,0 0,-1 0,1-1,-1 0,0-1,-1 1,1-2,-1 1,0-1,0 0,-1-1,1 0,-1-1,1 0,-1 0,-1-1,5 1,-1 0,0 0,0 0,0-1,0 0,0-1,0 1,0-1,0-1,0 1,1-1,-1-1,0 1,0-1,0 0,1-1,-6-2,0-8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362 555,'-10'-3,"1"1,0 0,0 0,-1 1,1 0,-1 1,1 0,-1 0,0 1,1 0,0 1,-1 0,1 0,0 1,0 0,0 1,1 0,-1 1,1-1,-8 7,0 2,1 1,0 0,0 1,2 1,0 0,1 0,0 2,1-1,1 2,1-1,1 1,6-16,1 0,-1-1,1 1,-1 0,1 0,0-1,1 1,-1 0,0 0,1 0,-1 0,1 0,0 0,0 0,0 0,1 0,-1 0,1 0,-1 0,1 0,0 0,0 0,0 0,1 0,-1-1,1 1,-1-1,1 1,0-1,0 0,0 1,0-1,1 0,-1 0,0-1,1 1,0 0,-1-1,1 1,0-1,0 0,-1 0,1 0,0 0,0-1,0 1,0-1,0 0,0 0,1 0,9-3,1 0,-1-1,0 0,-1-1,1-1,-1 0,0-1,-1 0,1-1,-1 0,-1 0,0-1,2-3,8-4,11-9,-1-2,-1-1,-1-1,-1-2,-2 0,10-18,62-116,-119 232,12-42,3 0,0 1,1-1,1 1,2 0,1 1,1-1,2 26,-1-47,1 0,0 0,0 1,1-1,-1 0,1 0,0 0,0-1,1 1,0 0,0-1,0 1,0-1,0 0,1 0,0-1,0 1,0-1,0 1,1-1,-1-1,1 1,-1 0,1-1,0 0,0 0,0-1,1 0,-1 1,0-2,1 1,10 1,-1 0,1-1,0-1,0 0,-1-2,1 1,0-2,-1 0,0-1,2-1,10-6,-1-1,0-1,-1-1,-1-2,0 0,-1-1,-1-2,-1 0,0-1,-2-1,0-1,-2-1,0-1,-2 0,1-3,2-3,-2 0,-2-1,-1-1,-1 0,-1 0,-2-2,-2 1,1-13,-17-37,8 81,0 0,1 1,-1-1,0 0,0 1,-1-1,1 1,0-1,0 1,-1 0,1-1,-1 1,1 0,-1 0,1 0,-1 0,0 0,1 0,-1 1,0-1,0 0,0 1,0 0,0-1,1 1,-1 0,0 0,0 0,0 0,0 0,0 1,0-1,0 0,1 1,-1 0,0-1,0 1,0 0,1 0,-1 0,-1 1,-8 6,1 1,-1 1,1 0,1 0,0 1,1 0,0 1,1-1,0 2,0-1,1 1,0 4,-3 4,2 0,0 0,1 1,2 0,0 0,1 0,1 0,1 0,2 1,0 5,0-20,0 0,0 1,1-1,0-1,1 1,-1 0,2-1,-1 1,1-1,0 0,0 0,1 0,0-1,0 1,1-1,0-1,0 1,0-1,0 0,1 0,0-1,0 0,0 0,1-1,1 1,3 1,1-1,-1 0,0-2,1 1,0-1,-1-1,1 0,0-1,0 0,-1-1,1-1,0 0,-1 0,1-2,10-3,3-7,-1 0,0-2,-1-1,-1-1,0 0,-2-2,0-1,-1-1,-1 0,-1-1,-2-1,0-1,-1 0,-2-2,0 1,-2-1,0-4,-2 8,-2-1,0 1,-2-1,0 0,-2-1,0 1,-2 0,-1-1,-1-5,1 29,1-1,-1 1,0-1,0 1,0-1,0 0,0 1,0-1,0 1,0-1,-1 1,1-1,-1 0,1 1,-1 0,1-1,-1 1,0-1,0 1,0 0,0-1,0 1,0 0,0 0,0 0,0 0,-1 0,1 0,0 0,-1 0,1 1,-1-1,1 0,0 1,-1-1,0 1,1 0,-1-1,1 1,-1 0,1 0,-1 0,0 0,1 0,-1 0,1 1,-1-1,-1 1,-7 8,1 0,0 0,0 1,1 0,0 1,1 0,0 0,1 1,0 0,1 0,1 0,-4 12,-1 6,1-1,2 1,1 0,1 1,2-1,1 1,1 0,3 9,-2-26,1 0,0-1,1 1,0-1,1 0,1 0,0 0,1 0,0-1,1 0,1 0,0-1,0 0,1 0,0-1,1 0,0-1,0 0,1 0,1-1,-1-1,1 0,1-1,-1 0,1 0,0-1,2-1,9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0,'-4'7,"0"0,0 0,1 1,0-1,0 1,1-1,0 1,0 0,1 0,0 0,0 0,1 0,0 0,1 8,-1-1,-1 344,-2-322,-2-1,-2 1,-1-1,-2-1,-1 0,-17 34,27-64,3-6</inkml:trace>
  <inkml:trace contextRef="#ctx0" brushRef="#br0" timeOffset="257.155">0 452,'34'0,"15"0,5 0,-2 0,-6 0,-5 0,-5 0,-3 0,-4 0,-1 0,0 0,-1 0,0-5,0-2,-4 1</inkml:trace>
  <inkml:trace contextRef="#ctx0" brushRef="#br0" timeOffset="759.929">678 28,'-16'148,"3"134,13-265,1-1,1 1,1-1,0 0,1 0,1 0,0 0,1-1,1 0,0 0,1 0,5 4,-12-17,1 0,-1 0,1 0,0 0,0 0,0-1,0 1,0-1,1 1,-1-1,0 0,1 0,-1 0,1 0,-1 0,1-1,-1 1,1-1,0 1,-1-1,1 0,-1 0,1 0,0-1,-1 1,1 0,-1-1,1 0,-1 0,1 0,-1 0,1 0,-1 0,82-54,-67 41,6-4,-18 13,0 0,0 1,1-1,0 1,0 0,0 0,0 1,0 0,1 0,0 1,-1-1,1 1,0 1,3-1,-7 4,0-1,0 1,-1 0,1 0,-1 0,1 0,-1 1,0-1,1 1,-1-1,-1 1,1 0,0 0,-1 0,1 0,-1 0,0 0,0 0,0 0,0 1,-1-1,0 0,1 0,-1 1,0-1,0 0,-1 1,1-1,-1 0,1 0,-1 1,1 1,7 92,-1-90</inkml:trace>
  <inkml:trace contextRef="#ctx0" brushRef="#br0" timeOffset="1163.423">1242 649,'28'-4,"0"-2,0 0,-1-2,0-1,0-1,9-6,-31 14,-1 0,1 0,0-1,-1 0,0 0,1 0,-1 0,-1 0,1-1,0 0,-1 0,0 0,1 0,-2 0,1-1,0 1,-1-1,0 0,0 0,0 0,-1 0,0 0,0 0,0 0,0 0,-1 0,0 0,0-1,-1 1,1 0,-1 0,0 0,0 0,-1 0,1 0,-1 0,0 0,-3-4,3 7,-1 0,1 1,0-1,-1 0,1 1,-1 0,0-1,0 1,1 0,-1 0,0 1,0-1,0 1,0-1,0 1,0 0,0 0,0 0,0 1,1-1,-1 1,0-1,0 1,0 0,0 0,1 0,-1 0,0 1,1-1,-3 2,-67 60,11 44,60-103,-1 1,1-1,0 1,0-1,1 1,-1-1,1 1,0 0,0-1,0 1,1 0,0-1,0 1,0-1,0 1,1-1,0 0,0 1,0-1,0 0,0 0,1-1,0 1,3 3,2 0,1 0,-1-1,2 0,-1 0,1-1,-1 0,2 0,-1-1,0-1,1 0,-1 0,1-1,0-1,0 1,0-2,0 0,0 0,0-1,0 0,0 0,-1-2,1 1,0-1,-1-1,10-4,36-11,-32 12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0 708,'3'7,"0"0,0-1,1 1,0-1,0 1,1-1,0 0,0-1,0 1,0-1,1 0,0 0,0-1,0 0,1 0,0 0,-1-1,1 0,0 0,0-1,1 0,-1 0,1-1,-1 0,1 0,-1 0,1-1,-1 0,1-1,-1 0,1 0,-1 0,0-1,1 0,3-2,-3 0,0 1,0-1,0-1,0 1,-1-1,1-1,-1 1,0-1,-1 0,0-1,0 0,0 0,-1 0,0 0,0-1,-1 0,0 0,0 0,-1-1,0 1,0-1,-1 0,0 0,-1 0,0 0,0 0,-1 0,0 0,-1 0,0 5,0 1,0-1,-1 1,1 0,-1-1,0 1,0 0,0 0,0 0,-1 0,1 1,-1-1,1 1,-1-1,0 1,0 0,0 0,-1 0,1 1,0-1,-1 1,1 0,-1 0,1 0,-1 0,1 0,-1 1,0 0,1 0,-1 0,0 0,1 0,-3 1,-6 0,1 1,-1 0,1 0,0 1,0 1,0 0,0 0,1 1,-1 1,-1 1,1-1,1 1,0 0,1 0,0 1,0 0,1 1,0 0,0 0,1 1,0 0,1 0,0 0,1 1,0 0,1 0,0 1,0-1,1 1,1-1,0 1,0 0,2 0,-1 5,3-11,0 0,0 0,1-1,0 1,0-1,0 1,0-1,1 0,0 0,0-1,0 1,1-1,-1 0,1 0,0 0,0-1,1 1,-1-1,1-1,0 1,-1-1,1 0,0 0,0-1,2 1,159 13,-147-17,1 0,0-1,-1-1,0-1,0 0,0-2,-1 0,17-10,-11 5</inkml:trace>
  <inkml:trace contextRef="#ctx0" brushRef="#br0" timeOffset="210.142">1186 454,'-33'33,"-17"17,-4 3,2-1,11-5,6-7,5-4,8-4,2-7,5-3,5-1,0 1,0 2,-1-4,0-4</inkml:trace>
  <inkml:trace contextRef="#ctx0" brushRef="#br0" timeOffset="441.234">791 538,'4'29,"8"14,0 5,4-2,4-2,2-10,-1-6,0-7,1-3,2 0,1-2,-3 0,0-2,-5 1,0-1,2-4,-2 1,-4-1</inkml:trace>
  <inkml:trace contextRef="#ctx0" brushRef="#br0" timeOffset="1214.178">1581 115,'1'92,"-13"296,-5 0,28-428,-5 17</inkml:trace>
  <inkml:trace contextRef="#ctx0" brushRef="#br0" timeOffset="1473.218">1384 566,'33'5,"21"1,6 0,-2-5,-2-4,-5-6,-7-1,-5 1,-6-3,-3 0,-1 3,-2 3,0-3,-5 6,-6 2</inkml:trace>
  <inkml:trace contextRef="#ctx0" brushRef="#br0" timeOffset="2120.348">1976 764,'1'0,"166"-17,-162 16,0-1,0 0,-1 0,1 0,0 0,-1-1,0 1,1-1,-1 0,0-1,0 1,-1-1,1 1,-1-1,0 0,0 0,0-1,0 1,-1-1,1 1,-1-1,-1 0,1 0,-1 0,1 0,-2 0,1 0,0 0,-1 0,0 0,0-1,0 3,0-1,-1 1,1-1,-1 1,0-1,0 1,0-1,0 1,0 0,-1-1,0 1,1 0,-1 0,0 0,-1 0,1 1,0-1,-1 0,0 1,1 0,-1 0,0 0,0 0,0 0,0 0,-1 1,1 0,0-1,-1 1,1 0,-1 1,1-1,-1 1,1-1,-1 1,0 0,1 0,-1 1,1-1,-1 1,1 0,-1 0,1 0,0 0,-1 0,1 1,0 0,0-1,0 1,0 0,0 1,0-1,1 0,-1 1,0 1,-7 6,2 0,-1 0,1 1,1 0,0 1,0-1,1 1,1 1,0-1,1 1,0 0,1 0,1-6,0 0,1 0,1 0,-1 0,1 0,0 0,0 0,1 0,0 0,0 0,1-1,0 1,0 0,1-1,-1 1,2-1,-1 0,0 0,1 0,0 0,1-1,-1 1,6 3,0-2,0-1,1 0,0 0,0-1,0-1,1 0,0 0,-1-1,1-1,0 0,0-1,1 0,-1 0,0-2,0 1,0-2,0 1,0-2,0 1,0-2,0 0,-1 0,0-1,0 0,0-1,-1 0,1-1,-2 0,5-4,2-1,-2-1,1-1,-2 0,1 0,-2-2,0 1,-1-2,-1 1,0-2,-1 1,2-10,3-11,24-118,-38 155,1-1,-1 1,0-1,0 1,0-1,-1 1,1 0,0-1,0 1,-1-1,1 1,-1 0,1-1,-1 1,0 0,0-1,1 1,-1 0,0 0,0 0,0 0,0 0,0 0,0 0,-1 0,1 0,0 0,0 1,-1-1,1 0,0 1,-1-1,1 1,-1 0,1-1,0 1,-1 0,1 0,-1 0,1 0,-1 0,1 0,-1 0,1 1,0-1,-1 0,1 1,-1-1,1 1,0 0,-1-1,1 1,0 0,0 0,0 0,0 0,-1 0,1 0,1 0,-1 0,0 0,0 0,0 1,-2 0,0 0,0 0,0 1,0-1,0 1,0 0,1 0,-1 0,1 0,0 0,0 0,0 1,1-1,-1 1,1-1,0 1,0 0,0-1,0 1,1 0,-1 0,1 0,0 0,0-1,0 1,1 0,0 0,-1 0,1-1,0 1,1 0,-1-1,1 1,-1-1,1 0,0 1,0-1,1 0,-1 0,1 0,-1-1,1 1,0-1,0 1,0-1,1 0,1 1,74 9,-72-12,1 0,-1 0,0 0,0 1,0 0,0 1,0-1,-1 1,1 1,0-1,-1 1,1 0,3 3,-7 0,1-1,-2 1,1-1,0 1,-1 0,0 0,-1 0,0 0,1 0,-2 1,1-1,-1 0,0 0,0 1,-1-1,0 0,0 0,0 0,-1 0,0 0,0 0,0 0,-1 0,0-1,0 1,0-1,-2 2,-9 27,6-9</inkml:trace>
  <inkml:trace contextRef="#ctx0" brushRef="#br0" timeOffset="2594.269">2851 876,'178'-255,"-96"126,-82 129,0 1,1-1,-1 0,0 1,0-1,1 0,-1 1,0-1,1 0,-1 1,0-1,1 0,-1 1,0-1,1 0,-1 0,1 0,-1 1,1-1,-1 0,0 0,1 0,-1 0,1 0,-1 0,1 0,-1 0,1 0,-1 0,1 0,-1 0,0 0,1 0,-1 0,1-1,-1 1,1 0,-1 0,0 0,1-1,-1 1,0 0,1-1,-1 1,0 0,1-1,-1 1,0 0,1-1,-1 1,0 0,0-1,0 1,1-1,-1 0,-6 41,5-36,-3 10,-1 0,2 0,0 0,0 1,2-1,0 1,0-1,1 1,1 0,1-1,0 1,0-1,2 0,0 1,5 11,-6-22,0 0,0 0,0-1,1 1,-1-1,1 0,0 0,0-1,0 1,0-1,1 0,-1 0,0 0,1 0,0-1,-1 0,1 0,0 0,0 0,-1-1,1 0,0 0,0 0,0-1,-1 0,1 1,0-2,-1 1,4-2,2 0,0-1,-1 0,1 0,-1-1,0 0,0-1,-1 0,1 0,-1-1,-1 0,1-1,-1 0,1-2,73-180,-67 171</inkml:trace>
  <inkml:trace contextRef="#ctx0" brushRef="#br0" timeOffset="3234.25">3810 509,'-20'16,"0"0,0 1,2 2,0-1,1 2,1 0,1 1,1 1,0 0,-1 7,14-28,0 1,1 0,-1-1,0 1,1-1,-1 1,1 0,-1 0,1-1,0 1,0 0,-1 0,1 0,1-1,-1 1,0 0,0 0,1-1,-1 1,1 0,-1 0,1-1,0 1,0-1,-1 1,1-1,0 1,1-1,-1 1,0-1,0 0,1 0,-1 1,0-1,1 0,-1 0,1 0,-1-1,1 1,0 0,-1-1,1 1,0-1,0 1,-1-1,1 0,0 1,0-1,-1 0,1 0,0-1,0 1,0 0,-1-1,1 1,0-1,-1 1,1-1,0 0,-1 0,12-5,-1-1,-1 0,1-1,-1-1,-1 0,1 0,-2-1,1 0,-1-1,-1 0,0-1,0 1,1-6,42-55,-51 71,0 1,1 0,-1-1,1 1,-1-1,1 1,-1 0,1-1,-1 1,1 0,-1-1,1 1,-1 0,1 0,-1-1,1 1,0 0,-1 0,1 0,-1 0,1 0,0 0,-1 0,1 0,0 0,-1 0,1 0,-1 1,1-1,-1 0,1 0,0 1,-1-1,1 0,-1 1,1-1,-1 0,1 1,-1-1,0 1,1-1,-1 1,1-1,-1 1,0-1,1 1,-1-1,0 1,0-1,0 1,1-1,-1 1,0 0,0-1,0 1,0-1,0 1,0 0,5 44,-4-36,-1-3,-1 0,2 0,-1 0,1 0,0-1,0 1,0 0,1 0,0-1,0 1,1-1,0 1,-1-1,2 0,-1 0,1 0,-1-1,1 1,0-1,1 0,-1 0,1-1,0 1,0-1,0 0,0 0,0 0,1-1,0 0,-1 0,5 0,3-1,1-2,-1 0,1 0,-1-1,1-1,-1-1,0 1,0-2,0 0,-1 0,0-2,0 1,0-1,-1-1,0 0,-1-1,1 0,-2 0,1-1,-1 0,-1-1,0 0,0 0,3-10,14-19,-2 0,-2-2,-1-1,-3-1,-1 0,-2-1,-3 0,-1-1,3-46,-12 82,-6-75,5 83,0 0,0 0,-1 1,1-1,-1 0,1 0,-1 0,0 1,0-1,0 0,0 1,0-1,0 0,0 1,0 0,-1-1,1 1,-1 0,1-1,-1 1,1 0,-1 0,0 0,1 1,-1-1,0 0,0 1,0-1,0 1,1-1,-1 1,0 0,0 0,0 0,0 0,0 0,0 0,0 0,0 1,-5 2,1 0,-1 1,1 0,0 0,0 0,0 1,0 0,1 0,0 1,0-1,0 1,1 0,0 0,0 1,0-1,1 1,0 0,1-1,-1 2,0 3,-4 16,2 1,0-1,2 1,1 0,2-1,0 1,2 0,1 0,2 5,2-3,1 0,1 0,2 0,0-2,3 1,0-1,1-1,2-1,1 0,1-1,5 3,-16-18,1 0,0-1,1 0,0-1,0 1,1-2,0 0,1 0,0-1,-1 0,2-1,-1 0,1-1,-1-1,1 0,0-1,0 0,11 0,0-2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258 521,'-30'17,"0"1,2 2,0 0,1 2,1 1,-15 17,38-37,-1-1,1 1,-1 0,1 0,0 0,0 0,1 0,-1 1,0-1,1 1,0 0,0-1,0 1,0 0,1 0,0 1,0-1,0 0,0 0,0 1,1-1,0 0,0 1,0-1,0 0,1 1,0-1,0 0,0 0,0 0,1 1,-1-1,1-1,0 1,0 0,1 0,-1-1,1 1,0-1,0 0,0 0,0 0,0 0,1 0,-1-1,1 0,0 0,0 1,7-2,1-1,-1 0,0 0,1-1,-1-1,0 0,0 0,0-1,0-1,-1 1,1-2,-1 0,0 0,0 0,0-2,-1 1,0-1,0 0,-1-1,0 0,1-2,26-17,149-114,-183 140,1 1,-1-1,0 0,1 1,-1-1,1 1,-1 0,0-1,1 1,-1 0,1 0,-1 0,1 0,-1 0,1 0,-1 0,1 1,-1-1,0 0,1 1,-1-1,0 1,1 0,-1-1,0 1,0 0,1 0,-1 0,0 0,0 0,0 0,0 0,0 0,0 0,0 0,-1 1,1-1,0 0,-1 1,1 0,17 61,-17-55,-1 0,1 0,0 0,1 0,0-1,0 1,1 0,-1-1,2 1,-1-1,1 0,0 0,1-1,-1 1,1-1,1 0,-1 0,1 0,1 0,-3-6,1 0,0 0,-1-1,0 1,1-1,-1 0,1 0,-1-1,0 1,0-1,0 0,0 0,0 0,0-1,0 1,-1-1,1 0,-1 0,0 0,0-1,0 1,0-1,-1 1,1-1,-1 0,0 0,0 0,1-3,15-17,-4 7,0 2,2-1,0 2,0 0,2 1,-1 1,2 1,-1 0,2 1,-1 1,1 1,1 1,-1 1,1 0,0 2,0 0,16 0,8 4,-83-7,30 5,-1 0,1 0,-1 0,1 1,-1 0,0 1,1 0,-1 0,0 1,1 0,-1 1,1 0,-1 0,2 2,-1 0,2 1,-1 0,0 0,1 0,0 1,0 0,1 0,0 0,0 1,0 0,1 0,0 0,0 0,1 1,0 0,0-1,-1 9,2-12,1 1,0-1,1 1,-1-1,1 1,0-1,0 1,0-1,0 1,1-1,0 0,0 1,0-1,1 1,-1-1,1 0,0 0,0 0,0 0,1 0,-1-1,1 1,0-1,0 1,1-1,-1 0,0 0,1-1,0 1,0-1,0 1,0-1,0-1,3 2,13 2,1-1,-1-1,1 0,-1-2,1-1,0 0,0-1,10-3,1-1,0-1,0-2,-1-1,0-1,0-2,-1-1,-1-1,-1-2,0 0,0-2,-2-1,0-2,21-22,-16 15,-1 0,-2-3,-1 0,-1-1,-2-2,-1-1,-2 0,13-30,-23 44,-1-1,-1 0,0-1,-2 0,-1-1,-1 1,-1-1,0 0,-2-9,-2 32,1 0,-1 0,0 0,1 0,-1-1,0 1,0 0,0 0,0 0,0-1,-1 1,1 0,0 0,0 0,-1-1,1 1,-1 0,1 0,-1 0,1 0,-1 0,0 0,0 0,1 0,-1 0,0 0,0 0,0 1,0-1,0 0,0 1,0-1,0 1,0-1,0 1,-1-1,1 1,0 0,0-1,0 1,-1 0,1 0,0 0,0 0,0 0,-1 0,1 0,0 0,0 1,0-1,0 0,-1 1,1-1,0 1,0 0,0-1,0 1,0 0,0-1,0 1,0 0,0 0,1 0,-1 0,0 0,-6 8,0 0,1 1,0-1,1 1,0 0,1 1,0-1,0 1,1 0,1 0,-1 0,2 1,-6 36,2 1,3 0,1 1,4 15,-1 13,27 101,-7-77,-41-141,0-17,12 29</inkml:trace>
  <inkml:trace contextRef="#ctx0" brushRef="#br0" timeOffset="191.448">1501 211,'38'5,"22"1,7 1,0-2,-6-2,-4-1,-6-1,-8 0,-1-1,-3 0,-3-1,-4 1,-1 0,-2 0,-1 0,-5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95 169,'21'-5,"-1"-2,1 0,-2-1,1-1,-1 0,0-2,-1 0,0-1,-1-1,0-1,-1 0,-1-1,11-13,-26 27,0 1,1 0,-1-1,1 1,-1 0,0-1,1 1,-1 0,1-1,-1 1,1 0,-1 0,0 0,1-1,-1 1,1 0,-1 0,1 0,-1 0,1 0,0 0,-1 0,1 0,-1 0,1 0,-1 0,1 0,-1 1,1-1,-1 0,0 0,1 0,-1 1,1-1,-1 0,1 1,-1-1,0 0,1 1,-1-1,0 0,1 1,-1-1,0 1,1-1,-1 1,0-1,0 0,0 1,1-1,-1 1,0-1,0 1,0-1,0 1,0-1,0 1,0-1,0 1,0 0,0-1,0 1,0-1,0 1,-1-1,1 0,0 1,0-1,-1 1,1 0,1 50,-2-44,0 82,-1 32,-4 0,-15 63,4-80,-5-1,-20 49,40-146,0 6,-2 1,1-1,-2 0,1 0,-2 0,0 0,0-1,-1 0,0-1,-1 1,0-1,-1-1,0 1,0-2,-1 1,-4 2,9-11,0 1,-1-1,1 0,-1 0,1-1,0 0,-1 0,1 0,0 0,0-1,0 0,0 0,0 0,0-1,1 1,-1-1,1 0,0-1,-1 1,1-1,1 0,-1 0,1 0,-1 0,1 0,0-1,1 0,-1 1,1-1,0 0,0 0,1 0,-1-1,1 1,0 0,1-1,-1 1,1-1,-2-4,0 0,0 1,1-1,0 0,1 0,0 0,0 0,1 1,1-1,0 0,0 1,0-1,2 1,-1 0,1 0,0 0,1 0,0 0,0 1,4-4,26-15,2 1,0 1,2 3,1 1,0 1,1 3,38-11,-39 13,15-3,-31 12</inkml:trace>
  <inkml:trace contextRef="#ctx0" brushRef="#br0" timeOffset="305.067">772 508,'-16'26,"1"0,2 0,0 2,2 0,1 0,1 1,-1 9,10-35,-1 0,0 0,0-1,1 1,0 0,-1 0,1 0,0 0,1 0,-1-1,0 1,1 0,0 0,-1 0,1-1,0 1,0 0,1-1,-1 1,1-1,-1 1,1-1,0 0,-1 0,1 0,1 0,-1 0,0 0,0 0,1-1,-1 1,1-1,-1 1,1-1,-1 0,1 0,0 0,0-1,-1 1,1-1,0 1,0-1,2 0,1 0,-1 0,1 0,0-1,-1 1,1-1,-1 0,1-1,-1 0,1 0,-1 0,0 0,0-1,0 1,0-1,-1-1,1 1,-1-1,0 0,0 0,0 0,0 0,-1 0,0-1,1 0,-2 0,1 0,-1 0,1 0,-1 0,2-6,0 0,-1-1,0 1,-1-1,0 1,-1-1,0 1,0-1,-2 0,1 0,-1 1,-1-1,-3-9,5 19,0 0,0 0,0 0,-1 0,1 0,-1-1,1 1,-1 0,0 1,0-1,0 0,0 0,0 0,0 0,-1 1,1-1,0 0,-1 1,1 0,-1-1,0 1,0 0,1 0,-1 0,0 0,0 0,0 0,0 0,0 1,0-1,0 1,0-1,0 1,-1 0,1 0,0 0,0 0,0 0,0 0,0 1,0-1,-2 1,-6 10</inkml:trace>
  <inkml:trace contextRef="#ctx0" brushRef="#br0" timeOffset="585.863">1055 791,'5'4,"1"-2,0-7,-1-8,-2-5,-1-6,4-3,1-1,4 3,0 2,-1 0,1 3,0 1,2 3,0 0,1 3,4 3,-1 3</inkml:trace>
  <inkml:trace contextRef="#ctx0" brushRef="#br0" timeOffset="952.833">1590 424,'-8'3,"-1"0,1 1,-1 0,1 1,0 0,1 0,-1 0,1 1,0 0,0 1,1-1,0 1,0 1,1-1,0 1,0 0,1 0,0 0,0 1,1 0,0-1,0 1,1 0,0 0,1 0,0 1,0-1,1 0,0 0,1 4,1-9,-1 1,1-1,-1 1,1-1,1 1,-1-1,1 0,-1 0,1 0,0-1,0 1,1-1,-1 1,1-1,0 0,0-1,0 1,0 0,0-1,1 0,-1 0,0-1,1 1,0-1,-1 0,1 0,0 0,0-1,-1 0,1 0,0 0,0 0,0-1,-1 1,1-1,0-1,-1 1,1-1,-1 0,1 0,-1 0,0 0,1-1,77-65,-65 47</inkml:trace>
  <inkml:trace contextRef="#ctx0" brushRef="#br0" timeOffset="1360.179">1816 592,'20'7,"-1"1,-1-2,1 0,1-1,-1 0,1-2,0 0,0-2,0 0,0-1,1-1,-15-1,-1 0,0 0,1 0,-1-1,0 0,0 0,-1 0,1-1,-1 0,1 0,-1 0,0 0,-1 0,1-1,-1 0,0 0,0 0,0 0,-1 0,1 0,-1-1,-1 1,1-1,-1 1,0-1,0-4,0 6,0 0,0 0,-1-1,0 1,0 0,0 0,0-1,-1 1,1 0,-1 0,0 0,0 0,-1 0,1 0,-1 0,0 0,0 1,0-1,-1 1,1-1,-1 1,0 0,0 0,0 0,0 0,0 0,-1 1,1 0,-1-1,1 1,-1 1,0-1,0 0,0 1,0 0,-1 0,-4 1,0 1,0 0,0 0,0 1,0 0,1 1,-1 0,1 0,0 1,0 0,0 0,0 1,0 0,1 1,0-1,0 1,1 1,0-1,0 1,0 0,1 1,0-1,0 2,-3 3,2 0,0 0,0 0,1 0,0 1,1 0,1 0,0 0,1 1,0-1,1 3,1-11,0 0,0 0,0 0,1 0,0 0,0 0,0 0,0 0,1 0,0-1,0 1,0-1,0 1,1-1,0 0,0 0,0 0,0 0,1 0,0-1,-1 0,1 1,0-1,1-1,-1 1,0-1,1 1,0-1,-1-1,5 2,7-1,0-2,-1 1,1-2,0 0,0-1,-1-1,1 0,-1-1,0-1,0 0,0-1,-1-1,0 0,0-1,3-3,0 2,17-9,-4 1</inkml:trace>
  <inkml:trace contextRef="#ctx0" brushRef="#br0" timeOffset="1697.867">2578 395,'-18'12,"13"-10,0 0,0 0,0 1,1-1,-1 1,1 1,-1-1,1 1,0-1,0 1,1 0,-1 1,1-1,0 1,0-1,0 1,1 0,-1 0,1 0,0 0,1 0,0 1,-1-1,1 0,1 1,-1-1,1 1,0 3,42 111,-40-115,-1 1,1-1,-2 1,1-1,0 1,-1-1,0 1,0-1,-1 1,1-1,-1 1,-1-1,1 0,-1 1,0-1,0 0,0 0,-1 0,1 0,-1-1,0 1,-1-1,1 1,-1-1,0 0,0-1,0 1,-1-1,1 0,-1 0,0 0,0 0,0-1,0 0,0 0,0 0,0-1,-1 0,1 0,-2 0,-80-27,72 16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1,'0'19,"-5"7,-1 3,0 2,1 0,-3 0,-1-6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0,'-5'5,"-1"6,5 2,7-2,3-3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89,'-5'1,"1"0,-1 1,1 0,0 0,0 0,0 1,0-1,0 1,0 0,1 0,-1 0,1 1,0-1,0 1,0 0,-5 5,2-4,2 1,-1 0,1 0,0 1,0-1,0 1,1 0,0 0,1 0,-1 0,2 0,-1 1,1-1,0 0,0 1,1 0,0-1,0 1,1-1,0 1,0-1,1 0,0 1,0-1,0 0,1 0,1 1,-2-6,0 1,0-1,0 0,0 0,1 0,-1 0,0-1,1 1,0 0,-1-1,1 0,0 0,-1 0,1 0,0 0,0 0,0-1,0 1,0-1,0 0,0 0,0 0,0 0,0-1,0 1,0-1,0 0,-1 0,1 0,0 0,0 0,-1-1,1 1,-1-1,1 1,0-1,83-74,-77 66,-1 0,0-1,-1-1,0 1,-1-1,0 0,-1 0,0-1,-1 1,0-1,-1 0,0 0,-2-1,1 1,-2 0,1-2,-2 11,0 1,-1-1,1 1,0 0,-1-1,0 1,0 0,0 0,0 0,0 0,-1 1,1-1,-1 1,0-1,0 1,0 0,0 0,0 0,0 0,0 1,-1-1,1 1,-1 0,1 0,-1 0,1 0,-1 1,1 0,-1-1,0 1,1 1,-1-1,0 0,1 1,-1 0,1 0,-1 0,1 0,-1 0,1 1,-1 0,-15 5</inkml:trace>
  <inkml:trace contextRef="#ctx0" brushRef="#br0" timeOffset="682.963">626 32,'-34'14,"-71"107,52-52,12-4,101-113,58-76,-45 54,-72 71,1 0,-1 0,0 0,0 0,0 0,1 0,-1 0,0 0,-1 1,1-1,0 0,0 1,-1-1,1 1,0-1,-1 1,1-1,-1 1,0-1,0 1,1-1,-1 1,0-1,0 1,-1 0,1-1,0 1,0-1,-1 1,1-1,-1 1,1 5,0 2,1-1,0 1,0-1,0 1,1-1,1 0,-1 0,1 0,1 0,-1 0,1 0,1-1,-1 0,1 0,0 0,1-1,0 0,0 0,0 0,1 0,5 3,-5-9,0 0,-1-1,1 0,-1 0,1 0,-1-1,0 0,1 0,-1-1,0 1,0-2,-1 1,1 0,-1-1,1 0,-1 0,-1-1,1 1,0-1,-1 0,0-1,0 1,-1 0,1-1,-1 0,-1 0,2-2,69-156,-70 151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9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1,'-19'24,"-6"13,-5 0,-1-2,5-1,1-2,1-7,4-2,11-11,6-6</inkml:trace>
  <inkml:trace contextRef="#ctx0" brushRef="#br0" timeOffset="259.402">1158 30,'-29'33,"-9"17,-4-1,7-4,3-4,7-5,9-9</inkml:trace>
  <inkml:trace contextRef="#ctx0" brushRef="#br0" timeOffset="-512.152">254 1,'-75'420,"54"-216,6-131,2-62,6-16</inkml:trace>
  <inkml:trace contextRef="#ctx0" brushRef="#br0" timeOffset="-344.084">0 312,'34'0,"15"0,5 0,-2 0,-5 0,-7 0,-4 0,-4 0,-2 0,-2 0,-6 0</inkml:trace>
  <inkml:trace contextRef="#ctx0" brushRef="#br0" timeOffset="1755.322">593 678,'0'5,"0"6,0 2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37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2 705,'0'0,"0"-1,0 1,-1 0,1-1,0 1,0-1,0 1,0-1,-1 1,1 0,0-1,0 1,0-1,0 1,0-1,0 1,0-1,0 1,0-1,0 1,0-1,1 1,-1-1,0 1,0 0,0-1,1 1,-1-1,0 1,0 0,1-1,-1 1,0-1,1 1,-1 0,1 0,-1-1,0 1,1 0,-1 0,1-1,-1 1,0 0,1 0,-1 0,1 0,-1 0,1-1,-1 1,1 0,-1 0,1 0,-1 0,1 1,-1-1,1 0,-1 0,1 0,-1 0,1 0,19-4,1 0,0 1,0 1,0 0,1 2,-1 1,2 0,24 1,3566-1,-2174-1,-817-30,-200 4,369-30,-102 25,1516 32,-1714 28,-209-40,-55-6,227 14,-233 5,400-3,-282-26,197 27,-55 28,84-28,-207-25,-11-6,-44 3,21 0,36 0,17 0,64-2,24 2,-83 0,799 28,-651-1,-272-25,419 24,-349-25,77-1,-114 15,-41-3,187 14,-214 4,129-19,-55-6,37 4,1-8,-25-1,-85 0,-56 18,-68-6,-95 19,-10 3</inkml:trace>
  <inkml:trace contextRef="#ctx0" brushRef="#br0" timeOffset="3832.63">2740 1072,'18'315,"-11"-269,8 57,4 0,30 85,-4-97,-43-89,0 1,0-1,0 0,1 0,-1 0,1 0,-1 0,1 0,0-1,-1 1,1-1,0 0,0 0,0 0,0 0,0 0,0-1,0 1,1-1,-1 0,0 0,0 0,0 0,0-1,0 1,0-1,1 0,-1 0,-1 0,3-1,4-4,0 0,0-1,-1 0,0-1,0 1,-1-2,0 1,-1-1,1 0,-2 0,1-1,-1 1,-1-1,3-7,4-5,25-63,-29 65,1 0,1 0,1 0,1 1,0 1,9-11,-19 27,0 1,1-1,-1 1,0-1,0 1,1 0,-1-1,1 1,-1 0,1 0,-1 0,1 0,0 0,-1 1,1-1,0 0,0 1,0-1,-1 1,1 0,0 0,0 0,0-1,0 2,0-1,-1 0,1 0,0 1,0-1,0 1,0-1,-1 1,1 0,0 0,-1-1,1 1,-1 0,1 1,-1-1,1 0,-1 0,0 1,1-1,-1 1,0-1,0 1,0-1,0 1,0 0,0 0,60 149,-53-136,0-1,0 0,2-1,-1 1,2-2,0 1,0-2,2 1,-9-8,0 0,1-1,-1 0,1 0,0 0,0-1,0 0,0 0,1 0,-1 0,0-1,1 0,-1 0,1 0,-1-1,1 0,0 0,-1 0,1-1,-1 1,1-1,-1-1,1 1,-1-1,2-1,5-5,-1 0,-1-1,0 0,0-1,-1 0,0-1,-1 0,0 0,0-1,-1 0,-1 0,0 0,-1-1,0 0,-1 0,0-1,31-100,-4-2,-5-1,6-88,-22 110,-9 82</inkml:trace>
  <inkml:trace contextRef="#ctx0" brushRef="#br0" timeOffset="4403.343">4066 959,'17'296,"-5"60,6-268,-18-85,1-1,0 0,0 1,0-1,1 0,-1 0,0 0,1 0,-1 0,1 0,0 0,0 0,0-1,-1 1,2-1,-1 1,0-1,0 0,0 0,1 0,-1 0,0 0,1-1,-1 1,1-1,-1 1,1-1,-1 0,1 0,-1 0,1 0,-1 0,1-1,12-3,-1-1,0 0,0-1,-1-1,0 0,0-1,-1 0,0-1,0 0,8-9,43-30,-62 47,0 0,-1 1,1-1,0 0,0 1,0-1,-1 1,1-1,0 1,0-1,0 1,0 0,0 0,0-1,0 1,0 0,0 0,0 0,0 0,0 0,0 0,0 0,0 0,-1 0,1 1,0-1,0 0,0 1,0-1,0 0,0 1,0-1,0 1,-1-1,1 1,0 0,0-1,-1 1,1 0,-1 0,1-1,0 1,-1 0,1 0,-1 0,0 0,1 0,-1 0,0-1,1 1,-1 0,0 0,0 1,4 57,-4-51,8 63,-8-70,0 1,1-1,-1 1,0 0,1-1,0 0,-1 1,1-1,0 1,0-1,0 0,0 1,0-1,0 0,0 0,1 0,-1 0,0 0,1 0,-1 0,0 0,1-1,-1 1,1-1,-1 1,1-1,-1 1,1-1,0 0,-1 0,1 1,-1-1,1 0,0-1,-1 1,1 0,-1 0,1-1,0 1,-1-1,1 1,16-8</inkml:trace>
  <inkml:trace contextRef="#ctx0" brushRef="#br0" timeOffset="5045.932">4969 1523,'-4'4,"-30"23,1 2,1 2,2 1,-22 28,28-1,23-57,1-1,0 0,0 1,0-1,0 0,0 1,0-1,0 0,0 1,1-1,-1 0,1 0,-1 1,1-1,-1 0,1 0,-1 0,1 0,0 1,0-1,0 0,-1 0,1-1,0 1,0 0,0 0,1 0,-1-1,0 1,0 0,0-1,0 1,1-1,-1 1,0-1,0 0,1 0,-1 0,0 1,1-1,-1 0,0 0,1-1,0 1,11-3,-1 0,1-1,-1 0,0-1,-1 0,1-1,-1-1,0 1,-1-2,1 0,-1 0,-1 0,0-2,4-3,17-15,39-24,-67 53,-1 0,1 1,0-1,-1 0,1 0,-1 1,1-1,-1 1,0 0,0-1,1 1,-1 0,0 0,-1-1,1 1,0 0,-1 0,1 0,-1 0,1 0,-1 0,0 0,0 0,0 0,0 1,3 10,-2-9,1 0,-1 0,1 0,0-1,0 1,0 0,0-1,1 1,-1-1,1 0,0 0,0 0,0 0,1-1,-1 1,1-1,-1 0,1 0,0 0,0 0,0 0,0-1,0 0,0 0,0 0,0 0,0-1,0 0,1 0,-1 0,1 0,11-2,-1 0,1-2,-1 0,0 0,0-1,0-1,-1-1,1 0,-2-1,1 0,-1-1,0 0,-1-1,0-1,-1 0,0-1,-1 0,0 0,0-1,0-3,12-21,-2 0,-1-2,-2 0,-2-1,-2 0,-1-1,-2 0,2-29,0-115,-12 186,-1-1,1 0,0 0,-1 1,1-1,-1 0,1 0,-1 0,1 0,-1 0,1 0,-1 0,1 0,-1 0,1 0,-1 0,1 0,-1 0,1 0,-1 0,1 0,0-1,-1 1,1 0,-1 0,1 0,-1-1,1 1,0 0,-1-1,1 1,0 0,-1-1,1 1,0 0,-1-1,1 1,0-1,0 1,-1-1,1 1,0-1,0 1,0 0,0-1,0 1,0-1,0 1,0-1,0 1,0-1,0 1,0-1,0 1,0-1,0 1,0-1,0 1,1-1,-1 1,0-1,-16 40,6 3,2 1,2 0,2 1,2 0,1-1,5 35,-1-33,1-1,3 1,1-1,2 0,3-1,1 0,12 24,-16-49,-2-4,-14-22,-4-10,0-1</inkml:trace>
  <inkml:trace contextRef="#ctx0" brushRef="#br0" timeOffset="5282.813">5252 1270,'38'9,"23"4,5-1,1-2,0-3,-9-3,-3-1,-1-3,-1-4,-5-3,-5 1,-10 0</inkml:trace>
  <inkml:trace contextRef="#ctx0" brushRef="#br0" timeOffset="6217.472">6719 1496,'-11'12,"-2"1,0 1,1 0,0 1,1 1,1 0,0 0,1 0,1 1,1 1,0 0,1-1,-1 9,7-24,0 0,-1 0,1 0,0 0,0 1,1-1,-1 0,0 0,1 0,-1 0,1 1,0-1,0 0,0 0,0 0,0-1,0 1,0 0,0 0,1-1,-1 1,1 0,0-1,-1 1,1-1,0 0,0 0,-1 0,1 0,0 0,0 0,1 0,-1 0,0-1,0 1,0-1,0 0,2 0,82-14,-57-1,-2-2,0 0,-1-2,-1-1,-1-1,-1-1,0-1,-2-1,-1-1,-1-1,-1 0,14-29,-9 11,-1 0,-3-1,-2-1,-1-1,-3 0,-2-1,6-48,-17 91,1 2,0 0,-1 0,1 0,-1 0,0-1,0 1,0 0,0 0,0 0,-1-1,1 1,-1 0,0 0,0 0,0 0,0 0,-1 0,-1-2,1 6,1 0,-1-1,0 1,0 0,0 0,1 1,-1-1,0 0,1 0,0 1,-1-1,1 1,0-1,-1 1,1 0,0-1,0 1,0 0,1 0,-1 0,0 0,1 0,-1 0,1 0,0 0,-1 1,0 0,-12 44,2 1,2 0,2 1,2 0,2 0,3 0,2 0,5 36,84 352,-77-359,-4-30,-1 0,-3 0,-2 1,-2 0,-3 24,-1-58,-1 0,0 0,-1-1,0 0,-1 0,-1 0,0 0,-1-1,0 0,-1 0,-1-1,0 0,0-1,-1 1,-1-2,0 0,0 0,-1-1,-5 3,12-9,-1 1,0-1,0 0,0-1,0 0,-1 0,1 0,-1-1,1 1,-1-2,1 1,-1-1,0 0,1 0,-1-1,0 1,1-2,-1 1,1-1,0 0,-1 0,1-1,0 1,0-2,1 1,-1 0,1-1,-1 0,1-1,0 1,1-1,-1 0,1 0,0 0,0-1,0 1,1-1,-2-3,1-5,-1-1,2 1,0-1,0 0,2 0,0 1,0-1,2 0,0 0,0 0,1 0,1 0,1 1,0-1,82-199,-63 165,-12 25</inkml:trace>
  <inkml:trace contextRef="#ctx0" brushRef="#br0" timeOffset="6461.926">6606 988,'-5'-10,"-1"-2</inkml:trace>
  <inkml:trace contextRef="#ctx0" brushRef="#br0" timeOffset="7315.302">8074 1326,'-12'30,"2"0,1 1,2 0,0 0,3 1,-2 28,6-55,-1 0,1 0,0-1,1 1,-1 0,1 0,0 0,0-1,0 1,1-1,0 1,0-1,0 1,0-1,0 0,1 0,0 0,0 0,0-1,0 1,1-1,-1 0,1 0,0 0,0 0,0-1,0 1,1-1,-1 0,1-1,-1 1,1-1,-1 0,1 0,0 0,0 0,-1-1,1 0,0 0,0 0,0-1,-1 1,1-1,0-1,14-6,0-1,0-2,-1 0,0 0,-1-2,-1 0,0-1,0-1,-2 0,11-14,-16 19,-4 6,0 0,0 0,1 1,0 0,-1-1,1 2,0-1,0 1,1 0,-1 0,0 1,1-1,-1 1,1 1,-1 0,1-1,-1 2,1-1,-1 1,0 0,1 0,-1 1,0 0,1 0,-1 1,0-1,-1 1,1 0,0 1,-1 0,0-1,0 2,0-1,0 1,-1-1,0 1,0 0,2 4,-2-4,0 1,0-1,1 0,-1 0,1-1,0 0,0 1,1-2,-1 1,1-1,0 1,0-2,0 1,0-1,0 0,1 0,-1 0,1-1,-1 0,1 0,-1-1,1 0,0 0,-1-1,1 1,-1-1,1-1,-1 1,1-1,-1-1,0 1,0-1,0 0,0 0,4-3,-1-5,0 1,0-2,-1 1,-1-1,0 0,0-1,-1 1,-1-1,0 0,-1-1,0 1,-1-1,-1 0,0 0,0 0,-2-8,-10-41,11 50</inkml:trace>
  <inkml:trace contextRef="#ctx0" brushRef="#br0" timeOffset="7667.068">9287 1636,'19'-2,"0"-2,0 0,0-1,0-1,-1-1,0-1,-1 0,1-1,14-11,-25 15,0 0,-1-1,1 0,-1 0,0-1,0 1,-1-1,0 0,0-1,-1 0,0 1,0-1,-1 0,0-1,0 1,-1-1,0 1,0-1,-1 1,-1-1,1 0,-1 0,-1 0,2 6,-1 0,0 0,0 0,0 0,-1 0,1 0,-1 0,1 0,-1 0,0 0,0 0,0 0,-1 1,1-1,-1 0,1 1,-1-1,0 1,0 0,0-1,-1 1,1 0,0 0,-1 0,1 1,-1-1,1 1,-1-1,0 1,0 0,0 0,0 0,0 0,0 1,0-1,0 1,0 0,0-1,0 2,0-1,0 0,0 0,0 1,0 0,0 0,0 0,0 0,0 0,-1 1,-6 5,0 2,0-1,1 1,-1 0,2 1,0 0,0 1,1 0,0 0,1 0,0 1,1 0,0 0,1 0,0 0,1 1,0 0,1 0,1 0,0-1,0 1,2 0,-1 0,2 0,0 0,0 0,1 0,1-1,0 0,1 1,0-1,1-1,0 1,1-1,0 0,0-1,1 0,1 0,0 0,0-1,7 4,-3-6,1 0,0-1,1 0,-1-1,1 0,0-2,1 0,-1 0,0-1,5-1,8 0</inkml:trace>
  <inkml:trace contextRef="#ctx0" brushRef="#br0" timeOffset="8570.804">10416 1298,'-17'56,"12"-31,1 0,1 0,1 0,1 1,1-1,2 0,0 0,2 1,-4-20,1 0,-1 0,1 0,1 0,-1 0,1 0,0-1,1 1,-1-1,1 1,0-1,1 0,-1 0,1 0,0 0,0-1,1 0,-1 1,1-2,0 1,0 0,0-1,0 0,1 0,-1-1,1 1,0-1,-1-1,1 1,0-1,0 0,0 0,1-1,-1 1,0-1,0-1,0 1,1-1,7-5,-1 0,0-1,0-1,-1 0,0 0,0-1,-1-1,0 0,-1 0,0-1,-1 0,0-1,-1 0,0-1,5-12,32-39,-45 63,0 1,1-1,-1 0,0 1,0-1,0 0,0 1,0-1,1 0,-1 1,0-1,1 1,-1-1,0 0,1 1,-1-1,1 1,-1-1,1 1,-1 0,1-1,-1 1,1-1,-1 1,1 0,0-1,-1 1,1 0,-1 0,1 0,0-1,-1 1,1 0,0 0,-1 0,1 0,0 0,-1 0,1 0,0 0,-1 0,1 1,0-1,-1 0,1 0,0 1,-1-1,1 0,-1 1,1-1,-1 0,1 1,-1-1,1 1,-1-1,1 1,-1-1,1 1,-1-1,0 1,1-1,-1 1,0 0,1 0,4 49,-4-36,-1-9,1 1,0 0,0-1,0 1,1 0,-1-1,1 0,1 1,-1-1,1 0,0 0,0 0,0-1,1 1,0-1,0 0,0 0,0 0,1 0,-1-1,1 0,0 0,0 0,0 0,0-1,1 0,-1 0,0 0,1-1,0 0,-1 0,1 0,0-1,3 0,2 1,-1-1,1-1,0 0,-1 0,0-1,1 0,-1-1,0 0,0-1,0 0,-1 0,1-1,-1-1,0 1,-1-1,1-1,-1 0,0 0,-1 0,4-5,141-199,-128 174,-13 20</inkml:trace>
  <inkml:trace contextRef="#ctx0" brushRef="#br0" timeOffset="8971.384">12081 1242,'-35'0,"1"3,-1 0,0 2,1 2,0 1,0 2,1 1,0 2,1 0,-4 6,24-12,0 0,1 1,0 0,1 1,0 1,0-1,1 2,0-1,-5 10,10-15,1 0,0 0,0 0,0 1,1-1,0 1,0 0,0-1,1 1,0 0,0 0,0 0,1 0,0 0,0 0,0 0,1 0,0 0,0 0,1 0,-1 0,3 5,-2-8,0 0,0-1,0 1,0 0,0-1,0 1,1-1,-1 0,1 1,0-1,-1 0,1-1,0 1,0 0,0-1,1 0,-1 0,0 0,0 0,1 0,-1-1,1 1,-1-1,0 0,1 0,-1 0,1 0,-1-1,2 0,97-32,54-65,-26-3,-128 100,0 1,1 0,-1-1,1 1,-1 0,0 0,1 1,-1-1,1 0,-1 1,0-1,1 1,-1 0,0 0,1 0,-1 0,0 0,0 0,0 1,0-1,0 1,0-1,-1 1,1 0,0 0,-1 0,1 0,-1 0,0 0,0 0,0 0,0 0,0 1,0-1,-1 0,1 1,-1-1,1 1,-1-1,0 0,0 1,0-1,0 1,0-1,-1 1,1-1,-1 0,4 11,43 154,-36-145,-3-3</inkml:trace>
  <inkml:trace contextRef="#ctx0" brushRef="#br0" timeOffset="9349.629">12448 1665,'13'-48,"2"0,2 0,3 2,1 0,13-17,-35 62,2-1,-1 1,0 0,0 0,0 0,0 0,1 0,-1 0,0 0,1 0,-1 0,1 0,-1 0,1 0,0 0,-1 1,1-1,0 0,0 0,-1 1,1-1,0 0,0 1,0-1,0 1,0-1,0 1,0-1,0 1,0 0,0-1,0 1,0 0,0 0,0 0,0 0,0 0,1 0,-1 0,0 0,0 0,0 1,0-1,0 0,0 1,0-1,0 1,0-1,0 1,0-1,-1 1,1 0,0-1,0 1,0 0,-1 0,1 0,0-1,-1 1,1 0,0 1,25 161,-23-157,0-1,0 1,0-1,1 1,0-1,0-1,0 1,1 0,0-1,0 0,0 0,0 0,0-1,1 0,-1 0,1 0,0-1,0 0,0 0,0 0,1-1,-1 1,0-2,0 1,1-1,-1 0,1 0,-1-1,0 1,1-2,-1 1,0-1,0 0,0 0,0 0,0-1,-1 0,1 0,-1 0,5-5,14-12,-2-2,0-1,-1 0,-1-1,-2-2,14-22,-26 39,9-15,-3 1</inkml:trace>
  <inkml:trace contextRef="#ctx0" brushRef="#br0" timeOffset="9579.33">13407 762,'0'624,"18"-490,-21-116</inkml:trace>
  <inkml:trace contextRef="#ctx0" brushRef="#br0" timeOffset="9814.407">13153 1242,'34'-5,"15"-2,10 1,-1 1,-5 2,-7 0,-2 2,-3 1,0-5,-1-1,-3 0,-8 2</inkml:trace>
  <inkml:trace contextRef="#ctx0" brushRef="#br0" timeOffset="10097.982">13831 1326,'9'0,"-1"2,1-1,-1 0,1 0,0-1,0 0,-1-1,1 1,0-2,-1 1,1-1,-1-1,0 0,0 0,0 0,0-1,0 0,-1-1,1 1,-1-1,0-1,-1 0,0 0,1 0,-2 0,1-1,0-1,-5 5,0 0,-1 0,1 0,-1 0,0 0,0 0,0 0,0 0,0 0,-1 0,1 0,-1 0,0 0,0 0,0 1,0-1,0 0,-1 1,1-1,-1 1,0-1,1 1,-1 0,0-1,-1 1,1 0,0 0,0 1,-1-1,1 0,-1 1,0 0,0-1,1 1,-1 0,0 0,0 1,0-1,0 1,0-1,0 1,0 0,0 0,0 0,0 0,0 1,0-1,1 1,-1 0,0 0,0 0,0 0,-2 2,-5 2,0 1,1 1,0 0,0 0,0 1,1 0,0 0,0 1,1 0,0 1,1-1,0 1,0 1,1-1,1 1,0 0,0 0,1 0,-2 10,2-15,1 0,-1 1,1 0,0 0,1-1,0 1,0 0,0 0,1 0,0 0,0 0,1 0,0 0,0 0,1 0,0 0,0 0,0-1,1 1,0-1,0 0,1 0,0 0,0 0,0 0,1-1,-1 0,1 0,1 0,-1-1,1 0,-1 0,1 0,4 2,6-2,0 0,0-1,1-1,-1 0,1-1,0-1,-1-1,1 0,-1-1,1-1,-1 0,14-6,-3 3</inkml:trace>
  <inkml:trace contextRef="#ctx0" brushRef="#br0" timeOffset="10542.232">14452 1185,'-33'38,"8"-11,1 1,2 1,1 0,1 2,-9 20,27-48,0 0,0 0,1 0,-1 1,1-1,0 0,0 1,0-1,0 0,0 1,1-1,0 1,-1-1,1 1,1 0,-1-1,0 1,1-1,0 1,0-1,0 0,0 1,0-1,1 0,0 0,-1 0,1 0,0 0,0 0,1 0,-1-1,1 1,-1-1,1 1,0-1,0 0,0 0,0-1,0 1,0-1,0 1,1-1,-1 0,0 0,1 0,1 0,10-2,1 1,-1-2,0 0,1 0,-1-2,0 0,0-1,-1 0,1-1,-1 0,-1-2,12-7,10-8,0-2,-2-2,-2-1,0-2,-2 0,-1-2,-2-1,-1-2,-1 0,11-25,-11 26,-2-2,-1 0,-2-2,-1 0,-3-1,0 0,-3-1,-1-1,-2 0,-2-1,1-39,-8 79,0-1,0 0,0 0,0 1,-1-1,1 0,-1 1,0-1,0 0,0 1,0-1,0 1,-1-1,1 1,-1 0,1 0,-1 0,0 0,0 0,0 0,0 0,0 0,-1 1,1-1,0 1,-1 0,1-1,-1 1,1 0,-1 0,0 1,1-1,-1 1,0-1,1 1,-1 0,0 0,0 0,1 0,-1 1,0-1,0 1,1-1,-1 1,1 0,-1 0,1 0,-1 1,1-1,-17 9,2 1,-1 1,2 1,-1 0,2 1,0 1,1 0,0 1,1 1,1 0,1 0,0 1,1 1,1 0,1 0,-3 12,1-10,2 0,1 1,1 0,0 0,2 1,1-1,0 1,2 0,0 0,2-1,1 1,0 0,2-1,0 1,2-1,0 0,2-1,0 1,1-1,1-1,2 0,-1-1,2 0,1 0,0-2,1 1,9 5,-6-9,0-1,1 0,0-2,1 0,1-2,0 0,0-1,0-1,1-1,9 0,-2 0</inkml:trace>
  <inkml:trace contextRef="#ctx0" brushRef="#br0" timeOffset="11158.442">16117 649,'-18'77,"3"1,4 0,4 1,2 0,5 0,3 0,3 3,47 147,-78-242,12 2</inkml:trace>
  <inkml:trace contextRef="#ctx0" brushRef="#br0" timeOffset="11408.48">15835 1156,'34'0,"20"0,6-4,2-3,1 1,-2 2,0-5,-2 1,-1 0,-1 3,-6 1,-1 2,-4 1,-6 1,-10 0</inkml:trace>
  <inkml:trace contextRef="#ctx0" brushRef="#br0" timeOffset="11656.984">16710 1129,'-29'24,"6"-6,0 1,1 1,1 1,2 1,0 1,1 1,-8 13,24-33,0-1,-1 1,1 0,1 0,-1 0,0 0,1 0,0 0,0 0,0 1,1-1,0 0,-1 0,1 1,1-1,-1 0,1 0,-1 1,1-1,0 0,1 0,-1 0,1 0,0 0,0 0,0-1,0 1,0 0,1-1,0 0,0 0,0 0,0 0,0 0,1 0,-1-1,1 0,0 1,-1-1,1-1,0 1,3 0,7 2,-1-1,0-1,1 0,0-1,-1-1,1 0,-1 0,1-2,0 1,-1-2,0 0,1-1,-1 0,-1 0,1-2,-1 0,0 0,0-1,0 0,-1-1,0-1,-1 1,0-2,0 1,-1-2,0 1,-1-1,0 0,-1-1,4-9,-7 11,-1-1,0 0,0 0,-1 0,-1 0,0 0,-1 0,0 0,0 0,-1 0,-1 0,0 0,0 0,-1 0,-1 0,1 1,-2 0,-2-6,4 12,0 0,0 1,-1 0,1-1,0 1,-1 0,0 1,0-1,0 1,0-1,0 1,0 0,-1 1,1-1,-2 0,-17-3</inkml:trace>
  <inkml:trace contextRef="#ctx0" brushRef="#br0" timeOffset="15268.91">18431 959,'-7'-3,"0"0,-1 1,1-1,-1 2,0-1,0 1,0 0,1 1,-1 0,0 0,0 0,0 1,0 0,0 1,1 0,-1 0,1 1,-1 0,1 0,0 0,0 1,-120 61,124-63,0 0,0 0,1 0,-1 0,1 0,0 0,-1 1,1-1,0 1,0 0,1-1,-1 1,0 0,1 0,0 0,0 0,0 0,0 0,0 1,1-1,-1 0,1 0,0 1,0-1,0 0,0 0,1 1,-1-1,1 0,0 0,0 0,0 0,0 0,0 0,1 0,0 0,-1 0,1 0,0-1,0 1,0-1,1 0,-1 1,1-1,-1 0,1 0,0-1,1 2,56 37,-53-37,1 0,-1 1,0 0,0 1,0-1,-1 2,1-1,-1 0,0 1,-1 0,0 1,0-1,0 1,0 0,-1 0,-1 0,1 1,-1-1,0 1,-5-2,1 0,-1 0,0-1,-1 1,0-1,1 1,-2-1,1 0,-1 0,1 0,-1-1,-1 1,1-1,-1 0,1 0,-1-1,0 1,0-1,-1 0,1 0,-1-1,1 0,-1 0,0 0,0-1,0 0,0 0,-3 0,-18 5,0-2,0-2,0 0,-1-1,-23-4,7 2,-7-9,50 9,0 1,0-1,0 1,0-1,1 1,-1-1,0 0,0 1,1-1,-1 0,1 0,-1 1,0-1,1 0,0 0,-1 0,1 0,-1 0,1 0,0 1,0-1,0 0,-1 0,1 0,0 0,0 0,0 0,0 0,1 0,-1 0,0 0,0 0,1 0,-1 0,0 0,1 0,-1 1,1-1,-1 0,1 0,-1 0,1 1,0-1,-1 0,1 1,0-1,-1 0,1 1,0-1,0 1,0-1,0 1,17-14,3 3</inkml:trace>
  <inkml:trace contextRef="#ctx0" brushRef="#br0" timeOffset="15635.664">18882 1044,'-11'14,"-1"-1,2 1,0 1,0 0,2 0,0 1,0 0,1 0,2 1,-1-1,2 1,-2 14,6-28,0 0,0 0,0 0,0 0,1 0,0 0,-1-1,1 1,0 0,0 0,1 0,-1-1,0 1,1-1,0 1,0-1,-1 1,1-1,1 0,-1 0,0 0,0 0,1-1,-1 1,1 0,0-1,-1 0,1 0,0 1,0-2,0 1,0 0,-1-1,1 1,0-1,0 0,2 0,113-15,-97 5,-2-1,0-1,0-1,-1-1,-1 0,0-2,-1 0,-1 0,0-1,-1-1,-1-1,-1 0,-1 0,0-1,-2-1,0 0,0-4,7 0,-12 25</inkml:trace>
  <inkml:trace contextRef="#ctx0" brushRef="#br0" timeOffset="16124.342">19419 1355,'28'-36,"1"1,2 1,2 2,1 1,12-7,-21 17,-11 7,2 2,-1 0,1 0,1 2,0 0,0 1,1 1,0 0,4 0,-21 8,1-1,-1 1,1-1,-1 1,1-1,-1 1,1 0,-1 0,1 0,-1 0,1 0,-1 0,1 0,-1 0,1 1,-1-1,1 1,-1-1,1 1,-1-1,0 1,1 0,-1 0,0-1,0 1,1 0,-1 0,0 0,0 1,0-1,0 0,0 0,0 0,-1 1,1-1,0 0,-1 1,1-1,-1 1,1-1,-1 1,0-1,1 1,-1-1,0 1,-9 75,5-58,3 76,2-93,-1 0,1 0,0 1,0-1,0 0,0 0,0 0,0 0,1 0,-1 0,1 0,-1 0,1 0,0-1,0 1,-1-1,1 1,0-1,0 0,1 0,-1 0,0 0,0 0,0 0,1-1,-1 1,0-1,1 1,-1-1,1 0,-1 0,0 0,1 0,-1 0,1-1,-1 1,2-1,6-2,0-1,0 0,0 0,0-1,-1 0,0 0,0-1,0-1,-1 1,6-7,29-19,18-10,-8 5,1 3,2 1,21-6,-74 37,-1-1,1 1,0 1,0-1,0 0,0 1,1-1,-1 1,0 0,1 0,-1 0,1 1,-1-1,1 1,-1 0,1 0,-1 0,1 0,-1 1,1-1,-1 1,0 0,1 0,-1 0,0 0,0 1,1-1,-1 1,0 0,-1 0,1 0,0 0,0 1,-1-1,1 2,0 8,0 1,-1 0,0 0,-1 0,-1 0,0 0,-1 0,-2 12,0 13,3-30,-2 1,1 0,0 0,0 1,1-1,0 0,0 0,1 1,1-1,-1 0,2 0,-1 0,1 0,0-1,1 1,0-1,0 0,1 0,0 0,1-1,-1 1,1-1,2 1,12 4</inkml:trace>
  <inkml:trace contextRef="#ctx0" brushRef="#br0" timeOffset="19289.518">680 2794,'116'-52,"-112"51,-1 0,0 1,1-1,-1 1,1-1,-1 1,1 0,-1 0,1 0,-1 1,0-1,1 1,-1 0,1 0,-1 0,0 0,0 1,0-1,0 1,0 0,0 0,0 0,0 0,-1 0,1 1,-1-1,1 1,-1 0,0 0,0-1,-1 1,1 1,0-1,-1 1,4 12,-1 1,-1-1,-1 1,0 0,-1 0,-1 0,-1 0,-2 15,1 14,-4 26,-3-1,-2-1,-6 8,5-21,-29 87,109-308,100-116,-93 169,-75 110,0 0,0 0,1 1,-1-1,1 0,-1 1,1-1,-1 0,1 1,-1-1,1 1,-1-1,1 1,0-1,-1 1,1-1,0 1,-1 0,1-1,0 1,0 0,-1 0,1 0,0-1,0 1,-1 0,1 0,0 0,0 0,0 0,-1 0,1 1,0-1,0 0,-1 0,1 0,0 1,0-1,-1 0,1 1,0-1,-1 1,1-1,0 1,-1-1,1 1,-1-1,1 1,-1-1,1 1,-1 0,1-1,-1 1,0 0,1 0,-1-1,0 1,0 0,1 0,-1-1,0 1,0 0,0 0,0 0,0-1,0 2,4 59,-4-57,-30 232,12-123,18-113,1-1,0 0,-1 1,1-1,0 1,-1-1,1 1,0-1,0 1,-1 0,1-1,0 1,0 0,0-1,0 1,-1 0,1 0,0 0,0 0,0 0,0 0,0 0,0 0,-1 0,1 0,0 1,0-1,0 0,0 1,-1-1,1 0,0 1,0-1,-1 1,1-1,0 1,-1-1,1 1,0 0,-1-1,1 1,-1 0,1-1,-1 1,0 0,1 0,-1-1,0 1,1 0,-1 0,0 0,0 0,0 0,0-1,1 1,-1 0,0 0,-1 0,1 0,0 0,0-1,0 1,0 0,-1 0,1 0,0 0,-1 0,269-307,-238 271,58-51,-87 85,0 0,0 1,0-1,1 0,-1 1,0-1,0 1,0-1,0 1,1 0,-1-1,0 1,0 0,1 0,-1 0,0 0,0 0,1 0,-1 0,0 1,0-1,0 0,1 1,-1-1,0 0,0 1,0 0,0-1,0 1,0 0,0-1,0 1,0 0,0 0,0 0,0 0,-1 0,1 0,0 0,-1 0,1 0,-1 0,1 1,-1-1,1 0,-1 0,0 0,1 2,4 63,-89 282,83-346,0 1,1-1,-1 0,0 0,1 1,0-1,-1 1,1-1,0 0,0 1,0-1,1 0,-1 1,1-1,-1 0,1 1,0-1,0 0,0 0,0 1,0-1,0 0,0 0,1 0,-1-1,1 1,0 0,-1 0,1-1,0 1,0-1,0 0,0 1,0-1,0 0,16-1</inkml:trace>
  <inkml:trace contextRef="#ctx0" brushRef="#br0" timeOffset="19580.79">1978 3020,'-37'61,"21"-38,1 1,2 1,0 1,1-1,2 2,1 0,-2 10,10-34,0 1,0 0,1 0,0 0,-1 0,1 0,0 0,1 0,-1 0,1-1,0 1,0 0,0 0,0 0,1-1,-1 1,1-1,0 1,0-1,1 0,-1 0,0 0,1 0,0 0,0 0,0-1,0 1,0-1,0 0,1 0,-1 0,1 0,-1-1,1 0,0 1,0-1,0-1,-1 1,1 0,0-1,0 0,0 0,0 0,0 0,0-1,0 1,0-1,-1 0,1 0,0-1,-1 1,1-1,1 0,9-6,-1 1,0-1,0-1,-1-1,0 1,-1-2,0 0,-1 0,0-1,0 0,-2-1,1 1,-2-2,1 1,-2-1,0-1,-1 1,0-1,0-5,-3 12,-1 0,1 0,-2 0,1 0,-1 0,-1 0,0 0,0 0,0 0,-1 1,0-1,0 0,-1 1,0-1,-3-3,5 7,-1 1,0 0,0-1,0 1,0 0,-1 0,1 0,-1 0,0 1,0-1,0 1,0-1,0 1,0 0,-1 0,1 1,-1-1,1 1,-1 0,0-1,1 2,-1-1,0 0,0 1,0 0,0 0,1 0,-1 0,0 0,0 1,0 0,-2 0,-1 2,0 1,1-1,-1 1,1 0,0 1,0-1,1 1,-1 0,1 0,0 1,1 0,-1 0,1 0,-3 7,4-10,-10 16</inkml:trace>
  <inkml:trace contextRef="#ctx0" brushRef="#br0" timeOffset="20124.338">2288 3387,'-1'-4,"0"1,0 0,0-1,1 1,-1-1,1 1,0-1,0 0,0 1,0-1,1 1,-1-1,1 1,0-1,0 1,0 0,1-1,-1 1,1 0,0 0,0 0,0 0,1-1,32-52,3 2,2 2,2 1,16-11,-57 61,-1-1,1 1,-1 0,1 0,-1 0,1 0,0 0,-1 0,1 0,0 0,0 0,0 0,-1 0,1 0,0 1,0-1,0 0,1 1,-1-1,0 1,0-1,0 1,0 0,0-1,1 1,-1 0,0 0,0 0,1-1,-1 2,0-1,0 0,1 0,-1 0,0 0,0 1,0-1,0 1,1-1,-1 1,0-1,0 1,0-1,0 1,0 0,0 0,0 0,0-1,-1 1,1 0,0 0,0 0,-1 1,2 8,-2 0,1 0,-2 1,1-1,-1 0,-1 0,0 0,0 0,-1 0,0 0,-1 0,-3 6,-3 11,8-22,-1 3,0 0,1-1,0 1,0 0,0 0,1 0,0 0,1 1,0-1,0 0,1 0,0 1,0-7,1-1,0 0,0 1,0-1,0 0,-1 0,2 0,-1 0,0 0,0 0,0-1,0 1,0-1,1 0,-1 1,0-1,0 0,1 0,-1-1,0 1,0 0,1-1,-1 1,0-1,0 0,0 1,0-1,0 0,0-1,0 1,0 0,0 0,-1-1,1 1,0-1,-1 0,1 1,-1-1,0 0,1 0,-1 0,4-2,31-26,-2-2,-1-1,-2-2,-1-1,-1-2,-6 9,18-11,-40 40,0-1,0 0,0 1,0-1,0 0,-1 1,1-1,0 1,0-1,1 1,-1 0,0 0,0-1,0 1,0 0,0 0,0 0,0 0,0 0,0 0,0 0,1 0,-1 1,0-1,0 0,0 1,0-1,0 1,0-1,0 1,0-1,-1 1,1 0,0-1,0 1,0 0,-1 0,1 0,0-1,-1 1,1 0,-1 0,1 0,-1 0,1 0,-1 0,1 0,-1 0,1 9,0-1,0 0,0 0,-1 0,-1 0,0 1,0-1,-1 0,0 0,0 0,-4 7,1 4,-8 24,9-34,0 1,1 0,0 0,1 1,0-1,1 0,0 1,1-1,0 0,1 3,4 4</inkml:trace>
  <inkml:trace contextRef="#ctx0" brushRef="#br0" timeOffset="20487.025">3106 3274,'12'4,"0"-1,-1 0,1-1,0 0,0-1,0-1,0 1,1-2,-1 0,0 0,0-1,-1-1,1 0,0 0,-1-1,0 0,0-1,0-1,0 0,-1 0,0-1,0-1,-7 4,0-1,0 1,0-1,-1 0,0 0,0 0,0 0,0 0,-1-1,0 1,0 0,-1-1,1 1,-1-1,0 1,-1 0,1-1,-1 1,0-1,0 1,-1 0,0 0,0 0,0 0,0 0,-1 0,0 1,0-1,0 1,0-1,-1 1,-1 0,1 3,-1 0,0 1,0-1,0 1,0 1,0-1,0 1,1-1,-1 1,0 1,0-1,1 1,-1 0,1 0,0 0,-1 1,1-1,0 1,0 0,0 0,1 0,-1 1,1-1,-2 3,-6 6,0 1,0 0,1 0,1 1,0 0,1 1,0 0,1 0,1 1,0 0,2 0,0 0,0 1,2-1,0 1,0-1,2 11,0-23,1 0,-1 0,1 0,0 0,0 0,0 0,1-1,-1 1,1 0,0-1,0 1,0-1,1 0,-1 1,1-1,-1 0,1-1,0 1,1 0,-1-1,0 0,1 1,-1-1,1-1,-1 1,1 0,0-1,0 0,0 0,0 0,0 0,0-1,0 0,0 0,0 0,0 0,0 0,4-2,67-11,-56 6</inkml:trace>
  <inkml:trace contextRef="#ctx0" brushRef="#br0" timeOffset="20882.874">3473 3442,'235'-278,"-235"278,0 1,0-1,0 0,0 1,0-1,1 1,-1-1,0 0,0 1,0-1,0 0,1 1,-1-1,0 0,0 1,1-1,-1 0,0 1,0-1,1 0,-1 0,0 0,1 1,-1-1,0 0,1 0,-1 0,0 0,1 1,-1-1,1 0,-1 0,0 0,1 0,-1 0,1 0,-1 0,0 0,1 0,-1 0,0 0,1-1,-1 1,1 0,-1 0,0 0,1 0,-1-1,0 1,1 0,-1 0,0-1,0 1,1 0,-1 0,0-1,0 1,1 0,-1-1,0 1,0 0,-6 32,4-27,0-1,1 0,-1 1,1 0,0-1,0 1,0 0,1-1,0 1,0 0,0 0,0-1,1 1,0 0,0-1,0 1,0 0,1-1,0 1,0-1,0 0,0 0,1 0,-1 0,1 0,0 0,0-1,1 1,-1-1,1 0,0 0,0 0,0-1,0 1,0-1,0 0,3 1,2-3,0 0,0 0,0-1,0 0,0-1,0 1,0-2,-1 1,1-2,-1 1,1-1,-1 0,0 0,-1-1,1 0,-1-1,0 0,0 0,3-4,-4 5,71-92,-45 49,-19 32</inkml:trace>
  <inkml:trace contextRef="#ctx0" brushRef="#br0" timeOffset="21129.214">4461 2596,'0'34,"0"20,-5 6,-1-2,0-2,1-5,2-7,1-1,-4-3,-1-4,1-3,1-2,2-2,1-1,1 0,0 0,-3-6,-2-5</inkml:trace>
  <inkml:trace contextRef="#ctx0" brushRef="#br0" timeOffset="21307.04">4151 3020,'38'0,"18"5,4 1,-3 0,-7-1,-3-2,-3-1,-6-1,-3 0,-4 4,-2 1,-1 0,-5-1</inkml:trace>
  <inkml:trace contextRef="#ctx0" brushRef="#br0" timeOffset="22334.925">5138 2878,'-8'2,"-1"1,0 0,0 0,1 1,0 0,0 0,0 1,0 0,1 0,0 1,0 0,0 0,1 1,-1 0,-1 3,-3 1,4-3,5-7,0 0,-1 0,1 0,0 0,0 1,0-1,0 1,0-1,1 1,-1 0,0 0,1 0,0 0,-1 0,1 0,0 0,0 0,0 1,0-1,0 0,1 1,-1-1,1 1,-1-1,1 1,0-1,0 0,0 1,0-1,1 1,-1-1,1 1,-1-1,1 0,0 1,0-1,0 0,0 0,0 1,1-1,-1 0,0 0,1-1,0 1,0 0,47 32,-43-31,1 0,0 0,-1 1,1 0,-1 0,0 1,0 0,-1 0,1 0,-1 1,0-1,-1 1,0 1,0-1,0 0,0 1,-1 0,0 0,-1 0,1 0,-1 0,-1 1,1 0,-2-5,0 0,-1-1,1 1,0 0,-1-1,0 1,1 0,-1-1,0 1,-1-1,1 1,0-1,-1 0,1 1,-1-1,0 0,1 0,-1 0,0 0,0-1,0 1,-1 0,1-1,0 1,-1-1,1 0,-1 0,1 0,-1 0,0 0,1-1,-1 1,0-1,1 0,-1 0,0 0,1 0,-1 0,-1 0,-6-1,1 0,-1 0,1-1,0 0,0 0,0-1,0-1,0 1,0-1,-7-5,-3-6,5 1</inkml:trace>
  <inkml:trace contextRef="#ctx0" brushRef="#br0" timeOffset="26024.241">6522 2991,'-32'-24,"29"20,-1 0,1 1,-1 0,0-1,0 2,0-1,-1 0,1 1,-1 0,1 0,-1 0,0 0,0 1,0 0,1 0,-1 0,0 0,-1 1,1 0,0 0,0 0,-4 2,-4 4,1 0,-1 1,1 1,0 0,0 1,1 0,1 1,-1 0,2 0,-1 1,2 1,-1 0,1 0,1 0,0 1,1 0,1 0,0 1,0-1,1 1,1 0,-1 12,3-22,0 1,1 0,-1-1,1 1,0 0,1 0,-1 0,1-1,0 1,0 0,0-1,0 1,1-1,0 1,0-1,0 0,1 0,-1 0,1 0,0 0,0-1,1 1,-1-1,1 0,-1 0,1 0,0 0,0 0,0-1,0 0,1 0,-1 0,1-1,-1 1,1-1,0 0,-1 0,1-1,4 1,7-4,1-1,-1-1,0 0,-1-1,1-1,-1 0,-1-1,1-1,-1 0,-1-1,0 0,0-1,-1 0,0-1,1-3,125-129,-114 123,-11 39,-12 29,-2-37,1 1,0-1,0 1,1-1,1 0,0 1,0-1,1 0,0 0,0 0,1-1,1 1,0-1,0 0,0 0,1 0,2 1,3-2,0 0,1-1,-1 0,1 0,1-2,-1 1,1-1,0-1,0-1,1 0,-1 0,0-1,1-1,0 0,-1-1,1-1,0 0,-1-1,6-1,13-4,1-2,-1-1,0-2,-1-1,-1-2,0 0,-1-2,-1-1,0-2,-2-1,5-4,8-7,-2-1,0-2,-3-2,-1-1,-2-1,-1-2,-2-1,-2-1,-2-1,-2-1,-2-2,-2 0,-3 0,2-14,-5 21,-8 29,-1 1,1-1,-2 0,1 0,-2 0,1 0,-1 0,-1 0,0 0,-1-1,0 1,-1 0,-1-6,2 16,1-1,-1 1,1-1,-1 1,0 0,1 0,-1-1,0 1,0 0,0 0,0 0,0 0,0 0,0 0,0 0,-1 0,1 1,0-1,0 0,-1 1,1-1,-1 1,1-1,0 1,-1 0,1-1,-1 1,1 0,-1 0,1 0,-1 0,1 0,-1 1,1-1,0 0,-1 1,1-1,-1 1,1-1,0 1,0 0,-1 0,1-1,0 1,0 0,0 0,0 0,0 0,0 0,0 0,0 1,-51 59,21-4,3 2,3 1,2 1,3 0,3 2,-7 49,17-81,1 0,2 0,1 0,2 0,2 30,-1-53,1 0,0 0,1 0,0 0,0 0,0 0,1-1,1 1,-1-1,1 0,0 0,0 0,1 0,0-1,1 0,-1 0,1 0,0-1,0 0,1 0,0 0,-1-1,2 0,-1 0,1 0,7 0,0 0,-1-1,1-1,0 0,0-1,0-1,0 0,1-1,-1 0,-1-2,1 0,0 0,-1-1,1-1,-1 0,0-1,-1-1,1 0,-2-1,1 0,-1-1,0 0,0-1,-2-1,1 0,-1 0,-1-1,3-3,-9 11,1-1,-1 0,0 0,0 0,0-1,-1 1,0-1,0 1,0-1,-1 0,0 1,0-1,0 0,-1 0,0 0,0 0,0 0,-1 0,0 0,0 1,0-1,-1 0,0 1,0-1,-1 1,1-1,-1 1,0 0,0 0,-1 0,0 1,0-1,0 1,0 0,0 0,-1 0,0 1,-4-3,-10-2,-1 0,-1 1,1 1,-1 0,0 2,-1 1,1 0,-1 2,1 0,-1 2,1 0,-1 1,-10 4,24-6,0 1,1 1,0-1,-1 1,1 0,0 1,0 0,0 0,0 1,1-1,-1 1,1 1,0-1,0 1,1 0,-4 4,-5 12</inkml:trace>
  <inkml:trace contextRef="#ctx0" brushRef="#br0" timeOffset="26420.746">8384 2907,'-10'5,"-1"2,1-1,0 1,1 0,-1 1,1 0,1 1,0 0,0 0,1 1,0 0,0 0,1 0,1 1,0 0,0 0,1 1,0-1,-1 9,7-14,0 0,0 1,0-1,0 0,1-1,0 1,1 0,-1-1,1 0,0 0,0 0,1 0,-1-1,1 1,0-1,0 0,1-1,-1 1,1-1,-1 0,1-1,0 1,0-1,1 0,-1-1,0 1,1-1,-1-1,0 1,1-1,1 0,0-1,-1 1,1-2,0 1,-1-1,0 0,0 0,1-1,-1 0,-1-1,1 1,0-1,-1 0,0-1,0 0,0 0,-1 0,1 0,-1-1,-1 0,1 0,-1-1,0 1,0-1,-1 0,0 0,0 0,-1 0,1 0,-2-1,1 1,-1-1,0 1,-1-1,1 1,-2-1,1 0,-1 1,0-1,0 1,-1-1,0 1,-1 0,0 0,0 0,0 0,-1 0,0 1,0-1,0 1,-1 0,0 1,0-1,-1 1,1-1,0 2,-1-1,0 1,0-1,0 1,0 1,0-1,-1 1,0 1,1-1,-1 1,0 0,0 0,0 1,0 0,-1 1,1-1,0 1,0 1,0-1,-1 1,1 0,0 1,0 0,0 0,1 0,-4 2,-8 7</inkml:trace>
  <inkml:trace contextRef="#ctx0" brushRef="#br0" timeOffset="26686.321">8751 2907,'-3'22,"0"-7,-1-1,2 1,0 0,1 0,0 0,1 0,1 0,0 0,1 0,1 0,0-1,1 1,1-1,0 0,1 0,0-1,2 2,-4-11,-1-1,0 1,1-1,0 0,-1-1,1 1,1 0,-1-1,0 0,0 0,1-1,-1 1,1-1,0 0,-1 0,1 0,0-1,-1 1,1-1,0 0,0-1,-1 1,1-1,0 0,-1 0,5-2,2-1,1 0,-2-1,1-1,0 0,-1 0,0-1,-1 0,0-1,0 0,1-1,103-143,-95 107,-13 24</inkml:trace>
  <inkml:trace contextRef="#ctx0" brushRef="#br0" timeOffset="27276.297">9654 2286,'-1'382,"-27"-57,4-137,20-204,4-2</inkml:trace>
  <inkml:trace contextRef="#ctx0" brushRef="#br0" timeOffset="27519.189">9316 2737,'38'5,"18"1,9 0,-3-6,-1-3,-2 0,-6-1,-2 1,-6 1,-4 1,-6 0,-3 1,-3 0,-1 0,-6 0</inkml:trace>
  <inkml:trace contextRef="#ctx0" brushRef="#br0" timeOffset="29706.59">11375 2822,'-9'-3,"-1"0,1 1,-1 1,1 0,-1 0,0 1,0 0,1 0,-1 1,0 1,1 0,-1 0,1 0,0 2,-1-1,1 1,1 0,-1 1,1 0,0 0,0 1,0 0,1 0,0 1,0 0,0 0,-3 7,1-3,2 1,0 1,0-1,1 1,1 0,0 0,1 1,0-1,1 1,-1 14,4-24,-1 1,1 0,0 0,0 0,0 0,1-1,-1 1,1 0,1 0,-1-1,0 1,1-1,0 1,0-1,1 0,-1 0,1 0,0 0,0 0,0 0,0-1,1 1,0-1,-1 0,1 0,0-1,0 1,1-1,-1 0,1 0,-1 0,4 1,0-2,0 1,0-1,0-1,1 1,-1-1,0-1,0 1,0-2,0 1,0-1,-1 0,1 0,0-1,-1 0,1-1,-1 1,5-5,114-88,-111 84,154-150,-168 160,0 0,0 0,0 0,0 1,0-1,1 1,-1-1,0 1,1-1,-1 1,1 0,-1-1,1 1,0 0,-1 0,1 0,0 0,0 1,0-1,0 1,0-1,0 1,0-1,0 1,0 0,0 0,0 0,0 0,0 0,0 1,0-1,0 0,0 1,0 0,-1-1,1 1,0 0,0 0,0 0,-1 0,1 0,-1 1,1-1,-1 0,1 1,-1-1,0 1,1 0,15 52,-16-44,1 0,0 1,1-1,1 0,-1 0,1 0,1-1,0 1,0-1,1 0,0-1,1 1,0-1,0-1,1 1,-1-1,2 0,-1-1,1 0,0-1,1 1,0-2,1-1,0 0,0-1,0-1,1 1,-1-2,0 1,1-2,-1 1,0-2,0 1,1-1,-1-1,-1 0,6-3,4 0</inkml:trace>
  <inkml:trace contextRef="#ctx0" brushRef="#br0" timeOffset="30601.423">12843 2850,'48'263,"-39"-213,-2-14,-1 0,-2 0,-1 1,-2 0,-4 31,-34 135,38-202,-1 0,0 0,0-1,1 1,-1 0,0 0,0 0,0 0,0-1,0 1,0 0,0 0,0 0,0 0,0 0,-1-1,1 1,0 0,0 0,-1 0,1-1,-1 1,1 0,-1 0,1-1,-1 1,1 0,-1-1,0 1,1-1,-1 1,0-1,1 1,-1-1,0 1,0-1,1 0,-1 1,0-1,0 0,0 0,0 0,1 1,-1-1,0 0,0 0,0 0,0 0,0-1,1 1,-1 0,0 0,0 0,0-1,0 1,1 0,-1-1,0 1,0-1,1 1,-1-1,0 1,1-1,-1 1,0-2,-1-18,0 0,2-1,0 1,1 0,1-1,1 1,1 0,1 0,0 0,2 1,0 0,1 0,1 1,6-9,-1-6,12-24,1 2,4 1,1 1,3 2,2 1,2 2,2 2,2 1,2 3,2 1,24-13,41 2,-109 51,0 0,0 1,0 0,0-1,0 1,0 0,-1 0,1 1,0-1,0 0,0 1,0 0,0 0,0 0,-1 0,1 0,0 1,-1-1,1 1,-1-1,1 1,-1 0,0 0,0 0,0 0,0 1,0-1,0 0,-1 1,1 0,-1-1,0 1,1 0,-1-1,-1 1,1 0,0 0,-1 0,1 0,-1 14,0 0,-1-1,0 1,-1 0,-1-1,-1 0,0 1,-2-2,1 1,-2 0,0-1,-1-1,0 1,-1-1,-1 0,0-1,-11 10,2 1,-1-1,-1-1,0 0,-2-2,-1-1,-1-1,0 0,-1-2,-19 8,39-21,0 0,0-1,0 1,0-2,0 1,-1 0,1-1,-1-1,1 1,-1-1,1 0,-1 0,1-1,0 1,-1-2,1 1,0-1,-1 0,1 0,0 0,-3-3,7 2,0 0,1 1,0-1,-1 0,1 0,0 0,0 0,1-1,-1 1,1 0,0 0,-1 0,1 0,1-1,-1 1,0 0,1 0,0 0,-1 0,1 0,1 0,-1 0,0 0,1 0,-1 0,1 0,0 1,0-1,1 0,11-17</inkml:trace>
  <inkml:trace contextRef="#ctx0" brushRef="#br0" timeOffset="30942.844">14085 2653,'-40'32,"2"2,1 2,2 1,2 1,1 2,-5 12,33-48,0 0,1 1,0 0,0-1,0 1,0 0,1 0,0 1,0-1,0 0,1 1,-1-1,1 1,1-1,-1 1,1 0,0-1,0 1,1-1,-1 1,1 0,1-1,-1 1,1-1,0 0,0 0,0 1,1-1,0-1,0 1,0 0,0-1,1 1,0-1,0 0,0 0,0-1,1 1,-1-1,6-1,0 0,-1-1,1 0,0-1,-1 0,1-1,0 0,-1 0,1-1,-1 0,0-1,1 0,-1 0,0-1,-1 0,1-1,-1 0,0 0,0-1,0 0,-1 0,0 0,0-1,0-1,-1 1,0-1,1-3,-2 5,1 0,-1-1,0 0,-1 0,1-1,-2 1,1-1,-1 0,0 0,-1 0,1 0,-2-1,1 1,-1 0,-1-1,1 1,-1-1,-1 1,0-1,0 1,0 0,-1-1,0 1,-1 0,0 0,0 0,-1 1,0-1,0 1,-4-4,2 4,0 1,-1 0,0 0,0 1,-1 0,1 0,-1 1,0 0,-1 0,1 1,-1 0,1 0,-1 1,0 0,0 1,0 0,0 0,0 1,0 0,0 1,0 0,0 0,-10 6</inkml:trace>
  <inkml:trace contextRef="#ctx0" brushRef="#br0" timeOffset="31224.648">14480 2794,'-9'33,"-4"17,-4 4,1-3,2-4,5-6,3-5,8-9,3-14,1-13,0-7</inkml:trace>
  <inkml:trace contextRef="#ctx0" brushRef="#br0" timeOffset="31391.305">14452 2370,'0'0</inkml:trace>
  <inkml:trace contextRef="#ctx0" brushRef="#br0" timeOffset="31757.05">14678 3132,'11'-37,"2"0,1 1,2 0,1 2,2 0,2 1,0 1,25-27,-45 57,0 1,0-1,0 1,0 0,0-1,0 1,0 0,1 0,-1 0,0 0,1 0,-1 0,1 0,-1 0,1 0,-1 1,1-1,0 1,-1-1,1 1,0 0,-1-1,1 1,0 0,0 0,-1 0,1 1,0-1,-1 0,1 0,0 1,-1 0,1-1,0 1,-1 0,1-1,-1 1,1 0,-1 0,0 0,1 0,-1 1,0-1,0 0,0 0,0 1,0-1,0 1,0-1,0 1,0-1,-1 1,1 0,-1-1,1 1,-1 0,0-1,1 1,-1 0,0-1,0 1,0 0,-1 1,-9 141,10-139,1 0,-1 1,1-1,0 0,1 0,-1 0,1 0,0 0,0-1,0 1,1 0,-1-1,1 0,1 0,-1 0,0 0,1 0,0 0,0-1,0 0,0 0,0 0,1 0,-1-1,1 1,0-1,0-1,0 1,0 0,0-1,0 0,0-1,0 1,0-1,1 0,-1 0,0 0,0-1,0 0,5-1,3-4,0-1,0-1,-1 0,0-1,-1 0,0-1,0 0,-1-1,0 0,-1 0,0-1,-1-1,0 1,-1-1,0 0,-1-1,-1 0,0 0,-1 0,-1 0,2-8,3-34,-6 32</inkml:trace>
  <inkml:trace contextRef="#ctx0" brushRef="#br0" timeOffset="32026.608">15609 2173,'8'66,"-3"1,-3 0,-6 64,-36 334,39-461,1 1,0-1,0 0,0 1,0-1,1 1,0-1,0 1,0-1,0 0,1 0,0 0,0 0,0 0,0 0,0 0,1 0,1 0,-3-3,0-1,0 0,0 0,0-1,0 1,1 0,-1 0,0 0,0-1,0 1,0-1,0 1,0-1,0 1,0-1,0 1,-1-1,1 0,0 0,0 1,0-1,-1 0,1 0,0 0,-1 0,1 0,-1 0,1 0,-1 0,0 0,1 0,-1 0,0 0,1 0,-1 0,0 0,0 0,0-1,5-17</inkml:trace>
  <inkml:trace contextRef="#ctx0" brushRef="#br0" timeOffset="32271.183">15383 2568,'33'19,"17"6,4 0,3-6,-4-5,-2-5,-3-9,-7-4,-4-2,0-5,0 0,-8 2</inkml:trace>
  <inkml:trace contextRef="#ctx0" brushRef="#br0" timeOffset="36456.054">17359 2765,'-5'-2,"-1"0,1 0,-1 1,0 0,1 0,-1 0,0 1,0-1,0 1,1 1,-1-1,0 1,0 0,1 1,-1-1,0 1,1 0,0 0,-1 1,1 0,0 0,0 0,1 0,-1 1,0 0,-10 8,1 1,0 1,1 0,1 0,0 1,1 1,-1 1,7-8,-1-2,1 0,1 0,-1 0,1 1,0 0,1 0,0 0,0 0,1 0,0 1,0-1,1 1,0-1,0 6,4-9,-1-1,1 0,0 0,0 0,0-1,1 1,0-1,-1 0,1 0,0 0,0 0,1 0,-1-1,1 0,-1 0,1 0,0-1,-1 0,1 1,0-2,0 1,0 0,0-1,3 0,8 0,1 0,0-1,0 0,-1-2,1 0,-1-1,0 0,0-1,0-1,-1-1,1 0,-2-1,1-1,-1 0,0-1,-1 0,-1-1,1-1,-2 0,1 0,-2-1,0-1,0 1,-1-2,-1 1,0-1,4-14,-9 23,-1 1,0-1,0 1,0-1,-1 0,0 0,0 0,0 0,-1 0,0 0,0 0,-1 0,1 0,-1 0,-1 1,1-1,-1 0,0 0,0 1,0-1,-1 1,0 0,0 0,-1 0,1 0,-1 0,0 1,0-1,0 1,-1 0,0 1,0-1,0 1,0 0,0 0,0 0,-1 1,0 0,1 0,-1 0,0 1,0 0,-23 2,4 4</inkml:trace>
  <inkml:trace contextRef="#ctx0" brushRef="#br0" timeOffset="36848.76">17924 2116,'-41'256,"13"98,10-88,8-236,4-35</inkml:trace>
  <inkml:trace contextRef="#ctx0" brushRef="#br0" timeOffset="37073.212">17584 2596,'39'0,"17"-4,8-3,-1 1,-2 1,-6 1,-4-3,-5 0,-6 0,1 3,-3 0,-3 3,-2 0,-7-4,-3-2,-6-3,0-1,-4 1</inkml:trace>
  <inkml:trace contextRef="#ctx0" brushRef="#br0" timeOffset="37554.152">18347 2144,'-27'102,"4"1,-8 103,-1 92,31-294,0 0,0 0,1 0,-1 0,1 0,0 0,0 0,0 0,0 0,1 0,0-1,-1 1,2 0,-1 0,0 0,1-1,-1 1,1-1,0 1,1-1,-1 0,0 0,1 0,0 0,-1 0,1 0,0-1,1 1,-1-1,0 0,1 0,-1 0,1-1,0 1,-1-1,1 0,0 0,0 0,0 0,0-1,0 0,0 1,0-1,0-1,0 1,3-1,9-7,1-1,-2 0,1-1,-1 0,-1-2,0 1,6-8,1 0,4-5,-20 19,0-1,0 1,1-1,-1 1,1 1,1-1,-1 1,0 0,1 1,0 0,0 0,0 0,1 0,-6 5,1-1,0 1,-1 0,0 0,1 0,-1 0,0 0,0 0,0 0,0 1,-1-1,1 1,0 0,-1-1,0 1,0 0,0 0,0 0,0-1,0 1,-1 0,0 0,1 0,-1 0,0 0,0 0,-1 0,1 0,-1 0,1 0,-2 2,2 1,-1 40,9 74,-8-120,0 1,0 0,0 0,1-1,-1 1,0 0,0 0,0-1,1 1,-1 0,0-1,1 1,-1 0,1-1,-1 1,1 0,-1-1,1 1,-1-1,1 1,-1-1,1 1,0-1,-1 0,1 1,0-1,0 0,-1 1,1-1,0 0,-1 0,1 0,0 0,0 1,0-1,-1 0,1 0,0-1,0 1,-1 0,1 0,0 0,0 0,-1-1,1 1,8-7</inkml:trace>
  <inkml:trace contextRef="#ctx0" brushRef="#br0" timeOffset="38204.284">18855 2878,'18'0,"-2"2,1-1,0-1,0 0,0-1,0-1,0-1,-1 0,1-1,-1-1,0 0,-1-2,1 1,-1-2,0 0,4-4,-16 9,0 1,0-1,0 1,-1-1,0 0,1 0,-1 0,0 0,0 0,-1-1,1 1,-1 0,1-1,-1 1,0-1,-1 0,1 1,-1-1,1 0,-1 1,0-1,0 0,-1 0,1 1,-1-1,0 0,0 1,0-1,0 1,0-1,-1 1,0 0,0-1,0 1,0 0,0 0,-1 1,1-1,-1 0,0 1,1-1,-1 1,0 0,-1 0,1 0,0 0,0 1,-1-1,1 1,-1 0,0 0,1 0,-1 1,0-1,1 1,-1 0,-1 0,-5 4,-1 0,1 0,0 2,0-1,1 1,0 0,0 1,0 0,1 1,0-1,0 2,1-1,0 1,1 0,0 0,0 1,1 0,0 0,-3 10,7-14,0 1,0-1,1 0,0 0,0 1,0-1,1 0,0 1,0-1,1 0,0 0,0 0,0 0,1-1,-1 1,1 0,1-1,-1 0,1 0,0 0,0 0,1-1,-1 1,1-1,0 0,0-1,0 1,1-1,-1 0,1 0,0-1,0 0,-1 0,2 0,-1 0,0-1,0 0,0-1,1 1,-1-1,0 0,3-1,9 0,0 0,-1-1,1-1,-1 0,0-1,0-2,0 1,0-2,-1 0,0-1,-1-1,0 0,0-1,-1 0,0-1,-1-1,0-1,-1 1,0-2,-1 0,-1 0,7-12,-2 1,-2 6,-1-1,-1 0,0-1,-2 0,0-1,-2 0,2-7,-9 28,1 0,-1 0,1 0,-1-1,1 1,-1 0,0-1,0 1,0 0,1-1,-1 1,0 0,-1 0,1-1,0 1,0 0,-1-1,1 1,0 0,-1 0,1-1,-1 1,0 0,1 0,-1 0,0 0,0 0,0 0,1 0,-1 0,0 0,0 0,-1 0,1 1,0-1,0 0,0 1,0-1,-1 1,1-1,0 1,0 0,-1 0,1-1,0 1,-1 0,1 0,0 0,-1 0,1 0,0 1,0-1,-1 0,1 1,0-1,0 1,-1-1,1 1,0-1,0 1,0 0,0 0,-1 0,1 3,-1 1,1-1,0 1,0-1,0 1,1-1,0 1,0 0,0 0,0-1,1 1,0-1,0 1,0 0,0-1,1 0,-1 1,1-1,0 0,1 0,-1 0,1 0,0 0,0-1,0 1,1 0,-3-2,35 47,-28-42,-1 1,-1 0,1 0,-1 0,-1 1,1 0,-1 0,-1 0,0 1,0 0,-1 0,0 0,-1 0,0 0,-1 0,0 1,0-1,-1 6,-33 85,32-99,-1 0,1 1,0-1,0 0,0 1,0-1,0 1,1-1,-1 1,1-1,-1 1,1-1,0 1,0 0,0-1,1 1,-1-1,1 1,-1-1,1 1,0-1,0 1,0-1,0 1,0-1,0 0,1 0,-1 0,1 0,0 0,-1 0,1 0,0 0,0-1,0 1,0-1,1 1,-1-1,0 0,1 0,-1 0,0 0,1 0,1 0,19 3,0-2</inkml:trace>
  <inkml:trace contextRef="#ctx0" brushRef="#br0" timeOffset="39056.301">20520 1976,'38'164,"-31"-124,-2 2,-1-1,-3 0,-1 1,-2-1,-2 1,-2-1,-2 0,-7 22,-24 131,37-185,0-5,1 1,0 0,0 0,0 0,0 0,1 0,0 0,0 0,0 0,1 0,0 0,0 0,0-1,0 1,1 0,0 0,4 0</inkml:trace>
  <inkml:trace contextRef="#ctx0" brushRef="#br0" timeOffset="39305.22">20266 2511,'34'5,"15"2,5-1,2-1,-3-2,-6 0,-1-2,-4-1,0-5,-1-1,-4-1,-3-3,-2 0,-3 2,-5-3,-2 0,-5-2,-6 1</inkml:trace>
  <inkml:trace contextRef="#ctx0" brushRef="#br0" timeOffset="39760.174">21141 1890,'-30'105,"4"0,-2 45,21-103,-3 23,2 1,3 0,5 66,0-128,0 0,1-1,-1 1,2 0,-1-1,2 1,-1-1,1 0,0 0,0 0,1 0,0 0,1-1,0 0,2 4,-2-10,-1-1,0 1,0-1,1 0,-1-1,0 1,0 0,1-1,-1 0,0 0,0-1,0 1,0-1,0 0,-1 0,1 0,0 0,-1 0,1-1,-1 0,0 0,0 0,0 0,0 0,-1-1,1 1,0-3,7-4,3-2,-1-3,2 1,-1 1,2 0,0 1,0 0,1 1,1 1,0 1,0 0,1 1,11-3,-27 11,0-1,0 1,0 0,0-1,0 1,0 0,0 1,0-1,-1 0,1 1,0-1,0 1,0-1,0 1,0 0,0 0,-1 0,1 0,0 0,-1 0,1 0,-1 0,1 1,-1-1,1 1,-1-1,0 1,0 0,0-1,0 1,0 0,0 0,0-1,-1 1,1 0,-1 0,1 0,-1 1,4 87,-4-58,-1-30,1 0,0 0,0 0,0 1,0-1,1 0,-1 0,1 0,-1 0,1 0,0 0,-1 0,1 0,0 0,1 0,-1 0,0-1,0 1,1 0,-1-1,1 1,-1-1,1 1,0-1,-1 0,1 0,0 0,0 0,0 0,0 0,0 0,0-1,0 1,0-1,1 1,-1-1,0 0,0 0,0 0,0 0,0 0,1-1,-1 1,0 0,1-1,15-5</inkml:trace>
  <inkml:trace contextRef="#ctx0" brushRef="#br0" timeOffset="40158.453">22015 2483,'-32'17,"0"1,1 2,1 1,1 1,1 1,1 2,1 0,-22 29,22 18,26-70,0 0,0 0,0 0,1 0,-1-1,1 1,-1 0,1 0,0 0,0-1,0 1,0 0,0-1,0 1,0-1,0 1,1-1,-1 1,0-1,1 0,0 0,-1 0,1 0,-1 0,1 0,0 0,0-1,0 1,-1 0,1-1,0 0,0 1,0-1,0 0,0 0,0 0,2 0,9-2,0-1,-1 0,1 0,-1-1,1-1,-1 0,0-1,-1 0,1-1,-1 0,-1-1,0 0,0-1,0 0,-1 0,6-9,20-13,83-62,-117 92,0 1,0-1,0 1,0-1,0 0,1 1,-1 0,0-1,0 1,0 0,1 0,-1-1,0 1,0 0,1 0,-1 0,0 1,0-1,1 0,-1 0,0 1,0-1,0 1,0-1,1 1,-1-1,0 1,0 0,0-1,0 1,0 0,0 0,-1 0,1 0,0 0,0 0,-1 0,1 0,0 0,-1 0,1 0,-1 1,10 56,-10-44,0-7,1 0,0 0,0 0,0 0,1 0,-1 0,2-1,-1 1,1 0,0-1,0 0,1 0,0 0,0 0,0-1,1 1,0-1,0 0,0-1,5 5,6 0</inkml:trace>
  <inkml:trace contextRef="#ctx0" brushRef="#br0" timeOffset="40547.196">22495 2710,'4'-5,"12"-17,2 1,0 0,1 2,1 0,1 1,3-1,-23 18,0 0,0 0,1 0,-1 0,0 0,1 0,-1 0,0 1,1-1,-1 1,1-1,-1 1,1-1,-1 1,1 0,-1 0,1 0,-1 0,1 0,-1 0,1 0,-1 0,1 0,-1 1,1-1,-1 1,1-1,-1 1,0 0,1-1,-1 1,0 0,1 0,-1 0,0 0,0 0,0 0,0 0,0 1,0-1,0 0,0 1,-1-1,1 0,0 1,-1-1,1 1,-1-1,0 1,1-1,-1 1,0-1,0 1,3 8,-3-4,1 1,1 0,-1 0,1-1,0 1,0-1,1 0,0 1,0-1,1-1,-1 1,1 0,0-1,1 0,0 0,-1 0,1 0,1-1,-1 0,1 0,0 0,0-1,0 0,0 0,5 1,1-2,0-1,0 0,0-1,0-1,0 0,0 0,0-1,0-1,0 0,-1-1,0 0,1 0,-1-1,-1-1,1 0,-1 0,0-1,0-1,-1 1,0-1,3-5,18-14,-2-1,-1-2,-1 0,-2-2,3-7,-17 23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9:20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671 84,'-13'-5,"-1"0,-1 1,1 1,-1 0,1 1,-1 0,0 1,0 1,1 0,-1 1,0 1,1 0,-1 1,1 1,0 0,0 1,0 0,0 1,1 1,0 0,-1 2,-12 11,2 1,0 1,2 0,0 2,-17 26,-90 141,119-174,0 0,2 0,0 1,0 0,2 1,1 0,0 0,1 0,1 0,1 1,0-1,2 1,0-1,1 1,1-1,1 1,1-1,1 0,0 0,1-1,1 0,-1-6,0-1,1 0,1 0,-1-1,2 0,-1 0,1-1,1 0,0-1,0 0,0 0,1-1,0 0,1-1,-1-1,1 0,0 0,1-1,-1-1,6 1,23 2,1-3,-1-2,0-1,30-5,-52 4,0-2,-1 0,1-2,-1 0,0 0,0-2,-1 0,0-2,0 1,-1-2,0 0,0-1,-1-1,-1 0,0-1,-1 0,9-12,-18 19,-1-1,1 1,-1-1,-1 0,1 0,-1 0,0-1,-1 1,1 0,-2-1,1 1,-1-1,0 1,0 0,-1-1,0 1,-1-1,1 1,-1 0,-1 0,0 0,1 0,-2 0,1 1,-1-1,0 1,-1 0,1 0,-1 0,0 1,-1 0,1 0,-1 0,0 1,0 0,-1 0,-4-2,-10-4,-1 2,0 1,0 1,-1 1,1 0,-1 2,0 1,-17 0,41 3,0-1,-1 1,1-1,0 1,0 0,0 0,-1-1,1 1,0 0,-1 0,1 0,-1 0,1 0,-1 0,0 0,1 0,-1 0,0 0,1 0,-1 0,0 0,0 0,0 0,0 0,0 0,0 0,0 0,-1 0,1 0,0 0,-1 0,1 0,0 0,-1 0,1 0,-1 0,1 0,-1 0,0 0,1-1,-1 1,0 0,0 0,0-1,1 1,-1 0,0-1,0 1,0-1,0 1,0-1,0 0,0 1,0-1,0 0,0 0,0 0,0 0,0 0,0 0,0 0,0 0,-1 0,1 0,0 0,0-1,0 1,0-1,19 10,-1-2,1 0,1-1,-1-1,1-1,0 0,0-2,0 0,0-1,0-1,1-1,5-1,0 2</inkml:trace>
  <inkml:trace contextRef="#ctx0" brushRef="#br0" timeOffset="1219.552">644 620,'-5'-5,"3"-1,7 0,7 1,7 1,4 2,4 1,-3-4,-1-2,0 1,2 2,1 0,1 2,0 1,-4-4,-1-1,1 0,-4 2</inkml:trace>
  <inkml:trace contextRef="#ctx0" brushRef="#br0" timeOffset="1833.678">1123 84,'158'-47,"-1"11,-155 36,0 0,0 0,0 0,0 0,0 0,0 1,0-1,0 1,-1-1,1 1,0 0,0-1,0 1,-1 0,1 0,-1 1,1-1,-1 0,1 0,-1 1,0-1,1 1,-1-1,0 1,0 0,0-1,0 1,-1 0,1 0,0-1,-1 1,1 0,-1 0,0 0,1 0,-1 0,0 0,0 0,0 0,0 0,-1-1,1 1,-1 0,1 0,-1 0,0 1,-33 88,-71 46,90-122,1 0,0 1,1 0,1 1,0 1,2 0,0 0,1 1,0 0,2 1,-2 7,7-12,-1 1,-1-1,0 0,-1 0,-1-1,0 1,-1-1,0 0,-2-1,-2 4,0-2</inkml:trace>
  <inkml:trace contextRef="#ctx0" brushRef="#br0" timeOffset="2130.493">1433 789,'-19'34,"-6"15,-4 0,3-3,6-6,1-9,0-9,-2-10,2-5</inkml:trace>
  <inkml:trace contextRef="#ctx0" brushRef="#br0" timeOffset="2361.952">1179 874,'10'-5,"7"-1,2 4,2 9,2 6,-3 7,1 5,0 2,3 2,1-4,-4-1,0-6,1-4,-3-6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09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11690 1273,'-15'30,"2"0,1 1,1 1,2 0,1 0,2 1,1 0,1 0,2 9,1-38,1 0,0 1,1-1,-1 1,1-1,0 0,0 1,0-1,0 0,1 0,0 0,0 0,0 0,0 0,0-1,1 1,0-1,0 1,0-1,0 0,0 0,1-1,-1 1,1 0,0-1,-1 0,1 0,0 0,1-1,-1 1,0-1,0 0,1 0,-1 0,0-1,1 0,-1 0,1 0,9 0,-1-2,-1 1,1-2,0 0,0 0,-1-1,0-1,1 0,-2 0,1-1,-1-1,0 0,0-1,-1 0,0 0,0-1,-1 0,0-1,-1 0,0 0,0-1,-1 0,-1 0,0-1,3-8,1-1</inkml:trace>
  <inkml:trace contextRef="#ctx0" brushRef="#br0" timeOffset="398.365">12000 482,'16'96,"4"-1,5-1,3-1,18 34,25 95,-32-87,-17-57,-20-78,0 0,-1 0,1-1,0 1,0 0,-1 0,1-1,-1 1,1-1,0 0,-1 1,1-1,-1 0,1 0,-1 0,1 0,-1 0,0 0,0 0,1 0,-1-1,0 1,0 0,0-1,0 1,-1-1,1 1,0-1,-1 0,1 1,-1-1,1 0,-1 1,0-1,0 0,1 1,-1-1,-1-1,6-7,3-8</inkml:trace>
  <inkml:trace contextRef="#ctx0" brushRef="#br0" timeOffset="835.217">12592 1103,'32'-31,"-1"-2,-1-1,-3-2,0 0,-3-2,-1-1,-1-1,8-24,-28 61,0 0,0 0,-1 0,1-1,-1 1,1-1,-1 1,0-1,0 1,-1-1,1 1,-1-1,1 0,-1 1,0-1,-1 0,1 1,-1-1,0 0,1 1,-1-1,-1 1,1-1,-1 1,1 0,-1 0,0-1,0 1,0 0,0 1,-1-1,1 0,-1 1,0-1,0 1,0 0,0 0,0 0,0 0,-1 0,1 1,0 0,-4-1,0 1,-1 1,1 0,0 1,-1 0,1 0,0 0,0 1,0 0,0 0,0 1,0 0,1 0,-1 1,1 0,0 0,0 0,0 1,1 0,-1 0,1 0,-3 5,-5 5,1 1,0 0,1 1,0 1,2 0,0 0,-2 8,7-16,0 0,0 0,1 0,0 1,1 0,0-1,1 1,0 0,1 0,0 0,1-1,0 1,0 0,1 0,1-1,0 1,0-1,1 0,0 0,1 0,0-1,0 1,1-1,1 0,-1-1,1 1,1-2,0 1,0-1,0 0,1 0,0-1,0 0,0-1,6 2,2-1,0-2,1 0,-1-1,1-1,-1 0,1-2,0 0,-1-1,1 0,0-2,-1 0,0-1,0 0,0-2,0 0,-1-1,0 0,0-1,-1-1,12-9,-12 9,-3 2,0 0,-1 0,0-1,0-1,0 0,-1 0,0-1,5-8,-2-2</inkml:trace>
  <inkml:trace contextRef="#ctx0" brushRef="#br0" timeOffset="-23771.279">3843 793,'-4'38,"-3"23,1 5,2-3,0-8,2-8,1-8,0-10</inkml:trace>
  <inkml:trace contextRef="#ctx0" brushRef="#br0" timeOffset="-23526.003">3816 482,'0'0</inkml:trace>
  <inkml:trace contextRef="#ctx0" brushRef="#br0" timeOffset="-23270.866">4210 1132,'-3'-1,"1"-1,-1 0,1 0,-1 0,1 0,-1 0,1 0,0-1,0 1,0-1,0 1,1-1,-1 0,1 0,-1 0,1 0,0 0,0 0,1 0,-1 0,1 0,-1 0,1 0,0-1,0 1,0-2,1-22,1 1,0 0,2 0,1 1,2-1,0 1,1 0,2 1,0 0,12-19,-19 36,0 0,0 0,1 0,0 0,0 0,1 1,0 0,0 0,0 0,1 0,0 1,0 0,0 1,1-1,2-1,2 6</inkml:trace>
  <inkml:trace contextRef="#ctx0" brushRef="#br0" timeOffset="-22924.172">4831 568,'-8'-1,"1"1,-1 0,0 0,0 1,1 0,-1 0,1 1,-1 0,1 0,0 1,-1 0,1 0,1 1,-1 0,0 0,1 0,0 1,0 0,-1 2,6-4,0-1,1 1,0-1,-1 1,1-1,0 1,1 0,-1-1,0 1,1-1,-1 1,1-1,0 1,0-1,0 0,0 1,0-1,0 0,1 0,-1 0,1 0,-1 0,1 0,0 0,0 0,0-1,0 1,0-1,0 1,0-1,1 0,-1 0,0 0,1 0,-1 0,1 0,-1-1,1 0,-1 1,1-1,0 0,1 0,23 13,-23-11,0 0,0 1,-1-1,1 1,-1 0,1 0,-1 0,0 0,-1 1,1-1,-1 1,1 0,-1 0,0 0,0 0,-1 0,1 0,-1 0,0 0,0 1,0-1,-1 1,1-1,-1 0,0 1,0-1,-1 1,0-1,1 0,-1 1,-1-1,1 0,-1 0,1 0,-1 0,0 0,-1 0,0 0,0 3,-1-1,0 0,-1 0,1 0,-1-1,0 0,-1 0,1 0,-1 0,0-1,0 0,0 0,-1-1,1 0,-1 0,0 0,0-1,0 0,0 0,0-1,-1 0,1 0,0-1,-1 0,1 0,0 0,-1-1,-3-1,-2-7</inkml:trace>
  <inkml:trace contextRef="#ctx0" brushRef="#br0" timeOffset="-22653.339">5254 144,'0'43,"0"29,0 7,0-6,0-9,0-12,0-10,0-6,5-6,2-2,-1-7</inkml:trace>
  <inkml:trace contextRef="#ctx0" brushRef="#br0" timeOffset="-22493.502">5057 455,'39'-5,"21"-2,12 1,-3 1,-8 2,-10 0,-13 2</inkml:trace>
  <inkml:trace contextRef="#ctx0" brushRef="#br0" timeOffset="-24392.356">2687 426,'16'-2,"0"-1,-1-1,1 0,-1-1,0-1,-1 0,1-1,-1-1,0 0,-1-1,1 0,5-3,237-177,-243 182,-12 5,0 1,0 0,0-1,1 1,-1 0,0 0,1 0,-1 0,1 0,0 0,-1 0,1 0,0 1,-1-1,1 1,0-1,0 1,-1 0,1-1,0 1,0 0,0 0,0 0,-1 1,1-1,0 0,0 1,-1-1,1 1,0-1,0 1,-1 0,1 0,-1 0,1 0,-1 0,1 0,-1 0,0 1,1-1,-1 0,0 1,0-1,0 1,3 154,5 84,26 118,-7-125,-10-140,-57-127,28 23,0 1,-1 0,-1 0,1 2,-1-1,-1 2,0 0,0 0,0 2,-1-1,0 2,0 0,0 1,0 0,-1 1,1 1,-1 1,1 0,-8 1,-26 6,0 2,1 2,0 2,1 3,0 1,1 2,2 3,0 1,1 2,1 2,2 2,1 1,1 2,-8 12,39-38,1-1,0-1,1 1,-1 1,1-1,0 1,0 0,1 0,-1 0,1 1,1-1,-1 1,1 0,1 0,-1 0,1 1,0-1,3-5,-1 0,1 0,-1 0,1-1,0 1,0 0,0-1,0 1,0-1,0 1,0-1,0 0,1 1,-1-1,0 0,1 0,-1 0,1 0,-1 0,1 0,0 0,-1-1,1 1,0 0,0-1,0 0,-1 1,1-1,0 0,0 0,0 0,20 3</inkml:trace>
  <inkml:trace contextRef="#ctx0" brushRef="#br0" timeOffset="-24042.553">2997 765,'29'-9,"28"-14,10-2,3-2,-6 4,-8 1,-10 4,-8 0,-5 4,-3 4,-13 3,-8 9,-5 7,-5 3</inkml:trace>
  <inkml:trace contextRef="#ctx0" brushRef="#br0" timeOffset="-21305.355">6186 482,'-46'-68,"45"68,1 0,-1 0,0-1,0 1,1 0,-1 0,0 0,1 0,-1 0,0 0,0 1,1-1,-1 0,0 0,1 0,-1 1,0-1,1 0,-1 1,0-1,1 0,-1 1,1-1,-1 1,1-1,-1 1,1-1,-1 1,1-1,-1 1,1 0,0-1,-1 1,1 0,0-1,0 1,0 0,-1-1,1 1,0 0,0 0,0-1,0 1,0 0,0-1,0 1,0 0,0-1,1 1,-1 0,0 0,0-1,1 1,-1 0,0-1,1 1,-1-1,1 1,-1-1,1 1,-1 0,1-1,-1 0,1 1,-1-1,0 4,1 11,0 1,1-2,1 1,0 0,1 0,0-1,1 0,3 5,-6-15,0 0,-1 0,1 0,1 0,-1-1,1 1,-1-1,1 0,0 1,0-1,0 0,1-1,-1 1,1-1,-1 1,1-1,0 0,0 0,0-1,0 1,0-1,0 0,0 0,1 0,-1-1,0 0,0 1,1-1,-1-1,0 1,1-1,10-3,-1-2,-1 0,1 0,-1-1,0-1,0 0,-1-1,0 0,-1-1,0 0,-1-1,0 0,0 0,6-12,31-30,-47 52,0 0,0 0,1-1,-1 1,1 0,-1 0,1 0,0 0,-1 0,1 0,0 0,0 0,-1 0,1 0,0 0,0 1,0-1,0 0,0 1,0-1,0 1,1-1,-1 1,0-1,0 1,0 0,1-1,-1 1,0 0,0 0,0 0,1 0,-1 0,0 0,0 0,0 1,1-1,-1 0,0 1,0-1,0 1,0-1,0 1,1 0,-1-1,0 1,-1 0,1 0,0-1,0 1,0 0,0 0,-1 0,1 0,0 0,-1 0,1 0,0 1,1 7,-2-4,0-1,0 1,1 0,0-1,0 1,0-1,0 1,1-1,0 0,0 0,0 0,0 0,1 0,-1 0,1 0,0-1,0 1,0-1,1 0,-1 0,1 0,0-1,0 1,0-1,0 0,0 0,0 0,1 0,3 0,1-4,1 0,-1-1,0 0,0 0,0-1,0 0,0-1,-1 0,0 0,0 0,-1-1,1-1,-1 1,0-1,-1 0,0-1,0 0,0 0,-1 0,-1 0,1-1,-1 0,-2 5,14-19,-1 0,-2-2,0 0,-2 0,0-1,-2 0,-1-1,-1 0,-1 0,1-25,-7 52,-1 11</inkml:trace>
  <inkml:trace contextRef="#ctx0" brushRef="#br0" timeOffset="-20988.826">7230 342,'24'-25,"-1"-1,-1 0,-1-2,-1 0,-2-2,-1 0,12-29,-27 57,0 0,-1 1,0-1,1 0,-1 0,0 0,0 0,0 0,0 0,0-1,-1 1,1 0,-1 0,1-1,-1 1,0 0,0-1,0 1,0 0,0 0,0-1,-1 1,1 0,-1-1,0 1,0 0,1 0,-1 0,-1 0,1 0,0 0,0 0,-1 0,1 0,-1 1,0-1,1 1,-1-1,0 1,0-1,0 1,0 0,0 0,0 0,0 0,0 1,-2-1,-5 4,-1 1,1 0,-1 1,1 0,1 1,-1 0,1 0,0 1,0 0,1 0,0 0,0 1,1 1,0-1,0 1,1 0,0 0,0 1,-2 0,0 1,1 0,1 0,0 0,0 1,1-1,0 1,1 0,1 0,0 1,0-1,1 0,1 1,0-1,1 0,0 1,1-1,0 0,1 0,0 0,1 0,0 0,1-1,1 0,-1 0,2 0,-1-1,2 0,-1 0,1-1,1 0,7 7,-1-7,0-1,0 0,1-2,-1 1,2-2,-1 0,0-1,1-1,0 0,0-1,0-1,0-1,2 0,8 0</inkml:trace>
  <inkml:trace contextRef="#ctx0" brushRef="#br0" timeOffset="-19618.95">62 3051,'-11'27,"1"0,2 1,0 0,2 1,1 0,2 0,0 0,2 11,0-35,-1-1,1 0,0 1,1-1,-1 1,1-1,0 0,0 1,0-1,1 1,-1-1,1 1,0-1,0 0,1 1,-1-1,1 0,0 0,0 0,1 0,-1-1,1 1,-1-1,1 1,0-1,1 0,-1 0,0 0,1 0,0-1,0 0,0 1,0-1,0-1,0 1,0 0,0-1,1 0,2 0,5-3,1-1,-1-1,0 0,0 0,0-2,0 1,-1-1,0-1,0 0,-1-1,0 0,0 0,-1-1,0 0,0-1,-1 0,-1 0,4-7,46-46,-51 57,-4 3,-1 0,1 1,0-1,-1 1,1 0,0 0,0-1,1 1,-1 0,0 1,1-1,-1 0,1 1,-1-1,1 1,0 0,-1 0,1 0,0 0,0 1,0-1,0 1,0-1,0 1,0 0,0 0,0 1,0-1,0 0,0 1,-1 0,1 0,0 0,0 0,-1 0,1 0,0 1,1 1,91 129,-91-127,0 0,1 0,-1-1,1 1,1-1,-1-1,0 1,1-1,0 1,0-2,0 1,0-1,0 0,0 0,1 0,-1-1,1 0,-1 0,1-1,-1 0,1 0,0-1,-1 1,1-1,-1-1,0 1,1-1,-1 0,0-1,0 1,0-1,0-1,-1 1,1-1,4-3,5-9,0 0,-1 0,0-1,-2-1,0 0,0-1,-2 0,-1-1,1-2,-5 11,-1 1,0 0,-1-1,0 0,-1 0,0 0,0 0,-1 0,-1 0,0-1,0 1,-1 0,-1 0,1 0,-2 0,0 0,0 0,-1 1,-4-8,8 17,0 0,0 1,0-1,-1 0,1 1,0-1,-1 1,1-1,0 1,-1-1,1 1,0-1,-1 1,1-1,-1 1,1-1,-1 1,1 0,-1-1,0 1,1 0,-1-1,1 1,-1 0,0 0,1 0,-1-1,1 1,-1 0,0 0,1 0,-1 0,0 0,1 0,-1 0,0 0,1 1,-1-1,1 0,-1 0,0 1,1-1,-1 0,1 0,-1 1,1-1,-1 1,1-1,-1 0,1 1,-1-1,1 1,-1-1,1 1,0 0,-1-1,1 1,0-1,0 1,-1 0,-4 13</inkml:trace>
  <inkml:trace contextRef="#ctx0" brushRef="#br0" timeOffset="-19172.819">1276 3051,'0'34,"0"15,0 5,0-7</inkml:trace>
  <inkml:trace contextRef="#ctx0" brushRef="#br0" timeOffset="-19021.478">1134 2712,'0'0</inkml:trace>
  <inkml:trace contextRef="#ctx0" brushRef="#br0" timeOffset="-18771.963">1557 2401,'5'63,"2"29,-1 5,-1-5,3-8,1-14,-2-14,-2-7,4-7,-1-6,-1-4,-2-3,-1-1,-3-1,5-5,0-6</inkml:trace>
  <inkml:trace contextRef="#ctx0" brushRef="#br0" timeOffset="-18505.62">1924 2345,'-5'58,"2"1,3-1,3 1,2-1,2 0,7 16,-9-52,2 0,1-1,0 0,1-1,2 1,0-2,11 15,44 103,-59-118,1-3</inkml:trace>
  <inkml:trace contextRef="#ctx0" brushRef="#br0" timeOffset="-17307.824">3195 3051,'77'-82,"-4"-4,-4-2,-3-4,32-64,-77 125,-1-1,-2-1,-1-1,-2-1,-1 0,-2 0,-1-2,-2 1,-1-1,-2 0,-2-1,-1 1,-2-21,-1 56,0-1,0 0,1 0,-2 1,1-1,0 0,-1 0,1 0,-1 1,0-1,1 0,-1 1,-1-1,1 1,0-1,-1 1,1 0,-1-1,0 1,1 0,-1 0,0 0,-1 0,1 1,0-1,0 0,-1 1,1 0,-1-1,1 1,-1 0,0 0,1 1,-1-1,0 0,1 1,-1 0,0 0,0 0,0 0,1 0,-1 0,0 1,0-1,1 1,-1 0,0 0,0 0,-9 8,1 1,0 0,0 1,1 0,1 1,0 0,0 0,1 1,1 0,0 1,1-1,0 1,1 0,1 1,0-1,-1 11,-2-5,1 1,1 0,1 0,0 0,2 0,0 1,2-1,0 1,1-1,2 1,0-1,1 0,1 0,1 0,1-1,0 1,2-2,0 1,2-1,1 0,-3-8,1 0,0-1,1 0,0-1,0 0,1-1,1 0,-1-1,1 0,0-1,1-1,-1 0,1-1,0 0,0-1,0 0,1-2,-1 1,1-2,-1 0,1-1,-1 0,0-1,1 0,-1-2,0 0,0 0,-1-1,1-1,-1 0,-1 0,1-2,-1 0,0 0,-1-1,0 0,0-1,-1 0,3-5,5-7,-2-1,0-1,-1 0,-2-1,-1 0,0-1,-2-1,-1 0,-1 0,-1-6,-10-18,3 50,0 0,0 0,0 0,-1 0,1 0,0 0,-1 0,1 0,0 0,-1 0,1 1,-1-1,1 0,-1 0,0 1,1-1,-1 0,0 1,1-1,-1 0,0 1,0-1,0 1,0-1,1 1,-1 0,0-1,0 1,0 0,0 0,0 0,0-1,0 1,0 0,0 0,0 0,0 0,0 1,0-1,1 0,-1 0,0 1,0-1,0 0,0 1,0-1,0 1,1-1,-1 1,0-1,0 1,-7 8,0-1,0 1,1 1,0-1,1 1,0 0,1 1,0-1,1 1,0 0,0 0,-1 9,5-20,-5 11,1 1,0-1,1 1,1 0,-1 0,2 0,0 0,0 0,1 0,0 1,1-1,1 0,0 0,0 0,1 0,1-1,0 1,1-1,0 0,0 0,8 10,-6-16,1 0,-1-1,1 0,1 0,-1-1,0 0,1-1,-1 1,1-2,0 1,0-1,0-1,-1 1,1-1,0-1,0 0,0 0,0-1,-1 0,1 0,-1-1,1 0,-1-1,0 0,0 0,-1 0,6-5,-1 0,0 0,-1-2,0 1,-1-1,0-1,-1 0,0 0,0-1,-2 0,1 0,-2-1,0 0,-1 0,0 0,-1-1,0 1,-1-1,-1 0,-1 0,0-1,-1 1,-1-7,1 15,0 1,-1-1,0 0,0 1,-1-1,1 1,-2-1,1 1,-1 0,1 0,-2 0,1 0,-1 0,0 1,0-1,0 1,-1 0,0 1,0-1,0 1,0 0,-1 0,0 1,0-1,0 1,0 0,0 1,0 0,-1 0,1 0,-1 1,0 0,1 0,-1 0,0 1,0 0,1 1,-1-1,0 1,1 1,-1-1,0 1,-5 5,0 0,0 1,0 0,1 1,0 0,1 1,0 0,1 0,0 1,-4 7,0 1</inkml:trace>
  <inkml:trace contextRef="#ctx0" brushRef="#br0" timeOffset="-16940.449">4719 2233,'-4'8,"1"1,0-1,0 1,1 0,0 0,1 0,0 0,0 0,1 0,0 0,1 0,0 0,0 0,1 0,0 0,0 0,1 0,1-1,-1 0,1 1,0-1,1-1,0 1,1-1,-1 1,1-2,0 1,3 1,-5-6,0 0,0 0,1 0,-1-1,0 0,1 0,-1 0,1 0,-1-1,1 0,-1 0,1 0,-1 0,1-1,-1 0,0 1,1-2,-1 1,0 0,1-1,-1 0,0 0,0 0,0-1,-1 1,1-1,-1 0,3-2,1-1,1-1,-1-1,1 1,-2-1,1 0,-1-1,-1 1,0-1,0-1,0 1,-1-1,0-1,-2 1,0 0,0 0,-1 0,-1 0,0 0,0 0,-1-1,0 1,0 0,-1 0,-1 1,0-1,0 0,-1 1,0 0,-1-2,3 6,-1 1,0 0,0-1,0 1,0 0,0 0,-1 1,0-1,0 1,0 0,0 0,0 0,-1 0,1 1,-1-1,0 1,0 1,0-1,1 1,-2-1,1 2,0-1,0 0,0 1,0 0,0 0,0 1,-1-1,1 1,0 0,0 0,-1 1,-21 9,2 3</inkml:trace>
  <inkml:trace contextRef="#ctx0" brushRef="#br0" timeOffset="-16606.329">5141 1753,'13'31,"-1"0,-2 1,-1 0,-2 1,-1 0,0 6,18 86,37 84,-26-117,-23-103,-9-3</inkml:trace>
  <inkml:trace contextRef="#ctx0" brushRef="#br0" timeOffset="-16353.334">5508 1696,'-165'281,"163"-279,0 1,0 0,1 0,-1 0,1 0,-1 0,1 0,0 0,0 1,1-1,-1 0,1 1,-1-1,1 0,0 1,0-1,0 0,1 1,-1-1,1 0,0 1,0-1,0 0,0 0,1 0,-1 0,1 0,0 0,0 0,0-1,0 1,0-1,0 1,1-1,-1 0,4 2,141 14,-3 17,-119-23</inkml:trace>
  <inkml:trace contextRef="#ctx0" brushRef="#br0" timeOffset="-15388.433">6892 1696,'-19'24,"1"0,2 1,0 1,2 0,1 1,1 1,1 0,1 0,-2 17,11-43,0 1,0 0,0 0,0-1,1 1,-1 0,1 0,0 0,0 0,0 0,0-1,0 1,1 0,-1 0,1 0,0 0,0-1,0 1,0 0,0-1,1 1,-1-1,1 1,-1-1,1 0,0 0,0 0,0 0,0 0,1 0,-1 0,0-1,1 1,-1-1,1 1,-1-1,1 0,0 0,0 0,-1-1,1 1,0-1,0 1,0-1,0 0,0 0,-1 0,1-1,0 1,2-1,10-7,0-1,0-1,-1 0,0-1,-1 0,0-1,-1 0,0-1,-1-1,-1 0,0 0,-1-1,0 0,-1-1,-1 0,-1 0,4-14,-7 25,16-37,-1-2,-2 0,-2-1,1-15,-6 33,-9 27,0 1,-1-1,1 0,0 1,0-1,0 0,0 0,0 1,1-1,-1 0,0 1,0-1,0 0,0 1,0-1,0 0,0 1,1-1,-1 0,0 0,0 1,0-1,1 0,-1 0,0 1,0-1,1 0,-1 0,0 0,0 1,1-1,-1 0,0 0,1 0,-1 0,0 0,1 0,-1 0,0 0,1 0,-1 0,0 0,1 0,-1 0,0 0,1 0,-1 0,0 0,0 0,1 0,-1 0,0 0,1-1,-1 1,0 0,0 0,1 0,-1-1,0 1,0 0,1 0,-1-1,0 1,0 0,1-1,31 162,-28-152,2-1,-1 0,1 0,1 0,-1-1,1 1,1-2,-1 1,1-1,0 0,1-1,-1 0,1 0,0-1,0 0,1 0,-1-1,1-1,-1 1,1-2,0 1,0-1,0-1,0 0,0 0,0-1,0 0,0-1,-1 0,1 0,0-1,-1 0,0-1,0 0,0-1,7-4,16-8,-1 0,-1-2,-1-2,-1-1,0 0,-2-2,-1-2,-1 0,-1-1,-1-1,-2-2,0 0,-3 0,5-13,-7 12,-1-1,-1 0,-2-1,-1 0,-2-1,-2 0,0 0,-3-1,-1 0,-1 1,-2-1,-1 0,-2 1,-1 0,-2 0,-1 0,-2 1,-1 0,-2 0,-6-9,-37-13,54 54,1 0,-1 0,0-1,0 1,0 1,0-1,0 0,0 0,0 1,0-1,0 1,-1 0,1 0,0-1,0 1,0 1,0-1,0 0,-1 0,1 1,0-1,0 1,0 0,0 0,0 0,0 0,0 0,1 0,-1 0,0 0,1 1,-1-1,0 1,0 1,-1 4,1 1,0-1,0 1,1 0,0 0,0 0,1 0,0 0,0 0,1 0,0 0,1 0,-1-1,1 1,1 0,0-1,0 0,0 1,1-1,2 3,41 80,5-1,42 53,-30-46,-13-17,172 240,-195-282,-44-47,4 1</inkml:trace>
  <inkml:trace contextRef="#ctx0" brushRef="#br0" timeOffset="-15136.349">7569 1189,'53'-20,"36"-15,13-2,4 0,-7 2,-11 2,-6 2,-7 6,-6 3,-7 5,-8 0,-13 3</inkml:trace>
  <inkml:trace contextRef="#ctx0" brushRef="#br0" timeOffset="-14207.195">1332 4406,'-23'11,"-1"1,2 2,0 0,0 1,2 1,0 1,0 1,2 1,0 0,2 2,0 0,1 0,-9 18,20-33,0-1,0 1,0 0,1 0,0 0,0 0,0 0,1 1,0 0,0-1,1 1,0 0,0 0,0 0,1-1,0 1,0 0,1 0,0 0,0 0,1-1,0 1,0 0,0-1,1 0,0 1,0-1,1 0,-1 0,1-1,1 1,-1-1,1 0,0 0,0-1,4 4,-1-8,-1 0,1 0,-1 0,0-1,1 0,-1 0,1-1,-1 0,0 0,0-1,0 0,0 0,-1-1,1 1,-1-1,0-1,0 1,0-1,-1 0,0-1,0 1,0-1,0 0,-1 0,0-1,1-1,119-175,-92 131,-25 37,1 2,0-1,1 1,0 0,1 1,0 0,1 1,0 0,1 1,0 0,9-5,-16 14,-1 1,1 1,-1-1,1 0,0 1,-1 0,1 0,-1 1,0-1,1 1,-1 0,0 0,0 0,0 1,0-1,-1 1,1 0,-1 0,1 0,-1 0,0 1,0 0,-1-1,1 1,-1 0,1 0,-1 0,-1 1,1-1,-1 0,1 1,-1 2,7 7,-3-7,0 0,0 0,1-1,0 1,0-2,1 1,-1-1,1 1,0-2,1 1,-1-1,1 0,0-1,0 0,0 0,0-1,0 0,1 0,-1-1,1 0,-1 0,1-1,-1 0,1-1,0 0,30-2,0-1,0-2,-1-2,0-1,-1-2,0-2,-1-1,15-10,-45 22,22-10</inkml:trace>
  <inkml:trace contextRef="#ctx0" brushRef="#br0" timeOffset="-13436.227">4126 4095,'51'116,"-4"2,15 72,-57-106,-5-82,0 0,-1 1,1-1,0 0,-1 0,1 0,-1 0,0 0,0 0,0 0,0 0,0 0,0 0,0-1,-1 1,1 0,-1-1,1 1,-1-1,0 1,1-1,-1 0,0 0,0 0,0 0,0 0,0 0,0 0,0-1,0 1,0-1,0 1,-1-1,1 0,-2 0,1-2,-1 1,0-1,1-1,-1 1,1 0,0-1,0 1,0-1,0 0,0 0,1-1,-1 1,1 0,0-1,0 1,0-1,0 0,1 0,0 1,-1-1,1 0,1 0,-1 0,1 0,-1-1,1 1,0 0,0 0,1 0,0 0,-1 0,1 0,1-1,6-32,1 0,2 1,1 0,2 1,2 1,1 0,5-5,-1 0,2 0,1 2,3 0,0 2,3 1,0 1,2 2,2 1,0 2,2 1,1 2,22-11,-56 34,-1 0,1 0,0 0,-1 0,1 0,0 1,0-1,0 1,0 0,0 0,1 0,-1 0,0 0,0 1,1 0,-1-1,0 1,1 0,-1 1,0-1,1 1,-1-1,0 1,0 0,0 0,0 0,1 1,-1-1,-1 1,1 0,0-1,0 1,-1 1,1-1,-1 0,0 0,1 1,-1 0,0-1,-1 1,2 1,-3 8,0-1,0 1,-1-1,0 0,-1 1,-1-1,1 0,-2 0,0 0,0 0,-1-1,0 0,-1 0,0 0,0 0,-1-1,-1 0,-4 4,10-10,-33 42,-2-1,-1-2,-2-2,-2-2,-2-2,-1-1,-20 9,1-20,60-30,3-4</inkml:trace>
  <inkml:trace contextRef="#ctx0" brushRef="#br0" timeOffset="-13119.381">5311 3531,'-65'96,"5"2,4 3,-13 39,66-132,-3 2,2 0,-1 0,1 0,1 1,0-1,0 1,1 0,0 0,1-1,1 1,-1 0,2 0,0 7,0-15,1-1,-1 0,0 0,1 0,-1 0,1 0,0 0,0 0,0-1,0 1,0 0,0-1,0 0,0 0,1 1,-1-1,0-1,1 1,-1 0,1 0,-1-1,1 0,-1 1,1-1,-1 0,1 0,0 0,-1-1,1 1,0-1,75-20,-62 14,0 0,-1-1,0-1,-1 0,0-2,0 1,-1-2,0 1,-1-2,-1 0,0 0,-1-1,0 0,-1-1,0 0,-2 0,1-1,-2 0,0 0,-1-1,-1 0,-1 0,0 0,-1 0,0 0,-2 0,0-1,-2-9,0 18,-1-1,0 1,0 1,-1-1,0 0,-1 1,1 0,-2 0,1 0,-1 1,0-1,-1 2,0-1,0 1,0 0,-1 0,0 1,0 0,0 0,0 1,-1 0,0 0,0 1,0 0,0 1,0 0,-1 1,1-1,-1 2,-6 0,-8 10,5 3</inkml:trace>
  <inkml:trace contextRef="#ctx0" brushRef="#br0" timeOffset="-12875.02">5875 3559,'-4'38,"-8"23,0 5,1-13,2-15</inkml:trace>
  <inkml:trace contextRef="#ctx0" brushRef="#br0" timeOffset="-12724.518">5819 2994,'0'0</inkml:trace>
  <inkml:trace contextRef="#ctx0" brushRef="#br0" timeOffset="-12453.714">6101 3615,'47'-88,"-37"64,71-199,-81 223,1-1,-1 0,0 0,1 0,-1 0,1 0,-1 1,1-1,-1 0,1 0,-1 1,1-1,-1 0,1 1,0-1,0 1,-1-1,1 1,0-1,0 1,0-1,-1 1,1 0,0 0,0-1,0 1,0 0,0 0,0 0,0 0,0 0,0 0,-1 0,1 0,0 0,0 0,0 1,0-1,0 0,0 1,-1-1,1 0,0 1,0-1,0 1,-1 0,1-1,0 1,-1-1,1 1,-1 0,1 0,0-1,-1 1,0 0,1 0,-1 0,1-1,-1 2,27 59,-23-50,-1-2,39 76,-40-83,-1 0,0 0,1 0,-1 0,1-1,0 1,0-1,0 1,0-1,0 1,0-1,0 0,0 0,0 0,0 0,1 0,-1-1,0 1,1-1,-1 1,0-1,1 0,-1 0,1 0,-1 0,0-1,1 1,-1 0,0-1,1 0,-1 0,0 1,0-1,1-1,-1 1,0 0,9-9,-2 1,1-1,-1-1,-1 1,0-1,0-1,-1 0,-1 0,0 0,0-1,-1 0,1-7,70-143,-62 145</inkml:trace>
  <inkml:trace contextRef="#ctx0" brushRef="#br0" timeOffset="-12050.235">6948 2288,'12'131,"0"10,6 0,19 62,51 89,-71-231,-18-49</inkml:trace>
  <inkml:trace contextRef="#ctx0" brushRef="#br0" timeOffset="-11804.175">6835 2881,'39'-14,"26"-5,8 1,0 3,-7 5,-10-2,-9 2,-14 3</inkml:trace>
  <inkml:trace contextRef="#ctx0" brushRef="#br0" timeOffset="-11089.084">8190 3022,'-1'516,"1"-513,0 0,1 0,-1 0,-1 0,1 0,0 0,-1 0,1 0,-1 0,0 0,0 0,0 0,0-1,-1 1,1 0,-1-1,1 1,-1-1,0 0,0 0,0 1,0-1,-1 0,1-1,-3 3,3-7,0 1,-1 0,1-1,0 0,0 1,1-1,-1 0,0 0,1 0,0 0,0 0,0 0,0 0,0-1,1 1,-1 0,1 0,0-1,0 1,0 0,0-1,1 0,-1-1,2-45,2 1,2 0,2 0,2 1,3 0,1 1,3 1,20-42,-1 11,3 1,4 3,2 1,4 3,42-46,-80 101,1 0,0 0,1 1,1 0,0 1,0 1,1 1,1 0,0 0,0 2,11-4,-26 11,1 0,0 1,-1-1,1 1,0-1,-1 1,1 0,0 0,-1 0,1 0,0 0,-1 0,1 0,0 1,0-1,-1 1,1-1,-1 1,1-1,-1 1,1 0,-1 0,1 0,-1 0,1 0,-1 0,0 0,0 0,0 1,1-1,-1 0,-1 1,1-1,0 1,0-1,0 1,-1-1,1 1,-1 0,1-1,-1 1,0 0,1-1,-1 1,0 0,0-1,0 1,-1 0,1 1,-14 89,13-89,-7 34,-2-1,-1-1,-2 0,-2 0,-1-1,-1-1,-2-1,-1 0,-1-2,-18 18,5-23,17-17</inkml:trace>
  <inkml:trace contextRef="#ctx0" brushRef="#br0" timeOffset="-10070.574">9347 2176,'-126'136,"-72"101,178-212,11-16,1 1,0-1,0 2,1-1,1 1,0 0,0 1,1 0,1-1,0 2,3-12,1 1,-1-1,1 1,0-1,-1 1,1 0,0-1,0 1,0-1,0 1,1-1,-1 1,0 0,0-1,1 1,-1-1,1 1,0-1,-1 0,1 1,0-1,0 0,0 1,0-1,0 0,0 0,0 0,0 0,1 0,-1 0,0 0,1 0,-1 0,0-1,1 1,-1 0,1-1,-1 0,1 1,0-1,-1 0,1 1,66-11,-38-6,-1-2,-1 0,-1-2,0-1,-2-1,0-1,-2-2,11-14,6-3,42-37,-81 79,-1-1,1 1,0-1,-1 1,1-1,0 1,-1-1,1 1,0 0,0-1,0 1,-1 0,1 0,0 0,0-1,0 1,-1 0,1 0,0 0,0 0,0 1,-1-1,1 0,0 0,0 0,0 1,-1-1,1 0,0 1,0-1,-1 0,1 1,0-1,-1 1,1 0,0-1,-1 1,1-1,-1 1,1 0,-1-1,0 1,1 0,-1 0,1-1,-1 1,0 0,0 0,0-1,1 1,-1 0,0 1,3 47,-3-44,0 6,-2-3,1-1,0 0,1 1,-1-1,1 1,1-1,-1 1,1-1,0 0,1 1,0-1,0 0,1 0,0 0,0 0,0-1,1 1,0-1,0 0,1 0,0 0,0-1,0 1,1-1,-1-1,3 2,-1-5,1 0,-1-1,0-1,0 1,0-1,0 0,0 0,0-1,0 0,0-1,0 1,-1-1,1 0,-1-1,0 0,0 0,0 0,-1-1,1 1,-1-1,0-1,-1 1,2-2,16-15,-1-1,-1-1,-1-1,-1-1,-1 0,-1-1,-2-1,-1-1,-1 1,-1-2,-2 0,-1 0,-1-1,-2 1,1-23,-4 43,-1 0,-1 1,1-1,-2 0,1 0,-1 0,-1 1,0-1,0 0,-1 1,0 0,-1-1,0 1,0 1,-1-1,0 1,-4-5,7 11,0 1,0-1,0 1,0 0,0 0,-1 0,1 0,0 0,-1 0,1 0,-1 1,1 0,-1-1,1 1,-1 0,1 0,-1 0,1 0,-1 1,1-1,-1 1,1-1,-1 1,1 0,0 0,-1 0,1 0,0 1,0-1,0 1,0-1,0 1,0-1,0 1,1 0,-2 1,-50 79,51-78,0 0,0 1,0-1,1 1,0 0,0-1,0 1,0 0,1 0,0-1,0 1,0 0,0 0,1 0,0-1,0 1,0 0,1-1,-1 1,1-1,0 0,0 1,1-1,-1 0,1 0,0 0,0-1,1 1,-1-1,1 1,4 0,0 0,0 0,1-1,-1 0,1 0,-1-1,1 0,0 0,0-1,0-1,0 1,0-2,0 1,5-2,154-26,-165 26,0 1,1-1,-1 1,0 0,0 0,0 0,1 1,-1-1,0 1,1 0,-1 0,0 0,1 0,-1 1,0-1,1 1,-1 0,0 0,0 0,0 0,0 1,0-1,0 1,0 0,0 0,0 0,-1 0,1 0,-1 0,0 1,0-1,0 1,0 0,0 0,0-1,-1 1,1 0,-1 1,0-1,0 0,0 0,0 0,0 1,-1-1,0 0,1 1,-22 134,21-137,0 0,1 0,-1 0,0 0,0 0,0 0,1 1,-1-1,0 0,1 0,-1 0,1 0,-1 0,1-1,0 1,0 0,-1 0,1 0,0 0,0-1,0 1,-1 0,1-1,0 1,0-1,0 1,0-1,0 1,0-1,1 0,-1 1,0-1,0 0,0 0,0 0,0 0,0 0,0 0,1 0,-1 0,0 0,0-1,0 1,0 0,0-1,0 1,0-1,0 1,0-1,0 1,0-1,0 0,47-40,-10-11,-2-2,-2-1,-3-2,-2-1,-2-2,-4 0,-2-1,-2-2,-4 0,-2 0,-3-2,0-28,-4 25,-3-1,-4 0,-2 0,-3 0,-12-50,15 100,-1 0,-1 0,0 1,-2-1,0 2,-1-1,0 1,-2 0,0 1,-5-6,15 21,-1 0,0 0,0-1,1 1,-1 0,0 0,0 0,0 0,0 0,0 0,0 0,0 0,-1 1,1-1,0 0,0 1,-1-1,1 1,0-1,-1 1,1-1,-1 1,1 0,0 0,-1 0,1 0,-1 0,1 0,-1 0,1 0,0 1,-1-1,1 1,0-1,-1 1,1-1,0 1,-1 0,1-1,0 1,0 0,0 0,0 0,0 0,0 0,0 0,0 0,0 0,0 0,1 1,-2 0,-3 14,0 1,0-1,2 1,0 0,1-1,0 1,2 1,0-1,1 0,0 0,4 15,6 39,2 0,4-2,2 0,4-1,8 12,80 152,38 21,-149-252,1 1,0 0,-1 0,1 0,0-1,0 1,0 0,0 0,1-1,-1 1,0-1,1 1,-1-1,1 1,0-1,-1 0,1 0,0 0,0 0,-1 0,1 0,0-1,0 1,0 0,0-1,-2-19,-4 5</inkml:trace>
  <inkml:trace contextRef="#ctx0" brushRef="#br0" timeOffset="-9816.431">10250 1611,'43'-14,"43"-10,17-1,-5 0,-9 3,-10 6,-14 1,-13 2,-10 5,-9 2,-4 3,-7 2</inkml:trace>
  <inkml:trace contextRef="#ctx0" brushRef="#br0" timeOffset="-1348.513">11153 1724,'5'5,"11"11,3 8,-2 4,1 3,-3 0,-3 0,-4 0,-4-1,-2-11,4-8,-1-10,1-11,-2-9,3-5,1-3,-1 2</inkml:trace>
  <inkml:trace contextRef="#ctx0" brushRef="#br0" timeOffset="-582.536">11182 1216,'-5'0,"-6"5,-2 6,-3 2,2-7,7-4,5-7,3-3</inkml:trace>
  <inkml:trace contextRef="#ctx0" brushRef="#br0" timeOffset="8951.241">9883 4660,'282'-111,"6"14,3 12,84-5,-31 5,1156-333,-944 259,-130 38,4 19,292-25,-694 124,27-5,1 2,-1 2,1 3,0 3,0 1,7 5,-60-8,1 0,-1 0,1 0,-1 1,1 0,-1-1,1 1,-1 1,0-1,0 0,1 1,-1-1,0 1,0 0,0 0,-1 1,1-1,-1 0,1 1,-1-1,0 1,1 0,-1 0,-1 0,1 0,0 0,-1 0,0 1,0-1,0 0,0 1,0-1,0 1,-1-1,0 1,0-1,0 1,0-1,0 1,-1-1,0 1,0 0,-7 10,-1-1,0 0,-1 0,-1-1,0 0,0-1,-1 0,-1-1,-4 2,9-5,-216 157,-6-9,-217 106,61-38,-274 145,590-325,70-43,0 0,1-1,-1 1,0 0,1 0,-1-1,0 1,1 0,-1 0,1 0,-1-1,1 1,-1 0,0 0,1 0,-1 0,1 0,-1 0,1 0,-1 0,1 0,-1 0,1 0,-1 0,0 0,1 1,-1-1,1 0,-1 0,1 0,-1 1,0-1,1 0,-1 0,0 1,1-1,-1 0,0 1,1-1,-1 0,0 1,0-1,1 1,-1-1,0 0,0 1,0-1,0 1,1-1,-1 1,0-1,0 1,0-1,0 0,0 1,0-1,0 1,0-1,0 1,-1-1,1 1,0-1,0 0,0 1,0-1,-1 1,1-1,0 1,61-8,-1-2,1-3,23-9,-62 16,669-161,472-65,-297 44,-578 134,225-9,-130 54,-479-2,74 5,-1-1,1 0,0-2,1-1,0-1,0 0,-17-13,-127-96,163 117,0-1,-1 1,0-1,1 1,-1 0,0 0,0 0,0 0,-1 0,1 1,0 0,-1-1,1 1,0 0,-1 1,1-1,-1 1,0-1,1 1,-1 0,1 0,-1 1,1-1,-1 1,0 0,1 0,0 0,-1 0,1 0,0 1,0 0,-1-1,1 2,-13 11,-1 1,2 1,0 0,1 2,1-1,1 2,0-1,0 3,6-5,1 1,0-1,1 1,1 0,1 0,0 1,1-1,1 0,0 0,2 0,1 6,-1 35,-13 44,10-101,1-1,-1 1,0 0,0 0,0-1,1 1,-1 0,0 0,1 0,-1 0,1 0,-1 0,1 0,-1 0,1 0,0 0,0 0,-1 0,1 0,0 0,0 0,0 0,0 0,0 0,0 0,0 0,1 0,-1 0,0 0,1 0,-1 0,0 0,1 0,-1 0,1 0,0 0,-1 0,1 0,0 0,-1-1,1 1,0 0,0-1,0 1,0 0,-1-1,1 1,0-1,0 1,0-1,0 0,0 1,0-1,0 0,1 0,-1 0,0 0,0 0,0 0,0 0,0 0,0 0,0 0,0 0,0-1,310-198,-141 116,-136 68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3:5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820 163,'-12'-39,"21"93,-4 44,-5-1,-3 1,-5 0,-4-1,-5-1,-20 68,-2-53,39-112,1 0,-1 1,1-1,-1 0,0 1,0-1,1 0,-1 1,0-1,0 0,0 0,0 1,0-1,0 0,0 1,0-1,0 0,0 0,0 1,-1-1,1 0,0 1,0-1,-1 0,1 1,0-1,-1 0,1 1,-1-1,1 1,-1-1,1 1,-1-1,1 1,-1-1,1 1,-1-1,0 1,1 0,-1-1,0 1,1 0,-1 0,0-1,0 1,1 0,-1 0,0 0,0 0,1 0,-1 0,0 0,1 0,-1 0,0 1,0-1,1 0,-1 0,0 0,1 1,-1-1,0 1,1-1,-1 0,1 1,-1-1,0 1,1-1,-1 1,-1-21</inkml:trace>
  <inkml:trace contextRef="#ctx0" brushRef="#br0" timeOffset="254.521">255 248,'48'-10,"54"-12,25-8,4 2,-5 0,-15 1,-11 4,-14 2,-16 4,-15 5,-8 0,-7 2,-5 3,-9 6,-9 5</inkml:trace>
  <inkml:trace contextRef="#ctx0" brushRef="#br0" timeOffset="649.993">1328 671,'-29'33,"1"1,2 1,2 1,-18 35,37-63,-49 120,53-125,0 1,0-1,1 1,-1-1,1 1,0-1,0 1,0 0,1-1,-1 1,1-1,0 1,0-1,0 0,0 1,1-1,-1 0,1 0,0 0,0 0,0 0,0 0,1 0,-1-1,1 1,-1-1,1 0,0 0,0 0,0 0,0 0,0-1,1 1,-1-1,0 0,3 1,8-1,-1 0,1 0,0-1,-1-1,1 0,-1-1,1-1,-1 0,0-1,0 0,0-1,-1 0,1-1,-1-1,-1 0,1 0,-1-1,0-1,-1 0,0 0,7-10,-5 9,0-1,-2-1,1 0,-1-1,-1 1,-1-2,0 1,0-1,-1-1,-1 1,0-1,-1 0,-1 0,-1-1,0 0,0 1,-2-1,0 0,-1 0,0 0,-2 1,-1-12,2 23,0 1,0 0,0-1,-1 1,1 0,-1-1,0 1,0 0,0 0,0 1,0-1,-1 0,1 1,-1-1,0 1,0 0,0 0,0 0,0 0,0 1,0-1,-1 1,1 0,-1 0,1 0,-1 0,1 0,-1 1,1 0,-1-1,-1 2,-3-1,-1 0,0 2,1-1,-1 1,1 0,-1 0,1 1,0 0,0 1,0 0,1 0,-4 3,-14 12</inkml:trace>
  <inkml:trace contextRef="#ctx0" brushRef="#br0" timeOffset="1099.275">1808 643,'-22'19,"1"2,1 1,0 0,2 1,1 2,1-1,1 2,1 0,1 0,-3 13,16-35,-1 0,1 0,-1 1,1-1,0 0,1 1,-1-1,1 0,0 0,0 0,0 1,0-1,1 0,0 0,0-1,0 1,0 0,0-1,1 1,0-1,-1 0,1 0,1 0,-1 0,0 0,1-1,-1 1,1-1,0 0,0 0,-1 0,1-1,1 1,-1-1,0 0,0 0,0-1,1 1,-1-1,2 0,10 2,0 0,1-2,-1 0,0 0,0-2,0 0,0 0,0-2,-1 0,1-1,-1 0,0-2,0 1,-1-2,8-5,4-3,0-2,-2 0,0-2,-1-1,-1 0,-1-2,13-19,-7 9,-1-2,-2-1,-2-1,-1 0,-2-2,-1 0,-2-1,-3-1,0-1,-3 1,0-10,-8 42,0 1,-1-1,0 0,0 0,-1 0,0 0,-1 0,1 0,-2 0,1 0,-2 1,1-1,-1 0,0 1,-1 0,0 0,0 0,-1 0,1 1,-2-1,1 1,-1 1,0-1,-1 1,0 0,0 0,0 1,0 0,-1 0,0 1,0 0,0 0,0 1,-1 0,-7-2,2 7,0 0,0 1,0 0,0 1,1 0,0 1,0 1,0 0,1 1,0 0,0 1,0 0,1 1,1 0,-1 1,1 0,1 1,0 0,-1 3,-3 1,0 1,1 1,0 0,2 0,0 1,1 1,1-1,1 1,0 1,1 0,2-1,0 2,1-1,0 0,2 1,1-1,0 1,2-1,0 0,1 1,1-1,1 0,1-1,1 1,0-1,1-1,1 1,11 14,-2-11,2-1,1-1,1-1,0 0,1-2,1 0,1-2,0-1,1-1,9 3,2 1</inkml:trace>
  <inkml:trace contextRef="#ctx0" brushRef="#br0" timeOffset="2268.681">2682 643,'-20'1,"0"2,0 0,0 2,0 0,1 1,-1 1,2 1,-1 0,1 2,0 0,1 1,0 0,1 2,0 0,-4 5,14-11,1 0,-1 1,1-1,1 1,-1 0,1 0,1 0,0 1,0-1,0 1,1 0,1 0,-1 0,2 0,-1 0,1 0,0 0,1 0,-1-3,1 0,-1 0,1 0,1 0,-1 0,1-1,0 1,0 0,1-1,0 1,0-1,0 0,0 0,1 0,0-1,0 1,0-1,0 0,1 0,0 0,0-1,0 0,0 0,0 0,1 0,-1-1,1 0,2 0,0 0,0 0,0-1,0 0,1 0,-1-1,0 0,0-1,0 0,1 0,-1-1,0 0,-1 0,1-1,0 0,-1 0,1-1,-1 0,0 0,0 0,-1-1,5-4,12-13,0 0,-2-2,-1-1,0 0,2-8,11-12,68-103,-133 245,18 33,14-126,0-1,1 0,-1 1,1-1,0 0,0 1,0-1,0 0,0 0,1 0,0 0,-1 0,1 0,0 0,1 0,-1-1,0 1,1-1,-1 0,1 0,0 0,0 0,0 0,0-1,0 1,0-1,0 1,0-1,1 0,-1-1,0 1,1-1,-1 1,1-1,-1 0,1 0,13-4,0 0,0-2,-1 1,1-2,-1-1,-1 0,0 0,0-2,0 0,-1 0,-1-2,0 0,0 0,-2-1,1 0,8-15,99-133,-121 210,-3-31,0-6,0 0,1 0,0 1,1-1,1 1,0 0,1 0,0-1,1 1,0 0,1 0,1 0,0 0,1-1,0 1,0-1,3 4,-4-13,0 0,1 0,-1 0,1-1,-1 1,1-1,0 0,0 0,0 0,0 0,1 0,-1-1,0 1,1-1,-1 0,1 0,-1 0,1-1,-1 1,1-1,-1 0,1 0,0 0,-1 0,1-1,0 1,-1-1,1 0,-1 0,0 0,1-1,-1 1,1-1,5-2,-1-1,1 1,0-2,-1 1,0-1,-1-1,1 1,-1-1,0-1,-1 1,5-7,189-315,-199 328,-1 0,0 0,0 0,1 1,-1-1,0 0,1 1,-1-1,1 0,-1 1,1-1,-1 0,1 1,0-1,-1 1,1-1,0 1,-1 0,1-1,0 1,-1-1,1 1,0 0,0 0,0-1,-1 1,1 0,0 0,0 0,0 0,-1 0,1 0,0 0,0 0,0 0,-1 1,1-1,0 0,0 0,-1 1,1-1,0 1,0-1,-1 0,1 1,0-1,-1 1,1 0,-1-1,1 1,-1-1,1 1,-1 0,1-1,-1 1,1 0,12 45,-10 313,-3-259,2 17,-6 0,-5 0,-7 11,10-93,-2 0,-1-1,-1 0,-2 0,-2-1,0 0,-3-2,0 0,-2 0,-2-2,0-1,-10 9,19-24,7-6,-1 1,-1-1,1 0,-1-1,-1 0,1 0,-1 0,0-1,0 0,-1-1,1 0,-7 2,13-6,-1 0,0 0,1 0,-1 0,1 0,-1-1,1 1,0-1,-1 1,1-1,-1 0,1 0,0 0,0-1,0 1,-1 0,1-1,0 0,1 1,-1-1,0 0,0 0,1 0,-1 0,1 0,0 0,0 0,0-1,0 1,0 0,-1-3,-17-77,20 37,2 1,1-1,3 1,1 0,13-35,0-2,4 0,3 2,26-47,-33 83</inkml:trace>
  <inkml:trace contextRef="#ctx0" brushRef="#br0" timeOffset="2838.813">397 1377,'58'6,"155"16,1-9,83-10,491-70,-421 29,151-1,71 22,85 21,-637-4</inkml:trace>
  <inkml:trace contextRef="#ctx0" brushRef="#br0" timeOffset="7906.611">255 2223,'433'-275,"-430"273,-2 1,0-1,0 0,0 1,1 0,-1-1,0 1,1 0,-1-1,1 1,-1 0,1 0,-1 0,1 0,0 0,0 1,-1-1,1 1,0-1,0 1,0-1,0 1,0 0,0 0,-1 0,1 0,0 0,0 0,0 1,0-1,0 1,-1-1,1 1,0 0,0 0,-1-1,1 1,0 0,-1 1,1-1,-1 0,1 0,-1 1,0-1,0 0,1 1,-1 0,0 0,9 59,-2 0,-3 0,-3 0,-3 2,2-17,10 317,5-197,2 15,-6 106,-14-209,1-76,0-1,1 0,-1 0,-1 0,1 0,0 0,0 0,0 0,0-1,-1 1,1 0,0-1,-1 1,1-1,-1 1,1-1,0 1,-1-1,1 0,-1 0,1 0,-1 0,1 0,-1 0,1 0,-1-1,1 1,-1 0,1-1,0 1,-1-1,1 0,0 1,-1-1,1 0,0 0,0 0,0 0,0 0,-1 0,0 0,-84-40,54 24,-1 2,-1 1,0 1,0 2,-1 1,-27-3,32 9,0 2,1 1,-1 2,0 1,0 1,1 1,0 1,0 2,0 1,-7 5,-26 24,50-23</inkml:trace>
  <inkml:trace contextRef="#ctx0" brushRef="#br0" timeOffset="8321.167">199 2760,'350'-68,"-343"66,89-19,-2-4,-1-5,7-6,45-41,-144 76,0 0,-1 0,1 1,0-1,0 1,0-1,0 1,0-1,0 1,0-1,0 1,0 0,0-1,0 1,0 0,0 0,0 0,0 0,0 0,0 0,1 0,-1 0,0 0,0 1,0-1,0 0,0 1,0-1,0 1,0-1,0 1,-1-1,1 1,0 0,0-1,0 1,0 0,-1 0,1 0,0-1,-1 1,1 0,-1 0,1 0,-1 0,0 0,1 0,-1 0,0 0,1 0,-1 0,0 0,0 0,0 1,0-1,0 0,0 0,0 0,-1 0,1 0,0 0,-1 0,1 0,0 0,-1 0,1 0,-22 105,15-82,1 0,1 1,1-1,2 1,0 0,1 0,2 0,1 0,4 21,24 82,-3-104,-11-22</inkml:trace>
  <inkml:trace contextRef="#ctx0" brushRef="#br0" timeOffset="8689.855">1299 3268,'-16'68,"42"-179,5 1,30-67,36-32,-78 188,-8 41,-1 79,-4-79</inkml:trace>
  <inkml:trace contextRef="#ctx0" brushRef="#br0" timeOffset="8940.262">1808 2985,'-5'34,"-2"25,1 8,1-4,7-11,2-15</inkml:trace>
  <inkml:trace contextRef="#ctx0" brushRef="#br0" timeOffset="9105.416">1751 2506,'0'0</inkml:trace>
  <inkml:trace contextRef="#ctx0" brushRef="#br0" timeOffset="9484.391">2231 2872,'-22'23,"0"2,2 0,1 2,0 0,3 1,0 0,-3 11,16-34,-1 0,1 0,1 0,-1 0,1 1,0-1,0 1,0-1,1 1,0 0,0-1,1 1,-1 0,1 0,0 0,1 0,0-1,0 1,0 0,0-1,1 1,0 0,0-1,0 0,1 0,0 0,0 0,0 0,1 0,0-1,-1 1,2-1,-1 0,0 0,1-1,0 1,-1-1,1 0,1 0,-1-1,0 0,7 1,-1-2,1 1,-1-2,1 1,-1-2,1 1,-1-2,1 1,-1-2,0 1,0-2,0 1,0-2,-1 1,1-1,-1-1,0 0,-1 0,3-3,10-8,-1-1,0-1,-2-1,0 0,-1-2,-1 0,6-12,1-6,-1 0,-2-2,-2-1,-2 0,-1-1,-3-1,-1 0,0-15,-9 40,0 1,-1-1,0 0,-2 1,0-1,-2 0,0 0,-1 1,-1 0,-1-1,0 1,-2 1,0-1,-1 1,-1 1,0-1,-2 1,0 1,0 0,-2 1,0 0,-6-4,15 15,-1 1,0 0,0 0,0 0,-1 1,1 0,-1 0,1 0,-1 0,0 1,1 0,-1 0,0 1,0 0,0 0,0 0,0 1,1-1,-1 1,0 1,0-1,1 1,-1 0,1 0,0 1,-1 0,1 0,0 0,1 0,-1 1,-8 6,1 1,0 0,0 1,1 0,1 0,0 2,1-1,0 1,1 0,-1 5,-3 7,2 1,1 0,0 0,2 1,2 0,0 1,2-1,1 1,1 0,2-1,0 1,2 0,7 27,-5-35,0 0,2-1,0 0,1 0,1 0,1-1,1 0,0-1,2-1,0 0,0 0,2-1,0-1,1-1,0 0,1-1,1 0,18 9,-20-15,0-1,0-1,0 0,1-1,-1 0,1-1,0-2,0 1,12-2,4 0</inkml:trace>
  <inkml:trace contextRef="#ctx0" brushRef="#br0" timeOffset="10423.854">3162 2760,'-28'8,"0"1,0 2,1 1,0 1,1 1,0 1,1 1,1 2,1 0,0 1,-11 15,27-27,1 1,0 0,1 0,0 0,0 1,1-1,0 1,1 0,0 0,0 1,1-1,0 0,0 3,2-8,-1 0,1 0,0 1,0-1,0 0,1 0,0 0,-1 0,2 0,-1 0,0 0,1 0,-1-1,1 1,0 0,0-1,1 0,-1 1,1-1,0 0,0 0,0 0,0-1,0 1,0-1,1 1,-1-1,1 0,0-1,-1 1,2 0,4 0,-1 0,1 0,0-1,0 0,0 0,-1-1,1 0,0-1,0 0,0 0,-1-1,1 0,-1 0,1-1,-1 0,0-1,0 0,7-4,127-100,0-65,-121 152,-11 40,-22 52,9-65,1 0,-1 0,2 1,-1-1,1 0,0 1,0-1,1 1,-1-1,2 1,-1-1,1 1,0-1,0 1,0-1,1 0,0 0,1 0,-1 0,1 0,0 0,1 0,-1-1,1 0,0 0,4 4,-3-5,0 0,1 0,-1-1,1 0,-1 0,1 0,0-1,0 0,0 0,0-1,1 1,-1-1,0-1,1 1,-1-1,0 0,1 0,-1-1,0 0,1 0,-1-1,0 0,0 0,0 0,0 0,0-1,-1 0,1 0,-1-1,0 0,0 0,0 0,-1 0,1-1,2-4,165-251,-171 261,-1-1,0 0,0 1,1-1,-1 0,0 1,1-1,-1 0,0 0,1 0,-1 1,0-1,1 0,-1 0,0 0,1 0,-1 1,1-1,-1 0,1 0,-1 0,0 0,1 0,-1 0,1 0,-1 0,0 0,1-1,-1 1,1 0,-1 0,0 0,1 0,-1 0,0-1,1 1,-1 0,0 0,1-1,-1 1,0 0,1-1,-1 1,0 0,0-1,1 1,-1 0,0-1,0 1,0 0,0-1,1 1,-1-1,0 1,0 0,0-1,0 1,0-1,0 1,0-1,0 1,-6 35,4-27,-13 132,15-134,1 1,-1-1,1 0,0 0,1 1,-1-1,1 0,0 0,1 0,0-1,0 1,0-1,0 1,1-1,0 0,0 0,0 0,1-1,-1 0,6 4,-8-7,1 1,0-1,0 1,0-1,0 0,0 0,0 0,0-1,0 1,1-1,-1 0,0 0,0 0,0 0,1 0,-1-1,0 1,0-1,0 0,0 0,0 0,0-1,0 1,0-1,-1 1,1-1,0 0,-1 0,1 0,-1 0,0 0,1-2,62-83,-64 85,172-286,-97 200,-75 87,-1 1,1-1,0 1,0-1,0 1,0 0,-1-1,1 1,0 0,0 0,0-1,0 1,0 0,0 0,0 0,0 0,0 1,0-1,-1 0,1 0,0 0,0 1,0-1,0 0,0 1,0-1,-1 1,1-1,0 1,0-1,-1 1,1 0,0-1,-1 1,1 0,-1 0,1-1,-1 1,1 0,-1 0,0 0,1 0,-1-1,0 1,1 0,-1 0,0 0,0 0,0 0,0 0,0 0,0 0,0 0,6 58,-6-57,9 230,20 116,-22-272,-3-1,-3 1,-10 70,6-115,-2-1,-1 1,-2-1,0-1,-3 1,0-1,-2-1,0 0,-3-1,-16 24,22-38,1-1,-1 0,-1-1,0 0,-1-1,0 0,0-1,-1 0,0-1,-1-1,0 0,0 0,0-2,-1 1,0-2,0 0,0-1,-13 1,25-4,1 0,-1-1,1 1,-1-1,1 1,-1-1,1 0,0 0,-1 0,1 0,0 0,0 0,0-1,0 1,0-1,0 0,0 1,0-1,1 0,-1 0,1 0,0 0,-1 0,1-1,0 1,0 0,0-1,0 1,1 0,-1-1,1 1,-1-2,-2-83,11 37,2 1,3 0,1 1,3 1,1 0,3 1,2 2,1 0,3 1,1 1,2 2,28-28,-22 25</inkml:trace>
  <inkml:trace contextRef="#ctx0" brushRef="#br0" timeOffset="17121.903">1 4171,'181'-54,"2"8,3 7,0 9,136-3,2313-197,-1916 164,-632 59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28.3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27.1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  <inkml:trace contextRef="#ctx0" brushRef="#br0" timeOffset="33676.159">0 1902,'69'270,"-65"-260,-1-1,-1 1,0-1,0 1,-1 0,0 0,-1 0,0 0,0 0,-1 0,-1-1,1 1,-1 0,-1-1,-3 9,6-17,0 0,0-1,0 1,0-1,0 1,0 0,0-1,-1 1,1-1,0 1,0-1,0 1,-1-1,1 1,0-1,0 1,-1-1,1 1,0-1,-1 1,1-1,-1 1,1-1,-1 0,1 1,-1-1,1 0,-1 1,1-1,-1 0,1 0,-1 0,1 1,-1-1,1 0,-1 0,0 0,1 0,-1 0,1 0,-1 0,0 0,1 0,-1 0,1-1,-1 1,1 0,-1 0,1 0,-1-1,1 1,-1 0,1-1,-1 1,1 0,-1-1,1 1,-1-1,1 1,0-1,-1 1,1-1,0 1,-1-1,1 1,0-1,-12-38,10 11,1 1,2-1,1 0,1 1,1 0,2-1,0 2,2-1,1 1,1 0,2 1,0 0,1 1,2 0,10-12,49-45,-71 78,1 0,-1 1,1-1,-1 1,1 0,0 0,0 0,0 0,0 1,0 0,0-1,0 2,1-1,-1 0,0 1,1 0,-1 0,0 0,1 0,-1 1,0 0,0 0,4 1,-3 3,0 0,-1 0,0 1,0 0,0 0,0 0,-1 0,0 0,-1 1,0-1,0 1,0 0,0 0,-1 0,-1 0,1 0,-1 0,0-1,0 1,-1 0,0 0,0 0,-2 5,2-6,0 0,0-1,0 1,-1-1,0 1,0-1,0 0,-1 0,1 0,-1 0,0 0,-1-1,1 1,-1-1,0 0,0 0,0 0,-1 0,1-1,-1 0,0 0,0 0,0-1,0 1,-1-1,1-1,-1 1,1-1,-4 1,-86 21,74-20</inkml:trace>
  <inkml:trace contextRef="#ctx0" brushRef="#br0" timeOffset="34072.092">650 1818,'-4'5,"1"1,0 0,0 0,0 0,1 0,0 0,0 0,1 0,-1 1,1-1,1 1,-1-1,1 1,0-1,1 1,0-1,0 1,0-1,1 0,0 1,0-1,0 0,1 0,0 0,0-1,0 1,1-1,0 1,0-1,0 0,1-1,0 1,-1-1,2 0,-1 0,0-1,5 3,-7-5,-1-1,1 1,0-1,-1 0,1 0,0 0,0 0,-1 0,1-1,0 1,-1-1,1 0,0 0,-1 0,1 0,-1 0,1 0,-1-1,0 1,1-1,-1 1,0-1,0 0,0 0,-1 0,1 0,0 0,-1-1,1 1,-1-1,0 1,0 0,0-1,0 0,0 1,0-1,0-1,11-102,-12 101,0 1,0-1,-1 0,1 1,-1-1,0 1,-1-1,1 1,-1 0,0 0,0-1,0 1,0 0,-1 1,1-1,-1 0,0 1,0 0,-1-1,1 1,-1 0,1 1,-1-1,0 1,0-1,0 1,0 1,-1-1,1 0,0 1,-1 0,1 0,-1 0,1 1,-1-1,0 1,1 0,-1 1,1-1,-1 1,1 0,-1 0,1 0,-3 1,-16 10</inkml:trace>
  <inkml:trace contextRef="#ctx0" brushRef="#br0" timeOffset="34409.55">1101 1733,'-5'24,"-1"12,0-3,1-9</inkml:trace>
  <inkml:trace contextRef="#ctx0" brushRef="#br0" timeOffset="34663.43">1044 1479,'0'0</inkml:trace>
  <inkml:trace contextRef="#ctx0" brushRef="#br0" timeOffset="34974.316">1186 1902,'134'-197,"-133"196,0-1,0 1,0 0,0 0,0 0,0-1,0 1,0 0,0 0,1 0,-1 1,0-1,1 0,-1 0,1 1,-1-1,0 1,1-1,-1 1,1-1,0 1,-1 0,1 0,-1 0,1 0,-1 0,1 0,-1 0,1 1,-1-1,1 1,-1-1,1 1,-1-1,1 1,-1 0,0 0,1-1,-1 1,0 0,0 0,1 0,-1 0,0 1,0-1,0 0,-1 0,1 1,0-1,0 1,-1-1,1 0,-1 1,1-1,-1 1,0-1,1 1,-1 0,0 0,2 3,0-1,0 0,0 0,0 0,1 0,0 0,0-1,0 1,0-1,0 0,1 0,0 0,-1 0,1 0,0-1,0 0,0 0,1 0,-1 0,0-1,1 1,0-1,-1 0,1-1,-1 1,1-1,0 0,-1 0,1 0,0-1,-1 0,1 1,0-2,3-2,-1 0,0-1,0 0,0 0,0-1,-1 1,0-2,0 1,-1-1,0 1,0-1,0-1,-1 1,0-1,0 0,-1 0,2-7,17-31,-12 31</inkml:trace>
  <inkml:trace contextRef="#ctx0" brushRef="#br0" timeOffset="35191.312">1835 1338,'0'33,"0"22,0 5,0-3,0-5,0-8,0-6,0-9</inkml:trace>
  <inkml:trace contextRef="#ctx0" brushRef="#br0" timeOffset="35394.055">1665 1508,'39'-5,"26"-2,8 1,-4-4,-14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36.0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47 222,'54'309,"-43"-255,-8-46,0 1,0-1,-1 0,0 1,0-1,-1 1,0 0,0-1,-1 1,-1 0,1 0,-1-1,-1 1,0-1,0 1,0-1,-1 0,0 1,-1-1,0-1,0 1,-1-1,0 1,-2 1,6-8,0 0,0-1,-1 1,1 0,-1 0,1-1,-1 1,1-1,-1 1,0-1,1 0,-1 1,1-1,-1 0,0 0,1 0,-1 0,1-1,-1 1,0 0,1-1,-1 1,1-1,-1 1,1-1,-1 0,1 0,0 0,-1 0,1 0,0 0,0 0,-1 0,1 0,0 0,0-1,0 1,1 0,-1-1,0 1,0-1,1 1,-1-1,-26-67,27 48,1 0,0 0,2 1,0-1,1 1,1 0,1 0,1 0,1 1,9-18,5-5,1 1,2 1,1 1,2 2,2 0,1 2,19-15,-29 30,1 1,0 0,1 2,1 0,0 2,21-10,-42 23,-1 1,1-1,0 1,0-1,-1 1,1 0,0 0,0 0,0 1,0-1,0 1,0-1,0 1,0 0,0 0,1 1,-1-1,0 1,0-1,0 1,-1 0,1 0,0 0,0 0,0 1,-1-1,1 1,0 0,-1-1,0 1,1 0,-1 1,0-1,0 0,0 1,0-1,-1 1,1-1,-1 1,0 0,1 0,-1 0,1 7,-1 0,1-1,-2 1,0 0,0 0,0 0,-2-1,1 1,-1 0,0-1,-1 0,0 1,-1-1,0 0,0 0,-5 7,-97 127,101-136,0 0,0-1,-1 1,0-1,0-1,0 1,-1-1,0 0,0 0,0-1,0 0,-1 0,0-1,0 0,0 0,0-1,0 0,0 0,-1-1,1 0,-1 0,1-1,-1-1,1 1,-1-1,1 0,0-1,-4-1,-30-48,31 31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6:30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178 200,'0'0,"0"-1,-1 1,1 0,-1-1,1 1,-1 0,1-1,-1 1,1 0,-1 0,1 0,-1-1,1 1,-1 0,1 0,-1 0,0 0,1 0,-1 0,1 0,-1 0,1 0,-1 0,1 1,-1-1,1 0,-1 0,1 0,-1 1,1-1,-1 0,1 0,-1 1,1-1,-1 0,1 1,-1-1,1 1,0-1,-1 1,1-1,0 1,0-1,-1 1,1-1,0 1,0-1,0 1,-1-1,1 1,0-1,0 1,0-1,0 1,0-1,0 1,0 0,0-1,1 1,-1 0,-6 39,6-40,-12 144,-44 72,53-199,4-4</inkml:trace>
  <inkml:trace contextRef="#ctx0" brushRef="#br0" timeOffset="5482.023">151 284,'16'-226,"-10"169,-33 83,-116 163,142-187,1-1,-1 1,1-1,0 1,-1-1,1 1,0-1,0 1,0-1,0 1,0-1,1 1,-1-1,0 1,1-1,-1 0,1 1,-1-1,1 1,0-1,-1 0,1 0,0 1,0-1,0 0,0 0,0 0,0 0,0 0,1 0,-1 0,0 0,0-1,1 1,-1 0,1-1,-1 1,0-1,1 0,0 1,64 16,-21-13,-36-4,0 0,0 1,0 0,0 0,0 1,0 0,0 1,-1 0,1 0,4 3,-8-3,-3-1,0 0,0 0,0-1,0 1,0-1,1 0,-1 0,0 0,1 0,-1 0,1 0,-1 0,1-1,0 0,-1 1,1-1,0 0,-1 0,1 0,-1-1,3 1,-14-63,-49-144,49 193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3:1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584 428,'8'-14,"-5"18,-40 174,7-33,3-5,14-98,11-36,-1 0,1 1,0-1,1 0,-1 0,1 1,0-1,1 1,0-1,0 1,0-1,1 1,1 4,1-7,1 0,-1-1,1 1,0-1,0 0,0 0,1-1,-1 1,1-1,-1 0,1 0,0-1,0 1,0-1,0 0,0 0,0-1,0 0,0 0,0 0,0 0,0-1,0 1,0-1,0-1,8 2,132-4,-120 3</inkml:trace>
  <inkml:trace contextRef="#ctx0" brushRef="#br0" timeOffset="664.898">1064 541,'189'1,"-187"-2,0 1,1 0,-1 0,0 0,0 0,0 0,0 1,0-1,0 1,1-1,-1 1,0 0,0 0,0 0,-1 0,1 0,0 0,0 1,-1-1,1 0,0 1,-1-1,0 1,1 0,-1 0,0-1,0 1,0 0,0 0,0 0,0 0,0 0,-1 0,1 0,-1 0,0 1,1-1,-1 0,0 0,0 0,-1 0,1 1,0-1,-1 0,1 0,-1 0,0 0,1 0,-1 0,0 0,-1 1,-78 101,16-29,62-72,-58 115,59-115,0 0,1 0,-1 0,1 0,-1 1,1-1,0 0,0 0,1 1,-1-1,1 0,-1 0,1 0,0 0,0 0,1 0,-1 0,0 0,1 0,0 0,0-1,0 1,0 0,0-1,0 0,1 0,-1 0,1 0,-1 0,1 0,0 0,0-1,0 1,0-1,0 0,0 0,0 0,2 0,3 1,0-1,0 0,1 0,-1-1,0 0,1 0,-1-1,0 0,0 0,1-1,-1 0,4-2,17-3,-7 3</inkml:trace>
  <inkml:trace contextRef="#ctx0" brushRef="#br0" timeOffset="10002.309">1741 400,'-73'209,"71"-207,2 0,-1 0,0 0,0 0,1 0,-1 0,1 1,0-1,-1 0,1 0,0 0,0 1,1-1,-1 0,0 0,1 0,-1 1,1-1,0 0,0 0,0 0,0 0,0 0,0 0,0-1,1 1,-1 0,0 0,1-1,0 1,-1-1,1 0,0 1,0-1,0 0,0 0,0 0,0 0,0-1,0 1,0 0,0-1,0 1,1-1,1 0,127 12,-127-11,0 0,0 0,0-1,0 1,0-1,0 0,0 0,0 0,0 0,0-1,0 0,0 1,0-2,0 1,0 0,0-1,0 0,0 0,8-8</inkml:trace>
  <inkml:trace contextRef="#ctx0" brushRef="#br0" timeOffset="10479.489">2081 372,'-23'58,"-64"252,17-95,56-170,10-25</inkml:trace>
  <inkml:trace contextRef="#ctx0" brushRef="#br0" timeOffset="13404.935">330 117,'-4'2,"0"1,0-1,0 1,0 0,0 0,0 0,1 0,0 1,-1-1,1 1,1 0,-1 0,0 0,1 0,0 0,0 1,0-1,1 1,-1-1,1 1,0-3,-41 176,-13 88,-106 230,159-494,1 1,0-1,0 0,0 0,0 0,0 0,1 1,-1-1,1 0,-1 1,1-1,0 0,0 1,0-1,0 1,1-1,-1 0,0 1,1-1,0 0,-1 0,1 1,0-1,0 0,1 0,-1 0,0 0,1 0,-1 0,1-1,-1 1,1 0,0-1,0 1,0-1,0 1,0-1,0 0,0 0,0 0,0 0,1-1,-1 1,0 0,1-1,186 10,-1 5,-82-12,75 23,7-14,-154-5,-1-2,1-1,0-2,0-1,0-2,-1-1,1-1,3-3,34-5,1 4,0 2,0 4,26 5,27-2,298-2,-264 27,-157-28,-1 0,0 0,1 0,-1 0,0 0,0 0,0-1,0 1,0 0,0-1,0 1,0 0,-1-1,1 1,0-1,-1 0,1 1,-1-1,0 1,0-1,1 0,-1 1,0-1,0 0,0 1,-1-1,1 0,0 1,-1-1,1 1,-1-2,0-4,-1-32,0 20,1 0,0 0,2 0,0 1,1-1,5-18,38-116,4-4,-29 72,8-28,16-67,23 18,-65 160,0-1,0 1,0-1,-1 0,1 0,-1 0,0 1,1-1,-1 0,0-1,-1 1,1 0,-1 0,1 0,-1 0,0 0,0-1,0 1,-1 0,1 0,-1 0,0 0,0 0,0 0,0 0,0 0,-1 0,1 0,-1 0,0 1,0-1,0 1,0-1,0 1,0 0,-1 0,1 0,-1 0,1 0,-1 0,0 1,0-1,0 1,0 0,0 0,0 0,-169 1,0 28,-306-28,252-28,56 17,-55-24,10 13,172 14,0 2,0 2,-1 2,0 1,-25 4,-23-1,-20-2,88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3:5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152 311,'-14'38,"-5"42,1 17,-2 1,3-7,4-8,5-9,3-13,3-7,1-2,2-6,-1-1,-4-4,-1-3,-1-4,2-2,-4-3,0-6</inkml:trace>
  <inkml:trace contextRef="#ctx0" brushRef="#br0" timeOffset="365.096">802 311,'-61'74,"4"2,4 3,-27 55,65-110,2 1,1 0,1 1,1 0,1 0,2 1,0 1,2-1,1 1,1 0,1 16,3-13,-3-14,0 0,2 0,0-1,1 1,1 0,0 0,1-1,1 1,1-1,0 0,1 0,0-1,2 0,0 0,0 0,1-1,2 0,-4-8,0-1,1 0,0 0,0 0,0-1,0 0,1-1,0 0,0 0,0-1,0 0,0 0,0-1,0-1,1 1,-1-1,0-1,0 0,0 0,1-1,-1 0,-1-1,1 1,0-2,-1 1,1-1,-1-1,0 1,0-2,-1 1,0-1,0 0,0 0,0-1,-1 0,2-3,-1 1,-1-1,0 0,0 0,-1-1,0 0,-1 0,0 0,-1 0,0-1,-1 1,0-1,-1 1,0-9,0 13,-1 0,-1 0,0 0,0 0,0 0,0 0,-1 0,0 1,-1-1,0 1,0-1,0 1,-1 0,1 0,-2 0,1 1,0 0,-1-1,0 2,0-1,-1 0,1 1,-1 0,0 0,-1 1,-3-4,-1 2,1-1,-1 1,0 1,0 0,-1 1,1 0,-1 1,1 0,-1 0,0 2,0-1,1 1,-1 1,0 0,0 1,1 0,-1 1,1 0,0 1,0 0,0 1,0 0,1 1,0 0,0 0,0 1,-2 3,-1 7</inkml:trace>
  <inkml:trace contextRef="#ctx0" brushRef="#br0" timeOffset="612.662">1196 1073,'-9'19,"1"6,2 0</inkml:trace>
  <inkml:trace contextRef="#ctx0" brushRef="#br0" timeOffset="912.596">1733 1,'-41'562,"7"-158,6-210,27-191,-2 6,1 1,0-1,0 1,1-1,0 1,1-1,0 1,0-1,1 1,0 0,1-1,0 0,0 1,1-1,0 0,1 0,1 2,7 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4:0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57 736,'-15'34,"-4"15,5 0,6-8</inkml:trace>
  <inkml:trace contextRef="#ctx0" brushRef="#br0" timeOffset="505.173">282 228,'43'-35,"2"1,1 3,2 1,1 3,1 1,7 1,-54 23,0-1,0 1,1 0,-1 0,1 1,0-1,-1 1,1 0,0 0,0 0,0 0,0 1,0-1,0 1,0 0,0 0,0 1,0-1,0 1,0 0,-1 0,1 0,0 1,0-1,-1 1,1 0,-1 0,0 0,1 0,-1 1,0-1,0 1,0 0,-1 0,1 0,-1 0,1 0,-1 0,0 1,1 3,-1 6,-1 0,0 0,-1 0,0 0,-1 0,-1 0,0 0,-1 0,0 0,-1 0,0-1,-1 0,-1 0,-1 2,-1 6,-111 204,58-120,37-60,10-24,2 1,0 1,1 0,2 0,0 1,1 1,1-1,2 1,-2 12,7-32,0-1,0 1,0-1,0 1,0-1,1 1,0-1,0 1,0-1,0 0,0 1,1-1,-1 0,1 0,0 0,0 0,0 0,0 0,0-1,1 1,-1-1,1 0,0 1,0-1,0 0,0-1,0 1,0 0,0-1,1 0,-1 0,0 0,1 0,-1 0,1-1,-1 1,1-1,-1 0,1 0,-1 0,1-1,-1 1,33-2,-1 0,1-3,-1 0,-1-3,1-1,21-8,7-2,-17 6,-13 3,0 1,1 2,-1 1,1 1,10 2,-20 3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4:0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0,'-81'425,"-43"83,63-316,64-175,16-32,-4 0</inkml:trace>
  <inkml:trace contextRef="#ctx0" brushRef="#br0" timeOffset="383.989">746 57,'-42'60,"2"1,2 2,3 2,4 2,-9 28,27-62,1 1,2 0,1 0,2 1,2 0,-1 15,5-35,1 0,0 0,1 0,1 0,0 0,1 0,1 0,0-1,1 1,0-1,1 0,1-1,0 1,1-1,0-1,3 2,-5-6,1-1,1 0,-1-1,1 1,1-2,-1 1,1-1,0 0,0-1,0 0,0 0,1-1,0 0,-1-1,1 0,0-1,0 0,0 0,1-1,-1-1,0 1,0-1,0-1,0 0,-1-1,1 0,-1 0,1-1,-1 0,0 0,0-1,-1-1,1 1,-1-1,5-6,-2 2,0 0,-1-1,0-1,-1 0,-1 0,0-1,0 1,-1-2,-1 1,0-1,-1 0,0 0,-1-1,-1 1,-1-1,0 0,0 0,-1 0,-1 0,-1 0,-1-4,0 9,0 1,-1-1,0 1,0 0,-1 0,0 1,-1-1,0 1,0 0,-1 0,0 0,0 1,0 0,-1 0,-1 0,1 1,-1 1,0-1,0 1,-1 0,1 1,-1 0,0 0,0 1,0 0,-1 1,1 0,-1 0,1 1,-1 1,0-1,0 1,1 1,-1 0,1 0,-1 1,1 0,-1 1,1 0,0 0,0 1,0 0,1 1,0 0,-5 4,-61 47,45-33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3:5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820 163,'-12'-39,"21"93,-4 44,-5-1,-3 1,-5 0,-4-1,-5-1,-20 68,-2-53,39-112,1 0,-1 1,1-1,-1 0,0 1,0-1,1 0,-1 1,0-1,0 0,0 0,0 1,0-1,0 0,0 1,0-1,0 0,0 0,0 1,-1-1,1 0,0 1,0-1,-1 0,1 1,0-1,-1 0,1 1,-1-1,1 1,-1-1,1 1,-1-1,1 1,-1-1,1 1,-1-1,0 1,1 0,-1-1,0 1,1 0,-1 0,0-1,0 1,1 0,-1 0,0 0,0 0,1 0,-1 0,0 0,1 0,-1 0,0 1,0-1,1 0,-1 0,0 0,1 1,-1-1,0 1,1-1,-1 0,1 1,-1-1,0 1,1-1,-1 1,-1-21</inkml:trace>
  <inkml:trace contextRef="#ctx0" brushRef="#br0" timeOffset="254.521">255 248,'48'-10,"54"-12,25-8,4 2,-5 0,-15 1,-11 4,-14 2,-16 4,-15 5,-8 0,-7 2,-5 3,-9 6,-9 5</inkml:trace>
  <inkml:trace contextRef="#ctx0" brushRef="#br0" timeOffset="649.993">1328 671,'-29'33,"1"1,2 1,2 1,-18 35,37-63,-49 120,53-125,0 1,0-1,1 1,-1-1,1 1,0-1,0 1,0 0,1-1,-1 1,1-1,0 1,0-1,0 0,0 1,1-1,-1 0,1 0,0 0,0 0,0 0,0 0,1 0,-1-1,1 1,-1-1,1 0,0 0,0 0,0 0,0 0,0-1,1 1,-1-1,0 0,3 1,8-1,-1 0,1 0,0-1,-1-1,1 0,-1-1,1-1,-1 0,0-1,0 0,0-1,-1 0,1-1,-1-1,-1 0,1 0,-1-1,0-1,-1 0,0 0,7-10,-5 9,0-1,-2-1,1 0,-1-1,-1 1,-1-2,0 1,0-1,-1-1,-1 1,0-1,-1 0,-1 0,-1-1,0 0,0 1,-2-1,0 0,-1 0,0 0,-2 1,-1-12,2 23,0 1,0 0,0-1,-1 1,1 0,-1-1,0 1,0 0,0 0,0 1,0-1,-1 0,1 1,-1-1,0 1,0 0,0 0,0 0,0 0,0 1,0-1,-1 1,1 0,-1 0,1 0,-1 0,1 0,-1 1,1 0,-1-1,-1 2,-3-1,-1 0,0 2,1-1,-1 1,1 0,-1 0,1 1,0 0,0 1,0 0,1 0,-4 3,-14 12</inkml:trace>
  <inkml:trace contextRef="#ctx0" brushRef="#br0" timeOffset="1099.275">1808 643,'-22'19,"1"2,1 1,0 0,2 1,1 2,1-1,1 2,1 0,1 0,-3 13,16-35,-1 0,1 0,-1 1,1-1,0 0,1 1,-1-1,1 0,0 0,0 0,0 1,0-1,1 0,0 0,0-1,0 1,0 0,0-1,1 1,0-1,-1 0,1 0,1 0,-1 0,0 0,1-1,-1 1,1-1,0 0,0 0,-1 0,1-1,1 1,-1-1,0 0,0 0,0-1,1 1,-1-1,2 0,10 2,0 0,1-2,-1 0,0 0,0-2,0 0,0 0,0-2,-1 0,1-1,-1 0,0-2,0 1,-1-2,8-5,4-3,0-2,-2 0,0-2,-1-1,-1 0,-1-2,13-19,-7 9,-1-2,-2-1,-2-1,-1 0,-2-2,-1 0,-2-1,-3-1,0-1,-3 1,0-10,-8 42,0 1,-1-1,0 0,0 0,-1 0,0 0,-1 0,1 0,-2 0,1 0,-2 1,1-1,-1 0,0 1,-1 0,0 0,0 0,-1 0,1 1,-2-1,1 1,-1 1,0-1,-1 1,0 0,0 0,0 1,0 0,-1 0,0 1,0 0,0 0,0 1,-1 0,-7-2,2 7,0 0,0 1,0 0,0 1,1 0,0 1,0 1,0 0,1 1,0 0,0 1,0 0,1 1,1 0,-1 1,1 0,1 1,0 0,-1 3,-3 1,0 1,1 1,0 0,2 0,0 1,1 1,1-1,1 1,0 1,1 0,2-1,0 2,1-1,0 0,2 1,1-1,0 1,2-1,0 0,1 1,1-1,1 0,1-1,1 1,0-1,1-1,1 1,11 14,-2-11,2-1,1-1,1-1,0 0,1-2,1 0,1-2,0-1,1-1,9 3,2 1</inkml:trace>
  <inkml:trace contextRef="#ctx0" brushRef="#br0" timeOffset="2268.681">2682 643,'-20'1,"0"2,0 0,0 2,0 0,1 1,-1 1,2 1,-1 0,1 2,0 0,1 1,0 0,1 2,0 0,-4 5,14-11,1 0,-1 1,1-1,1 1,-1 0,1 0,1 0,0 1,0-1,0 1,1 0,1 0,-1 0,2 0,-1 0,1 0,0 0,1 0,-1-3,1 0,-1 0,1 0,1 0,-1 0,1-1,0 1,0 0,1-1,0 1,0-1,0 0,0 0,1 0,0-1,0 1,0-1,0 0,1 0,0 0,0-1,0 0,0 0,0 0,1 0,-1-1,1 0,2 0,0 0,0 0,0-1,0 0,1 0,-1-1,0 0,0-1,0 0,1 0,-1-1,0 0,-1 0,1-1,0 0,-1 0,1-1,-1 0,0 0,0 0,-1-1,5-4,12-13,0 0,-2-2,-1-1,0 0,2-8,11-12,68-103,-133 245,18 33,14-126,0-1,1 0,-1 1,1-1,0 0,0 1,0-1,0 0,0 0,1 0,0 0,-1 0,1 0,0 0,1 0,-1-1,0 1,1-1,-1 0,1 0,0 0,0 0,0 0,0-1,0 1,0-1,0 1,0-1,1 0,-1-1,0 1,1-1,-1 1,1-1,-1 0,1 0,13-4,0 0,0-2,-1 1,1-2,-1-1,-1 0,0 0,0-2,0 0,-1 0,-1-2,0 0,0 0,-2-1,1 0,8-15,99-133,-121 210,-3-31,0-6,0 0,1 0,0 1,1-1,1 1,0 0,1 0,0-1,1 1,0 0,1 0,1 0,0 0,1-1,0 1,0-1,3 4,-4-13,0 0,1 0,-1 0,1-1,-1 1,1-1,0 0,0 0,0 0,0 0,1 0,-1-1,0 1,1-1,-1 0,1 0,-1 0,1-1,-1 1,1-1,-1 0,1 0,0 0,-1 0,1-1,0 1,-1-1,1 0,-1 0,0 0,1-1,-1 1,1-1,5-2,-1-1,1 1,0-2,-1 1,0-1,-1-1,1 1,-1-1,0-1,-1 1,5-7,189-315,-199 328,-1 0,0 0,0 0,1 1,-1-1,0 0,1 1,-1-1,1 0,-1 1,1-1,-1 0,1 1,0-1,-1 1,1-1,0 1,-1 0,1-1,0 1,-1-1,1 1,0 0,0 0,0-1,-1 1,1 0,0 0,0 0,0 0,-1 0,1 0,0 0,0 0,0 0,-1 1,1-1,0 0,0 0,-1 1,1-1,0 1,0-1,-1 0,1 1,0-1,-1 1,1 0,-1-1,1 1,-1-1,1 1,-1 0,1-1,-1 1,1 0,12 45,-10 313,-3-259,2 17,-6 0,-5 0,-7 11,10-93,-2 0,-1-1,-1 0,-2 0,-2-1,0 0,-3-2,0 0,-2 0,-2-2,0-1,-10 9,19-24,7-6,-1 1,-1-1,1 0,-1-1,-1 0,1 0,-1 0,0-1,0 0,-1-1,1 0,-7 2,13-6,-1 0,0 0,1 0,-1 0,1 0,-1-1,1 1,0-1,-1 1,1-1,-1 0,1 0,0 0,0-1,0 1,-1 0,1-1,0 0,1 1,-1-1,0 0,0 0,1 0,-1 0,1 0,0 0,0 0,0-1,0 1,0 0,-1-3,-17-77,20 37,2 1,1-1,3 1,1 0,13-35,0-2,4 0,3 2,26-47,-33 83</inkml:trace>
  <inkml:trace contextRef="#ctx0" brushRef="#br0" timeOffset="2838.813">397 1377,'58'6,"155"16,1-9,83-10,491-70,-421 29,151-1,71 22,85 21,-637-4</inkml:trace>
  <inkml:trace contextRef="#ctx0" brushRef="#br0" timeOffset="7906.611">255 2223,'433'-275,"-430"273,-2 1,0-1,0 0,0 1,1 0,-1-1,0 1,1 0,-1-1,1 1,-1 0,1 0,-1 0,1 0,0 0,0 1,-1-1,1 1,0-1,0 1,0-1,0 1,0 0,0 0,-1 0,1 0,0 0,0 0,0 1,0-1,0 1,-1-1,1 1,0 0,0 0,-1-1,1 1,0 0,-1 1,1-1,-1 0,1 0,-1 1,0-1,0 0,1 1,-1 0,0 0,9 59,-2 0,-3 0,-3 0,-3 2,2-17,10 317,5-197,2 15,-6 106,-14-209,1-76,0-1,1 0,-1 0,-1 0,1 0,0 0,0 0,0 0,0-1,-1 1,1 0,0-1,-1 1,1-1,-1 1,1-1,0 1,-1-1,1 0,-1 0,1 0,-1 0,1 0,-1 0,1 0,-1-1,1 1,-1 0,1-1,0 1,-1-1,1 0,0 1,-1-1,1 0,0 0,0 0,0 0,0 0,-1 0,0 0,-84-40,54 24,-1 2,-1 1,0 1,0 2,-1 1,-27-3,32 9,0 2,1 1,-1 2,0 1,0 1,1 1,0 1,0 2,0 1,-7 5,-26 24,50-23</inkml:trace>
  <inkml:trace contextRef="#ctx0" brushRef="#br0" timeOffset="8321.167">199 2760,'350'-68,"-343"66,89-19,-2-4,-1-5,7-6,45-41,-144 76,0 0,-1 0,1 1,0-1,0 1,0-1,0 1,0-1,0 1,0-1,0 1,0 0,0-1,0 1,0 0,0 0,0 0,0 0,0 0,0 0,1 0,-1 0,0 0,0 1,0-1,0 0,0 1,0-1,0 1,0-1,0 1,-1-1,1 1,0 0,0-1,0 1,0 0,-1 0,1 0,0-1,-1 1,1 0,-1 0,1 0,-1 0,0 0,1 0,-1 0,0 0,1 0,-1 0,0 0,0 0,0 1,0-1,0 0,0 0,0 0,-1 0,1 0,0 0,-1 0,1 0,0 0,-1 0,1 0,-22 105,15-82,1 0,1 1,1-1,2 1,0 0,1 0,2 0,1 0,4 21,24 82,-3-104,-11-22</inkml:trace>
  <inkml:trace contextRef="#ctx0" brushRef="#br0" timeOffset="8689.855">1299 3268,'-16'68,"42"-179,5 1,30-67,36-32,-78 188,-8 41,-1 79,-4-79</inkml:trace>
  <inkml:trace contextRef="#ctx0" brushRef="#br0" timeOffset="8940.262">1808 2985,'-5'34,"-2"25,1 8,1-4,7-11,2-15</inkml:trace>
  <inkml:trace contextRef="#ctx0" brushRef="#br0" timeOffset="9105.416">1751 2506,'0'0</inkml:trace>
  <inkml:trace contextRef="#ctx0" brushRef="#br0" timeOffset="9484.391">2231 2872,'-22'23,"0"2,2 0,1 2,0 0,3 1,0 0,-3 11,16-34,-1 0,1 0,1 0,-1 0,1 1,0-1,0 1,0-1,1 1,0 0,0-1,1 1,-1 0,1 0,0 0,1 0,0-1,0 1,0 0,0-1,1 1,0 0,0-1,0 0,1 0,0 0,0 0,0 0,1 0,0-1,-1 1,2-1,-1 0,0 0,1-1,0 1,-1-1,1 0,1 0,-1-1,0 0,7 1,-1-2,1 1,-1-2,1 1,-1-2,1 1,-1-2,1 1,-1-2,0 1,0-2,0 1,0-2,-1 1,1-1,-1-1,0 0,-1 0,3-3,10-8,-1-1,0-1,-2-1,0 0,-1-2,-1 0,6-12,1-6,-1 0,-2-2,-2-1,-2 0,-1-1,-3-1,-1 0,0-15,-9 40,0 1,-1-1,0 0,-2 1,0-1,-2 0,0 0,-1 1,-1 0,-1-1,0 1,-2 1,0-1,-1 1,-1 1,0-1,-2 1,0 1,0 0,-2 1,0 0,-6-4,15 15,-1 1,0 0,0 0,0 0,-1 1,1 0,-1 0,1 0,-1 0,0 1,1 0,-1 0,0 1,0 0,0 0,0 0,0 1,1-1,-1 1,0 1,0-1,1 1,-1 0,1 0,0 1,-1 0,1 0,0 0,1 0,-1 1,-8 6,1 1,0 0,0 1,1 0,1 0,0 2,1-1,0 1,1 0,-1 5,-3 7,2 1,1 0,0 0,2 1,2 0,0 1,2-1,1 1,1 0,2-1,0 1,2 0,7 27,-5-35,0 0,2-1,0 0,1 0,1 0,1-1,1 0,0-1,2-1,0 0,0 0,2-1,0-1,1-1,0 0,1-1,1 0,18 9,-20-15,0-1,0-1,0 0,1-1,-1 0,1-1,0-2,0 1,12-2,4 0</inkml:trace>
  <inkml:trace contextRef="#ctx0" brushRef="#br0" timeOffset="10423.854">3162 2760,'-28'8,"0"1,0 2,1 1,0 1,1 1,0 1,1 1,1 2,1 0,0 1,-11 15,27-27,1 1,0 0,1 0,0 0,0 1,1-1,0 1,1 0,0 0,0 1,1-1,0 0,0 3,2-8,-1 0,1 0,0 1,0-1,0 0,1 0,0 0,-1 0,2 0,-1 0,0 0,1 0,-1-1,1 1,0 0,0-1,1 0,-1 1,1-1,0 0,0 0,0 0,0-1,0 1,0-1,1 1,-1-1,1 0,0-1,-1 1,2 0,4 0,-1 0,1 0,0-1,0 0,0 0,-1-1,1 0,0-1,0 0,0 0,-1-1,1 0,-1 0,1-1,-1 0,0-1,0 0,7-4,127-100,0-65,-121 152,-11 40,-22 52,9-65,1 0,-1 0,2 1,-1-1,1 0,0 1,0-1,1 1,-1-1,2 1,-1-1,1 1,0-1,0 1,0-1,1 0,0 0,1 0,-1 0,1 0,0 0,1 0,-1-1,1 0,0 0,4 4,-3-5,0 0,1 0,-1-1,1 0,-1 0,1 0,0-1,0 0,0 0,0-1,1 1,-1-1,0-1,1 1,-1-1,0 0,1 0,-1-1,0 0,1 0,-1-1,0 0,0 0,0 0,0 0,0-1,-1 0,1 0,-1-1,0 0,0 0,0 0,-1 0,1-1,2-4,165-251,-171 261,-1-1,0 0,0 1,1-1,-1 0,0 1,1-1,-1 0,0 0,1 0,-1 1,0-1,1 0,-1 0,0 0,1 0,-1 1,1-1,-1 0,1 0,-1 0,0 0,1 0,-1 0,1 0,-1 0,0 0,1-1,-1 1,1 0,-1 0,0 0,1 0,-1 0,0-1,1 1,-1 0,0 0,1-1,-1 1,0 0,1-1,-1 1,0 0,0-1,1 1,-1 0,0-1,0 1,0 0,0-1,1 1,-1-1,0 1,0 0,0-1,0 1,0-1,0 1,0-1,0 1,-6 35,4-27,-13 132,15-134,1 1,-1-1,1 0,0 0,1 1,-1-1,1 0,0 0,1 0,0-1,0 1,0-1,0 1,1-1,0 0,0 0,0 0,1-1,-1 0,6 4,-8-7,1 1,0-1,0 1,0-1,0 0,0 0,0 0,0-1,0 1,1-1,-1 0,0 0,0 0,0 0,1 0,-1-1,0 1,0-1,0 0,0 0,0 0,0-1,0 1,0-1,-1 1,1-1,0 0,-1 0,1 0,-1 0,0 0,1-2,62-83,-64 85,172-286,-97 200,-75 87,-1 1,1-1,0 1,0-1,0 1,0 0,-1-1,1 1,0 0,0 0,0-1,0 1,0 0,0 0,0 0,0 0,0 1,0-1,-1 0,1 0,0 0,0 1,0-1,0 0,0 1,0-1,-1 1,1-1,0 1,0-1,-1 1,1 0,0-1,-1 1,1 0,-1 0,1-1,-1 1,1 0,-1 0,0 0,1 0,-1-1,0 1,1 0,-1 0,0 0,0 0,0 0,0 0,0 0,0 0,0 0,6 58,-6-57,9 230,20 116,-22-272,-3-1,-3 1,-10 70,6-115,-2-1,-1 1,-2-1,0-1,-3 1,0-1,-2-1,0 0,-3-1,-16 24,22-38,1-1,-1 0,-1-1,0 0,-1-1,0 0,0-1,-1 0,0-1,-1-1,0 0,0 0,0-2,-1 1,0-2,0 0,0-1,-13 1,25-4,1 0,-1-1,1 1,-1-1,1 1,-1-1,1 0,0 0,-1 0,1 0,0 0,0 0,0-1,0 1,0-1,0 0,0 1,0-1,1 0,-1 0,1 0,0 0,-1 0,1-1,0 1,0 0,0-1,0 1,1 0,-1-1,1 1,-1-2,-2-83,11 37,2 1,3 0,1 1,3 1,1 0,3 1,2 2,1 0,3 1,1 1,2 2,28-28,-22 25</inkml:trace>
  <inkml:trace contextRef="#ctx0" brushRef="#br0" timeOffset="17121.903">1 4171,'181'-54,"2"8,3 7,0 9,136-3,2313-197,-1916 164,-632 59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5:41.6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0 194,'2'-1,"0"-1,0 1,0 0,0 0,1 0,-1 0,0 0,1 0,-1 1,0-1,1 1,-1-1,1 1,-1 0,0 0,1 0,-1 0,1 1,-1-1,1 1,-1-1,0 1,1 0,-1 0,0 0,0 0,0 0,0 1,0-1,0 0,0 1,0 0,0-1,-1 1,1 0,-1 0,1 0,-1 0,0 0,0 0,1 1,-2-1,1 0,0 0,0 1,-1-1,1 1,-1 1,2 23,-1 0,-1 0,-1 0,-2-1,0 1,-5 14,-6 54,8-30,3 0,3 1,3-1,2 1,4 3,-4-41,-5-17,2 0,-1-1,1 1,1 0,0-1,1 0,0 1,0-1,1-1,3 6,-2-12,-1 0,1-1,0 1,0-1,0 0,0-1,0 0,0 0,0 0,0 0,1-1,-1 0,0 0,0-1,0 0,1 0,-1 0,0-1,0 0,0 0,-1-1,1 1,-1-1,1 0,-1-1,1 0,7-2,79-29,2 4,0 4,2 5,0 3,25 2,1063-139,-366 43,-593 95,1 9,78 12,-47 0,-173-9,-83 6,0-1,0 1,-1-1,1 0,0 1,0-1,0 1,-1-1,1 0,0 0,-1 0,1 1,-1-1,1 0,-1 0,1 0,-1 0,0 0,1 0,-1 0,0 0,0 0,1 0,-1 0,0 0,0 0,0 0,0 0,-1 0,1 0,0 0,0 0,-1 0,1 0,0 0,-1 1,1-1,-1 0,1 0,-1 0,1 0,-1 1,0-1,1 0,-2 0,-34-38,34 36,-6-3,1-1,0-1,1 1,-1-1,2 0,-1-1,1 1,0-1,1 0,0 0,0 0,1-1,1 0,-1 1,1-1,1 0,0 0,0-1,4-328,-3 314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3:5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152 311,'-14'38,"-5"42,1 17,-2 1,3-7,4-8,5-9,3-13,3-7,1-2,2-6,-1-1,-4-4,-1-3,-1-4,2-2,-4-3,0-6</inkml:trace>
  <inkml:trace contextRef="#ctx0" brushRef="#br0" timeOffset="365.096">802 311,'-61'74,"4"2,4 3,-27 55,65-110,2 1,1 0,1 1,1 0,1 0,2 1,0 1,2-1,1 1,1 0,1 16,3-13,-3-14,0 0,2 0,0-1,1 1,1 0,0 0,1-1,1 1,1-1,0 0,1 0,0-1,2 0,0 0,0 0,1-1,2 0,-4-8,0-1,1 0,0 0,0 0,0-1,0 0,1-1,0 0,0 0,0-1,0 0,0 0,0-1,0-1,1 1,-1-1,0-1,0 0,0 0,1-1,-1 0,-1-1,1 1,0-2,-1 1,1-1,-1-1,0 1,0-2,-1 1,0-1,0 0,0 0,0-1,-1 0,2-3,-1 1,-1-1,0 0,0 0,-1-1,0 0,-1 0,0 0,-1 0,0-1,-1 1,0-1,-1 1,0-9,0 13,-1 0,-1 0,0 0,0 0,0 0,0 0,-1 0,0 1,-1-1,0 1,0-1,0 1,-1 0,1 0,-2 0,1 1,0 0,-1-1,0 2,0-1,-1 0,1 1,-1 0,0 0,-1 1,-3-4,-1 2,1-1,-1 1,0 1,0 0,-1 1,1 0,-1 1,1 0,-1 0,0 2,0-1,1 1,-1 1,0 0,0 1,1 0,-1 1,1 0,0 1,0 0,0 1,0 0,1 1,0 0,0 0,0 1,-2 3,-1 7</inkml:trace>
  <inkml:trace contextRef="#ctx0" brushRef="#br0" timeOffset="612.662">1196 1073,'-9'19,"1"6,2 0</inkml:trace>
  <inkml:trace contextRef="#ctx0" brushRef="#br0" timeOffset="912.596">1733 1,'-41'562,"7"-158,6-210,27-191,-2 6,1 1,0-1,0 1,1-1,0 1,1-1,0 1,0-1,1 1,0 0,1-1,0 0,0 1,1-1,0 0,1 0,1 2,7 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5:46.0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879 1409,'-36'-2,"1"2,-1 1,1 1,-1 3,1 0,0 3,1 0,0 3,0 0,1 3,-10 5,13-4,0 2,1 0,0 2,2 1,0 1,2 1,0 2,1 0,2 2,0 0,2 2,1 0,1 1,2 1,1 0,1 1,1 1,2 0,2 0,1 1,1 1,1-1,3 1,0 0,2 0,2 0,1 0,2 0,1 1,-1-18,1 0,0 0,2 0,0-1,0 0,2-1,0 1,1-2,0 1,1-1,1-1,0 0,1-1,0 0,1-1,0 0,0-1,1-1,1 0,0-1,0-1,0 0,1-2,0 0,0 0,1-2,14 2,179 2,-152-9</inkml:trace>
  <inkml:trace contextRef="#ctx0" brushRef="#br0" timeOffset="280.446">1527 1860,'-42'48,"1"1,3 2,2 2,2 1,3 2,2 1,-14 42,3 38,39-133,1 0,0 0,0 0,0 0,0 0,1 0,0 0,0 0,0 0,0 0,0 0,1-1,0 1,-1 0,1-1,1 1,-1-1,0 0,1 0,0 0,0 0,0 0,0 0,0-1,0 0,1 1,-1-1,1-1,0 1,-1 0,1-1,2 1,10 1,0-1,0 0,0-1,0-1,0 0,0-1,0-1,0-1,0 0,0-1,-1 0,0-2,0 0,0 0,8-6,-3 2,0-2,0 0,-2-1,1-1,-1-1,-1-1,-1 0,0-1,-1-1,-1 0,-1-1,-1 0,0-1,-1 0,-2-1,0-1,-1 1,-1-1,-1 0,-1-1,1-11,-6 20,-1-1,0 1,-1 0,0-1,-1 1,-1 0,-1 0,0 1,0-1,-1 1,-1 0,0 1,-1 0,0 0,-1 0,-1 1,1 1,-2-1,1 2,-1-1,-1 2,0-1,-2 0,10 7,1-1,-1 1,0 0,0 0,0 0,0 1,0-1,0 1,0 0,0 0,-1 1,1-1,0 1,-1 0,1 0,0 0,0 1,-1-1,1 1,-2 1,-14 7</inkml:trace>
  <inkml:trace contextRef="#ctx0" brushRef="#br0" timeOffset="679.329">2007 2425,'33'-121,"5"1,6 3,14-19,-2 37,-55 98,-1 1,1-1,-1 1,1 0,-1-1,0 1,1 0,0-1,-1 1,1 0,-1 0,1 0,-1-1,1 1,-1 0,1 0,0 0,-1 0,1 0,-1 0,1 0,-1 0,1 0,0 0,-1 0,1 1,-1-1,1 0,-1 0,1 0,-1 1,1-1,-1 0,1 1,-1-1,1 1,-1-1,1 0,-1 1,0-1,1 1,-1-1,0 1,1-1,-1 1,0-1,0 1,1-1,-1 1,0 0,0-1,0 1,0-1,0 1,0-1,0 1,0 0,0 0,4 41,-4-39,1 20,-2-11,0 0,0 0,1 0,1-1,0 1,1 0,0 0,0-1,1 1,1-1,0 0,1 0,0 0,0-1,1 0,1 0,0 0,0-1,0 0,2 0,2 2,-7-8,0-1,1 0,-1 0,1-1,0 1,0-1,-1 0,1 0,0 0,0-1,0 0,0 0,0 0,0 0,0-1,-1 0,1 0,0 0,0-1,-1 1,1-1,-1 0,1-1,-1 1,0-1,0 1,0-1,0-1,0 1,0-1,8-8,0 0,-1-1,-1 0,0-1,0 0,-2-1,0 0,2-5,0-3,-2 1,0-1,-2 0,-1-1,0 1,-2-1,-1 0,0-20,-2 19</inkml:trace>
  <inkml:trace contextRef="#ctx0" brushRef="#br0" timeOffset="1031.255">3362 1579,'-28'10,"0"2,1 1,0 1,1 1,1 1,0 2,1 0,1 2,1 0,-9 12,30-31,-1 0,1 1,0-1,0 0,0 0,0 0,0 1,0-1,0 1,0-1,0 1,1-1,-1 1,1-1,-1 1,1-1,-1 1,1 0,0-1,0 1,0 0,0-1,0 1,0 0,0-1,1 1,-1-1,1 1,-1 0,1-1,-1 1,1-1,0 1,0-1,0 0,0 1,0-1,0 0,0 0,0 1,0-1,1 0,-1 0,0 0,1-1,-1 1,1 0,-1 0,1-1,-1 1,1-1,0 1,-1-1,1 0,1 0,110 0,-99-2,-1 1,1 0,0 1,0 0,0 1,0 0,-1 2,1-1,6 4,-17-4,1 1,-1 0,0 0,0 0,0 0,-1 1,1-1,-1 1,0 0,0 0,0-1,0 1,-1 1,1-1,-1 0,0 0,-1 0,1 1,-1-1,1 0,-1 1,-1-1,1 0,0 1,-1-1,0 0,0 0,0 0,-1 0,0 0,1 0,-1 0,0 0,-1 0,1-1,-1 1,0-1,0 0,0 0,-1 1,-18 21,-2-2,-1 0,-1-2,-1-1,0-1,-2-1,-15 6,-13-1,33-17</inkml:trace>
  <inkml:trace contextRef="#ctx0" brushRef="#br0" timeOffset="1278.357">4039 1070,'-9'48,"-4"35,-4 13,1 0,3-12,4-10,3-8,-2-11,0-10,2-8,2-5,6-3,3-2,0-1,0 0,-1-4</inkml:trace>
  <inkml:trace contextRef="#ctx0" brushRef="#br0" timeOffset="1526.954">3503 1635,'48'-19,"35"-11,13-1,0 0,-7 6,-14 7,-9 6,-13 6,-9 3,-8 3,-10 5,-9 3</inkml:trace>
  <inkml:trace contextRef="#ctx0" brushRef="#br0" timeOffset="2165.759">4435 1804,'11'119,"-19"-163,9 1,2 0,1 0,3 0,1 0,2 1,9-19,38-67,-56 128,0-1,0 0,1 1,-1 0,0-1,0 1,1-1,-1 1,0 0,0 0,1 0,-1 0,0 0,1 0,-1 0,0 0,0 1,1-1,-1 0,0 1,0-1,0 1,1-1,-1 1,0 0,0-1,0 1,0 0,0 0,0 0,0 0,-1 0,1 0,0 0,0 0,-1 0,1 0,0 0,-1 0,0 1,1-1,-1 0,1 0,-1 1,0-1,0 0,0 0,0 1,0-1,7 20</inkml:trace>
  <inkml:trace contextRef="#ctx0" brushRef="#br0" timeOffset="3149.519">5253 1381,'-35'12,"1"1,1 2,0 1,1 2,0 0,2 3,0 0,2 2,0 1,-15 18,37-34,0 0,1 1,0 0,1-1,0 1,0 1,1-1,0 0,0 1,0 8,2-14,0 0,1 0,-1 0,1 0,0 0,0 0,1 0,-1 0,1 0,0 0,0 0,0 0,0 0,1-1,0 1,-1-1,1 1,1-1,-1 1,0-1,1 0,0 0,-1 0,1-1,1 1,-1-1,2 2,2-3,1 0,0 0,0 0,0-1,0 0,0-1,0 0,0 0,0 0,-1-1,1-1,0 1,-1-1,0 0,0-1,0 0,0 0,0 0,-1-1,0 0,0 0,0-1,3-4,134-127,34-69,-177 207,0 0,0 0,0 0,0 0,1-1,-1 1,1 0,-1 0,0 0,1-1,-1 1,1 0,-1-1,1 1,0 0,-1-1,1 1,0-1,-1 1,1-1,0 1,0-1,0 1,-1-1,1 0,0 0,0 1,0-1,0 0,-1 0,1 0,0 0,0 0,0 0,0 0,0 0,0 0,-1 0,1-1,0 1,0 0,0 0,0-1,-1 1,1-1,0 1,0-1,-1 1,1-1,0 1,-1-1,1 0,-1 1,1-1,-1 0,1 0,-1 1,1-1,-1 0,0 0,1 0,-1 1,0-1,0 0,1 0,-1 0,0 0,0 0,0 0,26 129,-25-122,1-1,0 1,1-1,-1 1,1-1,0 0,1 0,-1 0,1-1,0 1,0-1,0 0,1 0,-1 0,1 0,0-1,0 0,0 0,1-1,3 2,0-4,0 0,0-1,-1-1,1 1,0-1,-1-1,0 0,1 0,-1-1,0 0,-1 0,1 0,-1-1,0-1,0 1,0-1,-1 0,0 0,0-1,0 0,-1 0,0 0,1-4,117-196,-102 183,-21 24,1 0,-1 0,0 0,1 0,-1 0,1 0,-1 0,1 0,-1 0,1 0,-1 0,0 0,1 1,-1-1,1 0,-1 0,0 0,1 1,-1-1,1 0,-1 0,0 1,0-1,1 0,-1 1,0-1,1 0,-1 1,0-1,0 0,1 1,-1-1,0 1,0-1,0 1,0-1,0 0,0 1,0-1,0 1,0-1,0 1,0-1,0 1,0-1,0 0,0 1,0-1,0 1,0-1,-1 0,1 1,0-1,0 1,0-1,-1 0,1 1,0-1,-1 0,1 1,0-1,-1 0,1 0,0 1,-1-1,1 0,-1 0,-1 10,1 0,0-1,0 1,1-1,1 1,-1 0,1-1,1 1,0-1,0 1,1-1,0 0,1 0,3 7,-5-12,1 0,-1 1,1-1,0 0,0 0,0 0,1-1,-1 1,1-1,0 0,0 0,0 0,0 0,1-1,-1 0,1 0,-1 0,1 0,0-1,0 0,0 0,-1 0,1 0,0-1,0 0,0 0,0 0,0-1,3 0,4-3,1-1,-1-1,0 0,-1-1,1 0,-1 0,-1-1,1-1,-1 0,-1 0,0-1,0 0,2-4,14-13,134-129,-158 154,0-1,0 1,1 0,-1 1,1-1,-1 0,1 0,0 1,-1-1,1 0,0 1,0 0,0-1,0 1,0 0,0 0,1 0,-1 1,0-1,0 0,1 1,-1 0,0-1,1 1,-1 0,1 0,-1 0,0 0,1 1,-1-1,0 1,1-1,-1 1,0 0,0 0,0 0,0 0,0 0,0 1,0-1,0 1,0-1,0 1,-1-1,7 50,9 17,-13-67,-1 0,0 0,0 0,0 0,1-1,-1 1,0-1,1 0,-1 0,0 0,1-1,-1 1,0-1,1 1,-1-1,0 0,0 0,0-1,0 1,0-1,0 0,0 1,0-1,-1 0,1-1,4-1,80-48,-65 37,0 0,1 2,1 1,0 1,1 1,0 0,9 0,-30 9,1 1,-1 0,1 0,-1 0,1 0,-1 1,1 0,-1-1,1 2,-1-1,0 0,1 1,-1 0,0 0,0 0,0 1,-1-1,1 1,0 0,-1 0,1 1,33 22,-33-24,0-1,0 1,0-1,1 0,-1 0,0 0,0-1,0 1,1-1,-1 0,0 0,0-1,1 1,-1-1,0 0,0 0,0 0,0-1,0 0,0 1,0-2,14-8</inkml:trace>
  <inkml:trace contextRef="#ctx0" brushRef="#br0" timeOffset="3426.785">5281 816,'34'0,"10"0</inkml:trace>
  <inkml:trace contextRef="#ctx0" brushRef="#br0" timeOffset="4232.24">7229 1127,'44'-24,"0"-1,-2-3,0-1,-2-2,-2-1,1-4,6-42,-44 76,-1 0,1 1,-1-1,0 0,0 0,1 0,-1 0,0 1,-1-1,1 0,0 0,0 0,-1 0,1 1,-1-1,0 0,1 0,-1 1,0-1,0 1,0-1,0 0,0 1,-1 0,1-1,0 1,-1 0,1 0,-1 0,1-1,-1 2,1-1,-1 0,0 0,1 0,-1 1,0-1,0 1,0-1,0 1,1 0,-1 0,0 0,0 0,-1 0,-11 1,1 1,0 0,-1 1,1 0,0 1,0 0,1 1,0 1,-1 0,2 0,-1 1,1 1,0 0,1 1,0 0,0 0,1 1,0 0,0 1,1 0,1 0,0 1,1 0,0 0,0 0,1 1,1-7,1 0,-1 0,1 1,0-1,0 1,1 0,0 0,0-1,1 1,0 1,0-1,0 0,1 0,0 0,0 0,1 0,0 1,1-1,-1 0,1-1,0 1,1 0,0 0,0-1,0 0,1 1,0-2,0 1,1 0,-1-1,1 1,0-1,1-1,3 4,6-4,0 0,0-2,0 0,0 0,0-1,0-1,0-1,1 0,-1-1,0 0,0-2,-1 1,1-2,-1 0,0-1,0 0,-1-1,1 0,4-5,56-31,-1-3,-3-4,-2-2,-2-4,-53 46,76-82,-120 108,14-4,0 1,1 0,0 2,1 0,1 0,1 1,0 1,1 0,1 1,0 0,1 1,1 0,1 0,1 1,1 0,0 1,1 6,5-24,0 1,0-1,0 1,1-1,0 1,-1-1,2 1,-1-1,0 0,0 0,1 0,0 1,0-1,0-1,0 1,0 0,0 0,1-1,-1 1,1-1,0 0,0 0,0 0,0 0,0-1,0 1,0-1,0 1,1-1,-1 0,1-1,-1 1,1 0,-1-1,1 0,1 0,8 1,1-1,-1 0,1-1,-1-1,0 0,0 0,0-2,0 1,2-3,19-11,-1-2,0-1,-2-2,0-1,-2-2,0 0,-2-2,14-19,-5 10,17-18,-2-2,-3-2,-2-2,26-48,-57 85,-2-1,-1-1,-1 0,-1 0,-1-1,-1-1,-1 1,-2-1,-1 0,-1 0,-1-1,-1 1,-1 0,-4-18,2 34,0 0,-1 0,-1 1,0-1,0 1,-1 0,0 0,-1 0,0 1,0 0,-1 0,0 1,-1 0,0 0,0 0,-1 1,1 1,-2-1,1 2,-1-1,0 1,0 0,0 1,0 1,-1-1,0 1,0 1,0 0,0 1,0 0,0 1,0 0,0 0,0 1,0 1,0 0,0 0,0 1,1 1,-1 0,1 0,0 1,-13 7,2 1,-1 1,2 2,0-1,1 2,0 1,1 0,1 1,1 1,1 1,1 0,1 1,0 0,2 1,1 0,0 1,2 0,1 1,1-1,1 1,-2 24,7-28,0-1,1 0,1 0,1 0,1 0,1-1,1 0,0 1,2-2,0 1,0-1,2 0,1-1,0 0,1-1,0 0,14 12,12 10,0-1,3-3,1-1,1-1,2-3,11 3,226 110,-208-111</inkml:trace>
  <inkml:trace contextRef="#ctx0" brushRef="#br0" timeOffset="5102.886">3305 3667,'34'103,"-25"-66,-2 0,-1 0,-2 0,-2 1,-1-1,-2 1,-2 3,1 41,2 409,6-581,3 0,5 1,3 0,5 2,3 0,4 2,3 0,4 3,4 1,4 2,2 1,56-67,-82 113,3 2,0 0,2 1,1 2,1 1,1 1,1 1,1 1,2 2,25-13,-56 33,1-1,0 1,0 0,0 0,-1 0,1 0,0 0,0 0,1 1,-1-1,0 1,0-1,0 1,0 0,0 0,0 0,1 0,-1 0,0 0,0 1,0-1,0 1,0-1,0 1,0 0,0 0,0 0,0 0,0 0,0 0,-1 1,1-1,0 1,-1-1,1 1,-1-1,0 1,1 0,-1 0,0 0,0-1,0 1,-1 0,1 0,0 0,-1 1,1-1,-1 0,1 0,-1 2,-2 20,-2-1,0 1,-1-1,-1 0,-2 0,0-1,-1 1,-2-2,0 0,-1 0,-14 18,-15 19,-2-3,-3-1,-2-3,-2-1,-2-3,-2-3,-13 6,41-29,-1-2,0-1,-2-1,0-2,-27 11,23-15</inkml:trace>
  <inkml:trace contextRef="#ctx0" brushRef="#br0" timeOffset="5545.034">4689 2680,'-25'145,"7"2,6 0,6 0,8 31,-27 104,28-258,3-6</inkml:trace>
  <inkml:trace contextRef="#ctx0" brushRef="#br0" timeOffset="5978.471">5423 3074,'-43'27,"2"2,1 2,1 1,2 2,2 2,1 1,1 2,-11 19,-10 61,53-116,0 0,0 0,1 0,-1 0,1 0,0 0,0 1,0-1,0 0,0 0,1 0,0 0,-1 0,1 0,0 0,1 0,-1 0,0 0,1 0,-1-1,1 1,0 0,0-1,0 0,1 1,-1-1,0 0,1 0,-1 0,1 0,0-1,-1 1,1-1,0 0,0 0,0 0,0 0,1 0,2 0,1 0,-1 0,1-1,-1 0,1 0,-1-1,1 0,-1 0,1 0,-1-1,0 0,0 0,0-1,0 0,0 0,0 0,-1 0,0-1,5-4,92-91,-97 93,133-192,-72 93,-65 104,0 0,-1 0,1 0,-1 0,1 0,0 0,0 0,0 0,-1 0,1 1,0-1,0 0,0 1,0-1,0 0,0 1,1-1,-1 1,0 0,0-1,0 1,0 0,0 0,1 0,-1 0,0 0,0 0,0 0,0 0,1 0,-1 1,0-1,0 0,0 1,0-1,0 1,0-1,0 1,0-1,0 1,0 0,0 0,1 0,35 44,-31-36,106 124,-94-117</inkml:trace>
  <inkml:trace contextRef="#ctx0" brushRef="#br0" timeOffset="6350.652">6015 3469,'29'-121,"6"1,5 2,5 2,11-11,-41 105,-7 30,-6 44,-2-35,0-8,0 0,1 0,0 0,1 0,0 0,0 0,1 0,0-1,0 1,1-1,0 0,1 0,0-1,0 1,0-1,1 0,0 0,1-1,0 0,-1 0,2 0,-1-1,1 0,0-1,0 1,0-2,1 1,-1-4,1 0,-1-1,0 0,0 0,0-1,0 0,0 0,0-1,-1 0,1 0,-1-1,0 0,0 0,0-1,-1 0,1 0,-1-1,0 0,-1 0,0 0,0 0,0-1,0 0,-1 0,0 0,-1-1,0 1,2-7,15-42,-16 41,0 0,1 1,0 0,2 0,-1 0,2 1,0 0,0 0,1 1,1 0,0 1,5-5,27-4,-21 16</inkml:trace>
  <inkml:trace contextRef="#ctx0" brushRef="#br0" timeOffset="6616.669">6946 2905,'23'-2,"0"-1,0-1,0-1,-1-1,0 0,0-2,0-1,-1 0,-1-2,1 0,-2-2,2-1,-10 7,-1 0,1-1,-1 0,-1 0,0-1,0-1,0 0,-1 0,-1 0,0-1,0 0,-1-1,0 1,-1-1,-1 0,0-1,0 1,-1-1,-1 1,0-1,-1 0,0 0,-1 0,0 0,-3-11,1 17,-1 1,-1-1,1 1,-1 0,0 0,0 0,-1 0,0 1,0 0,0 0,-1 0,0 1,1 0,-2 0,1 0,0 1,-1 0,1 0,-1 0,0 1,0 0,0 0,0 1,0 0,-1 0,1 1,0 0,0 0,0 1,-1 0,1 0,0 0,0 1,0 0,0 1,1-1,-1 1,1 1,-2 0,-10 5,0-1,1 2,0 1,1 0,0 1,1 0,0 2,1-1,0 2,1 0,1 0,-2 6,8-12,1-1,0 1,1 0,-1 0,2 1,0-1,0 1,0 0,1 0,1 0,0 0,0 0,1 0,0 0,1 0,0 0,0 0,1 0,1 0,0-1,0 1,0-1,2 0,3 7,0-2,2-2,0 1,0-1,1-1,0 0,1 0,0-1,1-1,0 0,1 0,0-2,0 1,0-2,6 2,215 58,-222-64,36 9</inkml:trace>
  <inkml:trace contextRef="#ctx0" brushRef="#br0" timeOffset="7283.945">4745 7138,'141'-419,"-48"175,107-197,-160 366,3 3,3 1,14-12,-26 51,-33 32,0-1,0 1,-1 0,1 0,0 0,0 0,-1 0,1-1,0 1,0 0,-1 1,1-1,0 0,0 0,0 0,-1 0,1 1,0-1,-1 0,1 0,0 1,0-1,-1 1,1-1,-1 1,1-1,0 1,-1-1,1 1,-1 0,1-1,-1 1,0-1,1 1,-1 0,0 0,1-1,-1 1,0 0,0 0,0-1,1 1,-1 0,0 0,0-1,0 1,0 0,0 0,-1 0,1-1,0 1,0 0,-3 283,2-282,1 1,-1-1,1 0,-1 0,1 1,0-1,0 0,0 1,0-1,0 0,1 1,-1-1,1 0,0 1,-1-1,1 0,0 0,0 0,0 0,1 0,-1 0,0 0,1 0,-1 0,1-1,0 1,-1-1,1 1,0-1,0 1,0-1,0 0,0 0,0 0,1 0,-1-1,0 1,0 0,1-1,-1 0,0 1,1-1,-1 0,0 0,3-1,17-11,-1-1,0-1,0 0,-1-2,-1-1,15-17,-10 12,112-119,68-59,-203 198,0 0,1 0,-1 0,1 1,-1-1,1 0,0 1,0-1,0 1,-1 0,2-1,-1 1,0 0,0 0,0 1,0-1,1 0,-1 1,0-1,1 1,-1 0,0 0,1-1,-1 2,0-1,1 0,-1 0,0 1,1-1,-1 1,0 0,0 0,0 0,1 0,-1 0,0 0,0 1,-1-1,1 1,0-1,0 1,-1-1,1 1,0 1,1 10,0 1,0 0,-1 0,-1 0,0 0,-1 0,-1 0,-1 8,1 11,0-1,-1-26,0 1,1 0,0 0,0 0,0 0,1 0,0 0,1 0,0 0,0 0,0 0,1 0,0 0,0 0,1-1,0 1,0-1,0 0,1 0,0 0,0 0,0-1,1 1,0-1,0-1,3 3,13-2</inkml:trace>
  <inkml:trace contextRef="#ctx0" brushRef="#br0" timeOffset="7550.804">6608 5530,'-28'63,"2"1,4 2,-7 36,25-86,-1-3,1 0,0 0,2 0,-1 1,1-1,1 1,1 0,0-1,1 1,2 13,-3-24,1-1,0 1,0 0,0-1,0 1,1-1,-1 0,1 1,-1-1,1 0,0 0,0 0,0 0,0 0,0 0,0-1,0 1,1-1,-1 1,1-1,-1 0,1 0,-1 0,1 0,0 0,-1-1,1 0,0 1,0-1,-1 0,1 0,0 0,0 0,-1-1,3 0,91-37,-79 25,0 0,0-1,-2-1,0-1,0 0,-2-1,0 0,-1-1,-1-1,0 0,-2 0,0-1,-1 0,-1-1,-1 1,-1-1,0-1,-2 1,-1-1,0 1,-2-1,0 1,-2-1,-2-14,1 24,0 0,-1 0,-1 1,0 0,0 0,-1 0,-1 1,0-1,0 1,-1 1,0 0,0 0,-1 0,-4-1,9 6,-1 0,0 0,0 1,0 0,-1 0,1 0,-1 1,0-1,1 1,-1 1,0-1,0 1,0 0,0 1,0-1,-1 1,1 0,0 1,0-1,0 1,0 0,0 1,0 0,0-1,1 2,-1-1,1 1,-1 0,1 0,-15 13,5 1</inkml:trace>
  <inkml:trace contextRef="#ctx0" brushRef="#br0" timeOffset="7882.789">7426 4513,'0'-1,"3"-13,1 0,0 0,1 1,1-1,0 1,1 0,0 1,1 0,3-4,-10 15,-1 1,0 0,0-1,1 1,-1-1,1 1,-1 0,0-1,1 1,-1 0,1-1,-1 1,1 0,-1 0,1-1,-1 1,1 0,-1 0,1 0,-1 0,1 0,-1 0,1 0,-1 0,1 0,-1 0,1 0,0 0,-1 0,1 0,-1 0,1 1,-1-1,1 0,-1 0,1 1,-1-1,0 0,1 0,-1 1,1-1,-1 1,0-1,1 0,-1 1,0-1,1 1,-1-1,0 1,0-1,1 1,-1-1,0 1,0-1,0 1,0-1,0 1,0-1,0 1,0-1,0 1,0-1,0 1,0 0,0-1,4 45,-4-42,0 169,-1-90,2-1,4 1,9 33,17 19,5-1,34 71,8 32,-76-230,0-1,0 0,0 1,-1-1,1 1,-2-1,1 1,0 0,-1-1,0 1,-1 0,1-1,-1 1,0-1,0 1,-1-1,0 1,0-1,0 0,-2 4,-7 3</inkml:trace>
  <inkml:trace contextRef="#ctx0" brushRef="#br0" timeOffset="8130.311">7144 5360,'43'-19,"39"-16,14-7,1 4,-7 3,-8 3,-10 7,-6 3,-6 6,-3 0,-2 2,-5 5,-11 3</inkml:trace>
  <inkml:trace contextRef="#ctx0" brushRef="#br0" timeOffset="8380.368">8414 5247,'0'0</inkml:trace>
  <inkml:trace contextRef="#ctx0" brushRef="#br0" timeOffset="8381.368">8103 4570,'0'0</inkml:trace>
  <inkml:trace contextRef="#ctx0" brushRef="#br0" timeOffset="8668.834">8866 4768,'-17'30,"2"0,1 1,1 0,2 1,1 0,2 1,0 0,3 1,0 3,4-33,0-1,0 1,1-1,-1 1,1-1,-1 1,1-1,0 1,1 0,-1-1,1 1,-1-1,1 1,0-1,0 0,1 1,-1-1,1 0,-1 0,1 0,0 0,0 0,0 0,1 0,-1-1,1 1,0-1,-1 1,1-1,0 0,0 0,0-1,1 1,-1-1,0 1,1-1,-1 0,1 0,-1-1,1 1,2-1,9-4,0 0,-1-2,1 0,-1 0,-1-2,1 1,-1-2,-1 0,1 0,-2-1,1-1,-1 0,-1 0,0-1,-1-1,0 1,-1-1,5-11,-4 14,-2 0,1-1,-2 1,1-2,-1 1,-1-1,0 1,-1-1,0-1,-1 1,0-1,-1 1,0-1,-1 0,0 1,-1-1,-1 0,0 0,-1 1,0-1,-1 1,0-1,-1 1,-3-6,3 10,0 0,0 1,-1 0,1 0,-2 0,1 1,-1-1,0 1,0 1,-1-1,0 1,0 0,0 1,0-1,-1 1,0 1,0 0,0 0,0 0,0 1,0 0,-1 1,1 0,-1 0,1 1,-6 0,8 0,1 1,-1 0,0 0,0 0,1 1,-1 0,1 0,-1 0,1 1,0 0,0 0,0 0,1 0,-5 4,-9 12</inkml:trace>
  <inkml:trace contextRef="#ctx0" brushRef="#br0" timeOffset="9012.398">9458 4824,'35'-97,"4"2,4 2,45-72,-51 107,-36 58,-1-1,0 1,1-1,-1 1,1-1,-1 1,1-1,-1 1,1 0,-1-1,1 1,-1 0,1-1,-1 1,1 0,0 0,-1 0,1-1,-1 1,1 0,0 0,-1 0,1 0,0 0,-1 0,1 0,-1 0,1 0,0 1,-1-1,1 0,-1 0,1 1,0-1,-1 0,1 0,-1 1,1-1,-1 1,1-1,-1 0,0 1,1-1,-1 1,1-1,-1 1,0-1,1 1,-1 0,0-1,0 1,1-1,-1 1,0 0,0-1,0 1,0 0,12 39,-12-36,1 6,1-1,0 1,0-1,1 0,0 0,0 0,1 0,0 0,1-1,0 0,0 0,1 0,0-1,0 0,0 0,1 0,1-1,-1 0,1 0,0-1,0 0,0 0,1-1,-1 0,3 0,-1-1,0-1,0 0,1-1,-1 0,0-1,1 0,-1 0,0-1,1 0,-1-1,0 0,0-1,0 0,-1-1,1 0,-1 0,1-1,-1 0,1-2,7-4,0-2,-1 0,-1-1,0 0,-1-1,0-1,-1 0,-1-1,1-3,-6 9,-3 6,0 0,0-1,-1 1,0-1,0 0,0 0,-1 0,1 0,-2 0,1 0,-1-1,0 1,0 0,0-1,-1 1,0-1,-5-9</inkml:trace>
  <inkml:trace contextRef="#ctx0" brushRef="#br0" timeOffset="9847.621">8357 5360,'12'-21,"25"-24,-35 46,0 0,0 0,1 0,-2 0,1 0,0 0,0 0,0 1,0-1,-1 1,1-1,-1 1,1 0,-1 0,0 0,1-1,-1 1,0 0,0 0,-1 1,1-1,0 0,-1 0,1 0,-1 0,0 1,1-1,-1 0,0 0,-1 1,1-1,0 1,12 78,-5-46,-2 0,-2 0,-1 1,-3 33,-3-46,-2-5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1">338 1,'34'0,"-27"0,-23 0,-292 0,273 16,40-11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1">338 1,'34'0,"-27"0,-23 0,-292 0,273 16,40-11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3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1">338 1,'34'0,"-27"0,-23 0,-292 0,273 16,40-11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3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8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0 593,'4'14,"12"46,2 0,3-1,3-2,11 19,-35-75,0 0,0-1,0 1,0 0,1 0,-1 0,0-1,0 1,0 0,1 0,-1-1,1 1,-1 0,0-1,1 1,-1 0,1-1,-1 1,1 0,0-1,-1 1,1-1,0 1,-1-1,1 0,0 1,-1-1,1 0,0 1,0-1,0 0,-1 0,1 0,0 0,0 0,0 0,-1 0,1 0,0 0,0 0,0 0,-1 0,1 0,0-1,0 1,-1 0,1-1,0 1,0 0,-1-1,1 1,0-1,-1 1,1-1,-1 0,1 1,-1-1,1 1,-1-1,1 0,-1 1,0-1,1 0,-1 0,0 1,1-1,-1 0,0 0,166-347,-158 331</inkml:trace>
  <inkml:trace contextRef="#ctx0" brushRef="#br0" timeOffset="769.766">479 677,'-2'9,"0"0,1 0,0 0,0 0,1 0,0 0,0 0,1 0,0 0,1 0,0-1,1 1,-1 0,1-1,1 0,0 0,0 0,1 0,1 2,-4-9,-1 1,0-1,1 0,0 0,-1 1,1-1,0 0,-1 0,1-1,0 1,0 0,0-1,0 1,0-1,0 1,0-1,0 0,0 0,0 0,0 0,0 0,0 0,0-1,-1 1,1-1,0 1,0-1,0 0,0 0,0 0,-1 0,1 0,0 0,-1 0,1 0,-1-1,1 0,51-63,-43 52,40-64,-47 77,1 1,-1 0,0 0,0 0,0 1,-1-1,1 0,0 1,0 0,-1 0,1 0,-1 0,1 0,-1 0,0 1,0-1,0 1,0 0,-1-1,1 1,-1 0,1 0,-1 0,0 0,0 0,0 0,-1 0,1 1,-1 0,2 0,75 274,-70-246,-2 0,-1 0,-1 0,-2 1,-1-1,-4 28,2-48,0-1,0 0,-2 0,1 0,-1-1,-1 1,0-1,0 0,-1 0,-3 4,7-11,0 0,-1 1,1-1,-1 0,1-1,-1 1,0 0,0-1,0 1,-1-1,1 0,0 0,-1-1,1 1,-1 0,0-1,0 0,1 0,-1 0,0-1,0 1,0-1,0 0,0 0,0 0,1-1,-1 1,0-1,0 0,0 0,0 0,-1-2,1 1,0-1,-1 0,1 0,0 0,1 0,-1-1,1 0,-1 1,1-1,0-1,1 1,-1 0,1-1,-1 1,1-1,1 0,-1 1,1-1,0 0,0 0,0 0,-6-115,7 113,-1-3,1 1,-1-1,2 0,-1 1,1-1,1 1,0-1,0 1,1-1,0 1,1 0,0 0,0 1,1-1,0 1,0 0,1 0,0 1,0 0,1 0,0 0,1 1,4-4,12-4,-2 1</inkml:trace>
  <inkml:trace contextRef="#ctx0" brushRef="#br0" timeOffset="1297.687">592 310,'47'-58,"-42"50,1-1,0 1,0 0,1 1,0-1,0 1,1 1,-1 0,2 0,-1 0,4-1,-10 6,0 0,1 0,-1 1,0-1,1 1,-1 0,0-1,1 1,-1 0,0 1,1-1,-1 0,0 1,1-1,-1 1,0-1,0 1,1 0,-1 0,0 0,0 1,0-1,0 0,0 1,-1-1,1 1,0 0,-1-1,1 1,-1 0,1 0,-1 0,0 0,0 0,36 82,-32-70,31 120,-30-111,1-5</inkml:trace>
  <inkml:trace contextRef="#ctx0" brushRef="#br0" timeOffset="1668.349">1072 0,'32'48,"-3"2,-1 1,-3 1,-2 0,-3 2,-2 1,-2 1,-3 0,-2 0,-3 2,-2-1,-4-30,-2-1,-1 1,-1-1,-1 0,-2 0,0 0,-2 0,0-1,-12 24,8-28,0-1,-2-1,0 0,-1-1,-1 0,-10 8,12-12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1,'-31'32,"2"2,1 1,2 2,1 0,2 1,2 2,1 0,2 1,2 1,2 1,2 0,-5 36,14-59,2 1,0 0,2-1,0 1,1 0,2-1,0 0,1 1,0-2,2 1,1-1,0 0,1 1,53 46,-40-55</inkml:trace>
  <inkml:trace contextRef="#ctx0" brushRef="#br0" timeOffset="768.834">314 848,'33'-82,"-24"58,1 0,1 0,2 1,0 0,1 2,16-20,-6 5,29-22,-51 58,-1-1,0 1,0 0,0-1,1 1,-1 0,0 0,1 0,-1 0,0 0,0 0,1 1,-1-1,0 0,0 1,0-1,1 1,-1-1,0 1,0-1,0 1,0 0,0 0,0-1,0 1,0 0,0 0,0 0,-1 0,1 0,0 0,-1 0,1 0,0 1,-1-1,0 0,1 0,-1 0,0 1,1-1,-1 0,0 0,0 1,0-1,7 63,-7-61,-1 8,2 0,-1 0,2 0,-1 0,1 0,1 0,0-1,1 1,0-1,1 2,-3-11,1-1,-1 1,0-1,0 0,1 1,-1-1,0 0,1 0,-1-1,0 1,1 0,-1-1,0 0,1 1,-1-1,0 0,0 0,0 0,0 0,0-1,0 1,0 0,0-1,-1 1,1-1,0 0,-1 0,0 1,1-1,-1 0,0 0,0-1,0 1,0 0,0 0,0-2,4-2,93-131,-85 119,79-83,-91 100,-1 1,1-1,0 1,-1-1,1 1,0-1,0 1,-1 0,1-1,0 1,0 0,0 0,-1-1,1 1,0 0,0 0,0 0,0 0,0 0,-1 0,1 0,0 0,0 1,0-1,-1 0,1 0,0 1,0-1,0 0,-1 1,1-1,0 1,-1-1,1 1,0-1,-1 1,1 0,-1-1,1 1,-1 0,1-1,-1 1,1 0,-1 0,0-1,1 1,-1 0,0 0,0 0,0 0,1 0,3 48,-4-46,-2 66,0-54,0 1,1 0,1 0,1-1,0 1,1 0,1 0,0-1,1 0,1 0,0 0,2 1,26 18,-14-23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0,'1'1,"0"0,0 0,0 0,0 0,-1 0,1 0,0 0,-1 0,1 0,-1 1,1-1,-1 0,0 0,1 0,-1 1,0-1,0 0,0 0,0 1,0-1,0 0,0 0,0 1,-1-1,1 0,0 0,-1 0,1 1,-1-1,1 0,-1 0,0 0,1 0,-1 0,0 0,0 0,0 0,0 0,0-1,0 1,0 0,0 0,-1 0,-33 42,1 3,2 0,3 2,1 2,3 0,-3 14,17-40,1-6</inkml:trace>
  <inkml:trace contextRef="#ctx0" brushRef="#br0" timeOffset="268.727">0 0,'15'24,"9"22,5 4,3-3,-4-3,-2-6,-1-3,-4-4,-2-6,-3-4,0 1,-3 0,2-3,-3 0,3 2,3-4,-2-3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372 594,'-1'-2,"0"1,0-1,0 1,0 0,0-1,-1 1,1 0,-1 0,1 0,-1 0,1 0,-1 0,1 1,-1-1,0 0,1 1,-1-1,0 1,0 0,0-1,1 1,-1 0,0 0,0 0,1 1,-1-1,0 0,0 0,0 1,1 0,-1-1,0 1,1 0,-1 0,-13 4,1 0,0 1,1 0,0 1,0 1,0 0,1 1,0 0,1 1,0 0,0 1,1 0,1 1,0 0,1 0,-4 7,8-14,1 0,0 0,0 1,0-1,1 1,-1 0,1 0,1 0,-1 0,1 0,0 0,0 0,1 0,0 1,0-1,1 0,-1 0,1 0,0 0,1 0,0 0,0 0,0 0,0 0,1-1,0 1,0-1,1 0,0 0,-1 0,1-1,1 1,-1-1,1 0,0 0,0 0,0-1,0 0,1 0,-1 0,3 1,2-3,1 0,-1 0,0-1,0 0,0-1,0 0,0-1,0 0,0 0,0-1,-1 0,1-1,-1 0,0 0,0-1,0 0,-1-1,0 0,0 0,0-1,2-3,14-14,-1-2,-1 0,-2-1,-1-1,13-24,-15 26,-1-1,-1-1,-1 0,-2-1,0 0,-2-1,-2 0,0-1,-2 1,-2-1,-1-1,-1 1,-2-31,1 59,-1 0,0-1,0 1,0 0,0 0,-1-1,1 1,-1 0,0 0,1 0,-2 0,1 0,0 0,-1 0,1 0,-1 0,0 0,0 1,0-1,0 1,0-1,-1 1,1 0,-1 0,1 0,-1 0,0 0,0 1,0-1,0 1,0 0,0 0,0 0,0 0,0 1,-1-1,1 1,0 0,0 0,-1 0,1 0,0 0,0 1,-1-1,1 1,0 0,-7 8,0 1,0 0,2 1,-1-1,1 1,1 1,0 0,0 0,1 0,1 1,0 0,1 0,0 0,1 0,1 1,0-1,1 2,-4 7,3 0,2 0,0 0,2 0,0 0,1-1,2 1,0-1,1 0,1 0,1-1,0 1,2-2,3 4,19 52,35 82,-59-144,-2-6</inkml:trace>
  <inkml:trace contextRef="#ctx0" brushRef="#br0" timeOffset="335.399">993 650,'-5'29,"-1"14,0 4,1 0,2-4,-4-4,-1-4,6-8,4-9</inkml:trace>
  <inkml:trace contextRef="#ctx0" brushRef="#br0" timeOffset="591.293">825 988,'33'0,"21"0,6 0,-2 0,-11 0</inkml:trace>
  <inkml:trace contextRef="#ctx0" brushRef="#br0" timeOffset="4355.976">203 1,'-24'31,"1"1,1 1,3 1,0 0,2 2,2 0,1 1,2 0,2 1,1 1,2-1,2 1,1 1,2-1,2 0,1 0,2 1,2-1,2-1,1 1,6 11,-10-36,-1 3,1-1,0 0,2 0,-1 0,2 0,0-1,1-1,1 1,0-1,0 0,2-1,0 0,0-1,1 0,0-1,1-1,1 1,-1-2,8 4,2-5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4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26 480,'-3'6,"-1"0,1 0,1 0,-1 0,1 1,0-1,0 1,1 0,0-1,0 1,1 0,-1 0,1 0,-1 6,7 85,-5-95,-1 0,1-1,0 1,0-1,0 1,0-1,1 0,-1 1,1-1,-1 0,1 0,0 0,0 0,-1 0,2 0,-1-1,0 1,0-1,0 1,1-1,-1 0,1 0,-1 0,1 0,-1 0,1-1,0 1,-1-1,1 1,0-1,-1 0,1 0,0-1,-1 1,2-1,10-3,0-2,0 0,0-1,-1 0,1-1,-2 0,1-1,-2 0,1-1,-1-1,0 0,-1 0,-1-1,0 0,0-1,4-10,21-21,-34 43,0 0,0 0,0 0,1 0,-1 0,1 0,-1 0,0 0,1 0,0 1,-1-1,1 0,0 0,-1 0,1 0,0 1,0-1,-1 0,1 1,0-1,0 1,0-1,0 1,0-1,0 1,0 0,0 0,0-1,0 1,0 0,0 0,0 0,0 0,0 0,0 0,1 0,-1 0,0 1,0-1,0 0,0 1,0-1,0 0,-1 1,1 0,0-1,0 1,0-1,0 1,0 0,-1 0,1-1,0 1,-1 0,1 0,-1 0,1 0,31 205,-30-172,25 177,-26-179,1-22,0 0,-1-1,0 1,-1 0,0 0,-1 0,0-1,0 1,-1 0,0-1,-1 1,0-1,0 0,-1 0,0 0,-1 0,0-1,0 1,-1-1,-5 5,6-10,0-1,0 0,0-1,0 1,0-1,0 0,0 0,0-1,-1 1,1-1,0 0,0-1,-1 1,1-1,0 0,0 0,0-1,0 0,0 0,0 0,0 0,1-1,-1 1,1-1,0 0,0-1,0 1,0-1,0 0,1 0,0 0,-1 0,2 0,-1-1,0 1,1-1,0 0,0 0,0 0,1 0,0 0,-1-4,-3-15</inkml:trace>
  <inkml:trace contextRef="#ctx0" brushRef="#br0" timeOffset="511.222">54 169,'9'-1,"-1"0,1-1,0 0,-1-1,0 0,0 0,0-1,0 0,0 0,-1-1,0 0,0 0,0-1,0 0,0-1,59-40,-64 46,0 0,1 0,-1 1,1-1,-1 1,1-1,-1 1,1 0,-1 0,1 0,0 0,-1 0,1 0,-1 1,1 0,-1-1,1 1,-1 0,0 0,1 0,-1 0,0 1,0-1,1 1,-1-1,0 1,-1 0,1 0,0 0,0 0,-1 0,0 0,1 1,42 80,-42-80,24 107,-24-85</inkml:trace>
  <inkml:trace contextRef="#ctx0" brushRef="#br0" timeOffset="865.486">731 1,'41'77,"-4"2,-4 1,-3 2,4 28,-29-94,0 1,-2-1,0 1,-1 0,0-1,-2 1,0 0,-1 0,0 0,-1-1,-1 1,-1-1,0 1,-2-1,1 0,-2-1,0 0,-1 0,-5 7,-79 95,-24-27,88-70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6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1">338 1,'34'0,"-27"0,-23 0,-292 0,273 16,40-11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3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8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0 593,'4'14,"12"46,2 0,3-1,3-2,11 19,-35-75,0 0,0-1,0 1,0 0,1 0,-1 0,0-1,0 1,0 0,1 0,-1-1,1 1,-1 0,0-1,1 1,-1 0,1-1,-1 1,1 0,0-1,-1 1,1-1,0 1,-1-1,1 0,0 1,-1-1,1 0,0 1,0-1,0 0,-1 0,1 0,0 0,0 0,0 0,-1 0,1 0,0 0,0 0,0 0,-1 0,1 0,0-1,0 1,-1 0,1-1,0 1,0 0,-1-1,1 1,0-1,-1 1,1-1,-1 0,1 1,-1-1,1 1,-1-1,1 0,-1 1,0-1,1 0,-1 0,0 1,1-1,-1 0,0 0,166-347,-158 331</inkml:trace>
  <inkml:trace contextRef="#ctx0" brushRef="#br0" timeOffset="769.766">479 677,'-2'9,"0"0,1 0,0 0,0 0,1 0,0 0,0 0,1 0,0 0,1 0,0-1,1 1,-1 0,1-1,1 0,0 0,0 0,1 0,1 2,-4-9,-1 1,0-1,1 0,0 0,-1 1,1-1,0 0,-1 0,1-1,0 1,0 0,0-1,0 1,0-1,0 1,0-1,0 0,0 0,0 0,0 0,0 0,0 0,0-1,-1 1,1-1,0 1,0-1,0 0,0 0,0 0,-1 0,1 0,0 0,-1 0,1 0,-1-1,1 0,51-63,-43 52,40-64,-47 77,1 1,-1 0,0 0,0 0,0 1,-1-1,1 0,0 1,0 0,-1 0,1 0,-1 0,1 0,-1 0,0 1,0-1,0 1,0 0,-1-1,1 1,-1 0,1 0,-1 0,0 0,0 0,0 0,-1 0,1 1,-1 0,2 0,75 274,-70-246,-2 0,-1 0,-1 0,-2 1,-1-1,-4 28,2-48,0-1,0 0,-2 0,1 0,-1-1,-1 1,0-1,0 0,-1 0,-3 4,7-11,0 0,-1 1,1-1,-1 0,1-1,-1 1,0 0,0-1,0 1,-1-1,1 0,0 0,-1-1,1 1,-1 0,0-1,0 0,1 0,-1 0,0-1,0 1,0-1,0 0,0 0,0 0,1-1,-1 1,0-1,0 0,0 0,0 0,-1-2,1 1,0-1,-1 0,1 0,0 0,1 0,-1-1,1 0,-1 1,1-1,0-1,1 1,-1 0,1-1,-1 1,1-1,1 0,-1 1,1-1,0 0,0 0,0 0,-6-115,7 113,-1-3,1 1,-1-1,2 0,-1 1,1-1,1 1,0-1,0 1,1-1,0 1,1 0,0 0,0 1,1-1,0 1,0 0,1 0,0 1,0 0,1 0,0 0,1 1,4-4,12-4,-2 1</inkml:trace>
  <inkml:trace contextRef="#ctx0" brushRef="#br0" timeOffset="1297.687">592 310,'47'-58,"-42"50,1-1,0 1,0 0,1 1,0-1,0 1,1 1,-1 0,2 0,-1 0,4-1,-10 6,0 0,1 0,-1 1,0-1,1 1,-1 0,0-1,1 1,-1 0,0 1,1-1,-1 0,0 1,1-1,-1 1,0-1,0 1,1 0,-1 0,0 0,0 1,0-1,0 0,0 1,-1-1,1 1,0 0,-1-1,1 1,-1 0,1 0,-1 0,0 0,0 0,36 82,-32-70,31 120,-30-111,1-5</inkml:trace>
  <inkml:trace contextRef="#ctx0" brushRef="#br0" timeOffset="1668.349">1072 0,'32'48,"-3"2,-1 1,-3 1,-2 0,-3 2,-2 1,-2 1,-3 0,-2 0,-3 2,-2-1,-4-30,-2-1,-1 1,-1-1,-1 0,-2 0,0 0,-2 0,0-1,-12 24,8-28,0-1,-2-1,0 0,-1-1,-1 0,-10 8,12-12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1,'-31'32,"2"2,1 1,2 2,1 0,2 1,2 2,1 0,2 1,2 1,2 1,2 0,-5 36,14-59,2 1,0 0,2-1,0 1,1 0,2-1,0 0,1 1,0-2,2 1,1-1,0 0,1 1,53 46,-40-55</inkml:trace>
  <inkml:trace contextRef="#ctx0" brushRef="#br0" timeOffset="768.834">314 848,'33'-82,"-24"58,1 0,1 0,2 1,0 0,1 2,16-20,-6 5,29-22,-51 58,-1-1,0 1,0 0,0-1,1 1,-1 0,0 0,1 0,-1 0,0 0,0 0,1 1,-1-1,0 0,0 1,0-1,1 1,-1-1,0 1,0-1,0 1,0 0,0 0,0-1,0 1,0 0,0 0,0 0,-1 0,1 0,0 0,-1 0,1 0,0 1,-1-1,0 0,1 0,-1 0,0 1,1-1,-1 0,0 0,0 1,0-1,7 63,-7-61,-1 8,2 0,-1 0,2 0,-1 0,1 0,1 0,0-1,1 1,0-1,1 2,-3-11,1-1,-1 1,0-1,0 0,1 1,-1-1,0 0,1 0,-1-1,0 1,1 0,-1-1,0 0,1 1,-1-1,0 0,0 0,0 0,0 0,0-1,0 1,0 0,0-1,-1 1,1-1,0 0,-1 0,0 1,1-1,-1 0,0 0,0-1,0 1,0 0,0 0,0-2,4-2,93-131,-85 119,79-83,-91 100,-1 1,1-1,0 1,-1-1,1 1,0-1,0 1,-1 0,1-1,0 1,0 0,0 0,-1-1,1 1,0 0,0 0,0 0,0 0,0 0,-1 0,1 0,0 0,0 1,0-1,-1 0,1 0,0 1,0-1,0 0,-1 1,1-1,0 1,-1-1,1 1,0-1,-1 1,1 0,-1-1,1 1,-1 0,1-1,-1 1,1 0,-1 0,0-1,1 1,-1 0,0 0,0 0,0 0,1 0,3 48,-4-46,-2 66,0-54,0 1,1 0,1 0,1-1,0 1,1 0,1 0,0-1,1 0,1 0,0 0,2 1,26 18,-14-23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0,'1'1,"0"0,0 0,0 0,0 0,-1 0,1 0,0 0,-1 0,1 0,-1 1,1-1,-1 0,0 0,1 0,-1 1,0-1,0 0,0 0,0 1,0-1,0 0,0 0,0 1,-1-1,1 0,0 0,-1 0,1 1,-1-1,1 0,-1 0,0 0,1 0,-1 0,0 0,0 0,0 0,0 0,0-1,0 1,0 0,0 0,-1 0,-33 42,1 3,2 0,3 2,1 2,3 0,-3 14,17-40,1-6</inkml:trace>
  <inkml:trace contextRef="#ctx0" brushRef="#br0" timeOffset="268.727">0 0,'15'24,"9"22,5 4,3-3,-4-3,-2-6,-1-3,-4-4,-2-6,-3-4,0 1,-3 0,2-3,-3 0,3 2,3-4,-2-3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372 594,'-1'-2,"0"1,0-1,0 1,0 0,0-1,-1 1,1 0,-1 0,1 0,-1 0,1 0,-1 0,1 1,-1-1,0 0,1 1,-1-1,0 1,0 0,0-1,1 1,-1 0,0 0,0 0,1 1,-1-1,0 0,0 0,0 1,1 0,-1-1,0 1,1 0,-1 0,-13 4,1 0,0 1,1 0,0 1,0 1,0 0,1 1,0 0,1 1,0 0,0 1,1 0,1 1,0 0,1 0,-4 7,8-14,1 0,0 0,0 1,0-1,1 1,-1 0,1 0,1 0,-1 0,1 0,0 0,0 0,1 0,0 1,0-1,1 0,-1 0,1 0,0 0,1 0,0 0,0 0,0 0,0 0,1-1,0 1,0-1,1 0,0 0,-1 0,1-1,1 1,-1-1,1 0,0 0,0 0,0-1,0 0,1 0,-1 0,3 1,2-3,1 0,-1 0,0-1,0 0,0-1,0 0,0-1,0 0,0 0,0-1,-1 0,1-1,-1 0,0 0,0-1,0 0,-1-1,0 0,0 0,0-1,2-3,14-14,-1-2,-1 0,-2-1,-1-1,13-24,-15 26,-1-1,-1-1,-1 0,-2-1,0 0,-2-1,-2 0,0-1,-2 1,-2-1,-1-1,-1 1,-2-31,1 59,-1 0,0-1,0 1,0 0,0 0,-1-1,1 1,-1 0,0 0,1 0,-2 0,1 0,0 0,-1 0,1 0,-1 0,0 0,0 1,0-1,0 1,0-1,-1 1,1 0,-1 0,1 0,-1 0,0 0,0 1,0-1,0 1,0 0,0 0,0 0,0 0,0 1,-1-1,1 1,0 0,0 0,-1 0,1 0,0 0,0 1,-1-1,1 1,0 0,-7 8,0 1,0 0,2 1,-1-1,1 1,1 1,0 0,0 0,1 0,1 1,0 0,1 0,0 0,1 0,1 1,0-1,1 2,-4 7,3 0,2 0,0 0,2 0,0 0,1-1,2 1,0-1,1 0,1 0,1-1,0 1,2-2,3 4,19 52,35 82,-59-144,-2-6</inkml:trace>
  <inkml:trace contextRef="#ctx0" brushRef="#br0" timeOffset="335.399">993 650,'-5'29,"-1"14,0 4,1 0,2-4,-4-4,-1-4,6-8,4-9</inkml:trace>
  <inkml:trace contextRef="#ctx0" brushRef="#br0" timeOffset="591.293">825 988,'33'0,"21"0,6 0,-2 0,-11 0</inkml:trace>
  <inkml:trace contextRef="#ctx0" brushRef="#br0" timeOffset="4355.976">203 1,'-24'31,"1"1,1 1,3 1,0 0,2 2,2 0,1 1,2 0,2 1,1 1,2-1,2 1,1 1,2-1,2 0,1 0,2 1,2-1,2-1,1 1,6 11,-10-36,-1 3,1-1,0 0,2 0,-1 0,2 0,0-1,1-1,1 1,0-1,0 0,2-1,0 0,0-1,1 0,0-1,1-1,1 1,-1-2,8 4,2-5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4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26 480,'-3'6,"-1"0,1 0,1 0,-1 0,1 1,0-1,0 1,1 0,0-1,0 1,1 0,-1 0,1 0,-1 6,7 85,-5-95,-1 0,1-1,0 1,0-1,0 1,0-1,1 0,-1 1,1-1,-1 0,1 0,0 0,0 0,-1 0,2 0,-1-1,0 1,0-1,0 1,1-1,-1 0,1 0,-1 0,1 0,-1 0,1-1,0 1,-1-1,1 1,0-1,-1 0,1 0,0-1,-1 1,2-1,10-3,0-2,0 0,0-1,-1 0,1-1,-2 0,1-1,-2 0,1-1,-1-1,0 0,-1 0,-1-1,0 0,0-1,4-10,21-21,-34 43,0 0,0 0,0 0,1 0,-1 0,1 0,-1 0,0 0,1 0,0 1,-1-1,1 0,0 0,-1 0,1 0,0 1,0-1,-1 0,1 1,0-1,0 1,0-1,0 1,0-1,0 1,0 0,0 0,0-1,0 1,0 0,0 0,0 0,0 0,0 0,0 0,1 0,-1 0,0 1,0-1,0 0,0 1,0-1,0 0,-1 1,1 0,0-1,0 1,0-1,0 1,0 0,-1 0,1-1,0 1,-1 0,1 0,-1 0,1 0,31 205,-30-172,25 177,-26-179,1-22,0 0,-1-1,0 1,-1 0,0 0,-1 0,0-1,0 1,-1 0,0-1,-1 1,0-1,0 0,-1 0,0 0,-1 0,0-1,0 1,-1-1,-5 5,6-10,0-1,0 0,0-1,0 1,0-1,0 0,0 0,0-1,-1 1,1-1,0 0,0-1,-1 1,1-1,0 0,0 0,0-1,0 0,0 0,0 0,0 0,1-1,-1 1,1-1,0 0,0-1,0 1,0-1,0 0,1 0,0 0,-1 0,2 0,-1-1,0 1,1-1,0 0,0 0,0 0,1 0,0 0,-1-4,-3-15</inkml:trace>
  <inkml:trace contextRef="#ctx0" brushRef="#br0" timeOffset="511.222">54 169,'9'-1,"-1"0,1-1,0 0,-1-1,0 0,0 0,0-1,0 0,0 0,-1-1,0 0,0 0,0-1,0 0,0-1,59-40,-64 46,0 0,1 0,-1 1,1-1,-1 1,1-1,-1 1,1 0,-1 0,1 0,0 0,-1 0,1 0,-1 1,1 0,-1-1,1 1,-1 0,0 0,1 0,-1 0,0 1,0-1,1 1,-1-1,0 1,-1 0,1 0,0 0,0 0,-1 0,0 0,1 1,42 80,-42-80,24 107,-24-85</inkml:trace>
  <inkml:trace contextRef="#ctx0" brushRef="#br0" timeOffset="865.486">731 1,'41'77,"-4"2,-4 1,-3 2,4 28,-29-94,0 1,-2-1,0 1,-1 0,0-1,-2 1,0 0,-1 0,0 0,-1-1,-1 1,-1-1,0 1,-2-1,1 0,-2-1,0 0,-1 0,-5 7,-79 95,-24-27,88-70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43.6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2427,'139'-23,"274"-128,1623-774,-1147 499,-755 359,1 5,4 6,36-5,28-13,-182 62,-32 6,-41 4,46 2,-10 1,1-1,0-1,0 0,0-1,0-1,0 0,0-1,1-1,-1 0,1-1,0 0,1-1,-4-3,-69-49,85 59,0 1,0-1,-1 1,1 0,0-1,0 1,0 0,0 0,0 0,1 0,-1 0,0 0,0 0,0 0,1 0,-1 0,1 0,-1 0,1 0,-1 1,1-1,0 0,-1 0,1 1,0-1,0 0,0 1,0-1,0 0,0 0,0 1,1-1,-1 0,0 0,1 1,-1-1,1 0,-1 0,1 0,0 0,-1 0,1 0,0 0,0 0,0 0,0 0,0 0,0 0,75 192,-28-13,-48-181,1 1,-1-1,1 0,-1 1,1-1,0 0,-1 1,1-1,0 1,-1-1,1 1,0-1,0 1,0 0,-1-1,1 1,0 0,0 0,0 0,0 0,0-1,-1 1,1 0,0 1,0-1,0 0,0 0,0 0,-1 0,1 1,0-1,0 0,0 1,-1-1,1 0,0 1,0-1,-1 1,1 0,0-1,-1 1,1-1,-1 1,1 0,-1-1,1 1,-1 0,1 0,-1 0,0-1,1 1,-1 0,0 0,0 0,0 0,1-1,-1 1,0 0,0 0,0 0,0 0,-1 0,1 0,104-185,-55 98,-34 61</inkml:trace>
  <inkml:trace contextRef="#ctx0" brushRef="#br0" timeOffset="1031.598">4771 0,'-26'1,"0"2,0 0,0 2,1 0,-1 2,1 1,1 1,0 1,0 1,1 1,0 1,1 2,1 0,0 1,-18 17,28-20,0 0,0 1,1 0,1 1,0 0,1 1,1-1,1 1,0 1,1-1,0 1,1 0,1 0,1 0,1 0,0 1,1 3,1-13,0 1,1 0,0 0,0 0,1-1,0 0,0 1,1-1,0 0,1-1,0 1,0-1,0 0,1 0,0 0,1-1,-1 0,1 0,0-1,1 0,-1 0,4 1,3 1,0 0,0-1,1-1,0 0,0-1,0 0,0-2,0 0,1 0,-1-2,1 1,8-3,19-4,0-3,0-1,0-3,-2-1,0-2,0-2,-2-1,0-2,-1-2,-2-2,16-14,-44 35,-1-2,0 1,0-1,0 0,0-1,-1 0,0 0,-1 0,0-1,0 1,0-1,-1 0,0-1,-1 1,0-1,0 1,-1-1,0 0,0 0,-1 0,0 0,-1-1,0 1,-1-5,0 9,-1 0,0 0,0 0,-1 0,1 1,-1-1,0 1,0 0,-1 0,1 0,-1 0,0 0,0 1,0 0,0 0,-1 0,1 0,-1 1,0 0,0 0,1 0,-2 0,1 1,0 0,0 0,0 0,0 0,-1 1,1 0,0 0,-3 1,-22-3</inkml:trace>
  <inkml:trace contextRef="#ctx0" brushRef="#br0" timeOffset="1602.717">3727 395,'65'-5,"-47"8,138-6,-1-6,-1-6,0-8,40-15,294-39,-422 70,326-18,-369 25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28367.224">451 5083,'58'-26,"-1"-4,-1-1,-2-4,-1-1,-2-3,-2-2,17-20,-22 13,-3-1,-2-3,-2-1,19-39,-20 33,2 1,2 3,43-47,-52 69,77-64,-106 96,0 0,0 0,0 1,0-1,0 1,0-1,0 1,0 0,0 0,0 0,0 0,0 0,0 0,0 0,0 1,0-1,0 1,0-1,0 1,0 0,0 0,0 0,0 0,-1 0,1 0,0 1,-1-1,1 1,-1-1,1 1,-1-1,0 1,0 0,0-1,0 1,0 0,1 2,26 74,-21-23,-2 0,-2-1,-3 1,-2 0,-5 17,6-49,-1 0,-2 0,0 0,-1-1,-1 0,-1 0,-1 0,-1-1,-1 0,-1-1,-1 0,0-1,-2 0,0-1,-1 0,0-1,-2-1,0-1,-1 0,0-1,-1-1,-1-1,0-1,0 0,-10 2,15-7,-1-2,0 0,0 0,0-2,0 0,0 0,-1-2,1 0,0-1,0 0,-1-2,1 0,-12-4,25 6,-1-1,1 1,0-1,0 0,0 0,0 0,0 0,0 0,1-1,-1 1,1-1,0 0,-1 0,1 0,0 0,1 0,-1 0,-1-4,-3-13</inkml:trace>
  <inkml:trace contextRef="#ctx0" brushRef="#br0" timeOffset="134367.987">1834 5028,'9'3,"1"1,-1-1,1-1,0 0,0 0,0-1,0-1,1 1,-1-2,0 1,0-1,0-1,0 0,0 0,-1-1,1 0,0-1,-1 0,0-1,0 0,-1 0,3-2,15-13,0-1,-1-2,-2-1,0 0,-1-2,-2 0,-1-2,12-22,-16 28,6-6,-1-2,-1 0,-1-1,-2 0,-1-2,-1 0,-2 0,-2-1,-1-1,2-16,-11 40,0 0,-1 0,0 1,0-1,-1 0,-1 1,1-1,-2 1,0 0,0 0,0 0,-1 1,-2-1,5 6,0 1,0 0,-1-1,1 1,-1 1,0-1,0 0,0 1,0-1,0 1,-1 0,1 0,-1 0,1 1,-1-1,0 1,0 0,1 0,-1 0,0 0,0 1,0 0,0-1,0 2,0-1,0 0,0 1,0 0,0-1,0 2,1-1,-1 0,0 1,1 0,-1-1,0 2,-20 14,1 0,0 2,2 1,0 1,1 0,1 2,1 0,1 1,1 1,2 0,0 1,2 1,0 0,2 0,0 8,2-15,1 1,1 1,1-1,0 1,2 0,1 0,1 1,0-1,2 2,0-14,0-1,0 1,1-1,1 0,0 0,0 0,0 0,1 0,0 0,1-1,0 0,0 0,1 0,0-1,1 0,-1 0,1 0,0-1,1 0,0-1,0 1,1-1,8 5,1-2,0 0,0-1,0-1,1 0,0-2,0 0,0-1,14 0,110-30,-121 26,-5 1,0-1,0 0,0-2,0 0,-1 0,1-1,-1-2,0 1,0-2,-1 0,0-1,9-5,-16 7,1 1,0-1,-1 0,0-1,-1 0,0 0,0-1,0 0,-1 0,0-1,0 1,-1-1,-1-1,1 1,-1 0,-1-1,0 0,0 0,-1 0,0 0,-1 0,0-1,-1 1,0 0,0-1,-1 1,0 0,-1 0,-1-2,2 9,-1 0,1 0,-1 1,0-1,0 1,0-1,0 1,0 0,0-1,-1 1,1 0,-1 1,0-1,1 0,-1 1,0 0,0-1,0 1,0 0,0 0,0 1,0-1,0 1,0-1,0 1,0 0,-1 0,1 1,0-1,0 1,0-1,0 1,-2 1,-91 50,5 59,87-105,1-1,0 1,0 0,1 0,0 0,0 0,0 1,1-1,0 1,0-1,0 1,1-1,0 1,0-1,1 1,0-1,0 0,0 1,1-1,2 4,1-2,1 0,1-1,-1 0,1 0,0-1,1 0,0 0,0-1,0 0,0 0,1-1,0 0,0-1,0 0,0 0,0-1,1 0,7 0,-2-2,1-1,-1-1,0 0,0-1,0-1,0-1,0 0,-1 0,0-2,0 0,0 0,-1-1,0-1,-1 0,0-1,0 0,-1-1,4-5,33-24,77-80,-36 32,-89 88,1-1,-1 0,1 1,-1-1,1 1,-1-1,1 0,0 1,-1 0,1-1,0 1,-1-1,1 1,0 0,-1-1,1 1,0 0,0 0,0 0,-1-1,1 1,0 0,0 0,-1 0,1 0,0 0,0 1,0-1,-1 0,1 0,0 0,0 1,-1-1,1 0,0 1,-1-1,1 1,0-1,-1 1,1-1,-1 1,1-1,0 1,-1 0,0-1,1 1,-1 0,1-1,-1 1,0 0,1-1,-1 1,0 0,0 0,0-1,1 2,-3 44,-27 72,28-117,0 1,0-1,1 1,-1-1,1 1,-1 0,1-1,0 1,0-1,0 1,0 0,0-1,0 1,0-1,0 1,0 0,1-1,-1 1,1-1,-1 1,1-1,0 1,0-1,-1 1,1-1,0 0,0 0,0 1,1-1,-1 0,0 0,0 0,1 0,-1 0,0 0,1-1,-1 1,1 0,-1-1,1 1,-1-1,1 1,-1-1,1 0,0 1,-1-1,1 0,1 0,12-5,-1 0,0-1,0 0,0-1,0 0,-1-1,-1-1,1 0,-1-1,-1 0,7-8,46-35,-57 48,0-1,1 0,0 0,0 1,0 0,0 0,1 1,0 0,0 1,0 0,0 0,0 1,1 0,8 0,-16 2,-1 1,1-1,0 1,0-1,0 1,-1 0,1 0,0 0,-1 0,1 0,-1 1,1-1,-1 0,0 1,0-1,1 1,-1-1,0 1,0-1,0 1,-1 0,1 0,0-1,-1 1,1 0,-1 0,1 0,-1 0,0 0,0-1,0 1,0 0,0 0,0 0,-1 0,1 0,0 0,-19 71,11-55,4-11,1 0,0 0,0 0,1 1,0-1,0 1,0-1,1 1,1 0,-1-1,1 6,7 0,4-7</inkml:trace>
  <inkml:trace contextRef="#ctx0" brushRef="#br0" timeOffset="134957.234">4008 4689,'-82'114,"28"-15,52-95,1 0,-1 0,1 0,0 0,0 0,1 0,-1 1,1-1,0 0,0 0,0 1,0-1,1 0,0 0,0 0,0 0,0 1,1-2,0 1,-1 0,1 0,1 0,-1-1,1 1,-1-1,2 0,-1 0,1-1,-1 1,1-1,0 0,0 0,0 0,0-1,0 1,0-1,0 0,1 0,-1-1,0 1,1-1,-1 0,1 0,-1 0,0-1,1 1,-1-1,0 0,0 0,4-2,93-52,-78 35,-1 0,0-1,-2-1,-1-1,-1 0,0-2,-2 0,-1-1,-1 0,0-3,2-1,-1 0,-1-2,-1 1,-2-2,-1 1,-2-1,-1-1,-2 1,-1-1,-1 0,-2 0,-2 0,-1-1,-1 1,2 29,0 0,0-1,-1 1,1 0,-1 0,0 0,0 0,-1 1,0-1,1 1,-1-1,-1 1,1 0,-1 0,0 0,1 1,-2-1,1 1,0 0,-1 0,1 1,-1-1,0 1,0 0,0 0,0 0,0 1,0 0,0 0,-1 0,1 1,0 0,-1 0,1 0,0 0,-1 1,1 0,0 0,-3 2,-4 2,0 1,1 1,-1 0,2 1,-1 0,1 0,0 1,1 1,0 0,0 0,1 0,1 1,0 0,0 1,1 0,1 0,-1 0,-1 11,-2 5,1 1,2 0,1 0,1 0,2 1,0-1,4 28,-1-41,2-1,0 1,0-1,1 1,1-1,1 0,0-1,1 1,0-1,2-1,-1 0,1 0,1 0,1-1,-1 0,2-1,0-1,0 0,1 0,0-1,0-1,1 0,5 2,18 5,0-1,0-2,1-2,32 5,2-18,-54-2</inkml:trace>
  <inkml:trace contextRef="#ctx0" brushRef="#br0" timeOffset="135989.607">4685 4829,'32'-1,"0"-1,0-2,0-1,0-2,-1-1,0-1,0-2,-1-1,-1-1,26-16,-51 27,1-1,-1 1,0-1,0 0,0 0,0-1,0 1,0-1,-1 1,0-1,0 0,0 0,0-1,-1 1,0-1,1 1,-2-1,1 0,0 0,-1 1,0-1,0 0,-1 0,1 0,-1-1,0 1,0 0,-1 0,0 0,0 0,0 0,0 1,-2-4,2 5,-1 1,1 0,-1-1,0 1,0 0,0 0,0 0,0 1,-1-1,1 0,-1 1,1 0,-1-1,1 1,-1 0,1 0,-1 0,0 1,0-1,0 1,1-1,-1 1,0 0,0 0,0 0,0 1,1-1,-1 1,0-1,0 1,1 0,-1 0,0 1,-85 46,58-24,-85 82,112-101,-1-1,1 1,0 1,0-1,1 0,-1 1,1-1,0 1,1 0,-1-1,1 1,0 0,1 0,-1 0,1 0,1 0,-1 0,1 0,0 0,0-1,0 1,1 0,0-1,1 4,1-3,-1 1,1-1,1 0,-1-1,1 1,-1-1,2 0,-1 0,1 0,-1-1,1 1,0-2,1 1,-1-1,1 0,-1 0,1 0,0-1,0 0,0-1,2 1,155 5,-129-11,-1-1,0-2,0-1,0-1,-1-2,-1-1,0-2,-1-1,0-2,-1-1,-1-1,23-20,-44 34,0 0,0-1,-1 0,0 0,0-1,-1 1,0-2,0 1,0-1,-1 1,0-2,-1 1,1 0,-2-1,1 0,-1 0,-1 0,1 0,-2 0,1-1,-1 1,-1-1,0-4,-1 10,-1 1,1-1,-1 1,0-1,0 1,0 0,-1 0,1 0,-1 0,0 0,0 1,0-1,0 1,0 0,0 0,-1 0,1 0,-1 0,1 1,-1 0,0 0,1 0,-1 0,0 0,0 1,0-1,0 1,0 0,1 0,-1 1,-2 0,-3 0,0 0,0 0,0 1,0 1,0-1,0 1,1 1,-1 0,1 0,0 0,1 1,-8 6,13-10,0 0,0 1,0-1,0 1,0-1,1 1,-1-1,0 1,1 0,0 0,-1 0,1 0,0 0,0 0,0 0,0 0,0 1,1-1,-1 0,1 0,-1 1,1-1,0 0,0 1,0-1,0 0,0 1,1-1,-1 0,1 1,-1-1,1 0,0 0,0 0,0 1,0-1,0 0,0 0,1-1,-1 1,1 0,-1 0,1-1,0 1,0-1,0 1,14 5,0-1,0 0,0-2,1 0,-1-1,1 0,7-1,107 29,-126-28,0 0,-1 0,1 0,0 1,-1-1,0 1,0 0,0 1,0-1,-1 1,1-1,-1 1,0 0,-1 0,1 1,-1-1,0 0,0 1,-1-1,0 1,0 0,0 2,1 11,-1 0,-1-1,0 1,-2 0,0-1,-1 1,-1-1,-1 0,-1 0,2 30,8-27</inkml:trace>
  <inkml:trace contextRef="#ctx0" brushRef="#br0" timeOffset="136791.617">6378 5225,'109'-63,"-2"-5,-4-4,-3-5,8-14,-89 76,0-1,-1 0,-1-2,0 0,-2-1,0-1,-1 0,-1-1,-1 0,-1-1,-1-1,0 1,-2-1,2-14,-9 33,0 1,0-1,-1 0,1 0,-1 0,0 1,-1-1,1 0,0 0,-1 0,0 1,0-1,0 0,-1 1,1-1,-1 1,0-1,0 1,0 0,0 0,0 0,-1 0,1 0,-1 0,0 1,0 0,0-1,0 1,0 0,-1 0,1 0,-1 1,1-1,-1 1,1 0,-1 0,0 0,0 1,1-1,-1 1,0 0,0 0,0 0,1 0,-1 1,0 0,0 0,-1 0,-3 2,0 0,1 1,-1 0,1 0,0 1,1 0,-1 0,1 0,0 1,0 0,0 0,1 0,0 1,0 0,1 0,0 0,0 1,2-4,0-1,0 1,0 0,0 0,1 0,0 0,0 1,0-1,0 0,1 0,-1 1,1-1,0 0,1 0,-1 1,1-1,0 0,0 0,0 1,0-1,1 0,-1 0,1-1,0 1,1 0,-1 0,1-1,-1 0,1 1,0-1,0 0,0 0,2 0,7 3,1-1,0 0,-1-1,2-1,-1 0,0 0,1-2,-1 1,1-2,-1 0,1 0,-1-2,11-1,22 0,-39 3,89 7,-94-7,0 0,0 0,0 1,0-1,0 1,-1 0,1-1,0 1,0 0,0 0,-1 0,1 0,0 1,-1-1,1 0,-1 1,1-1,-1 1,0-1,0 1,0 0,0-1,0 1,0 0,0 0,0 0,-1 0,1 0,-1 0,1 0,-1 0,0 0,0 0,0 0,0 0,0 0,0 0,-1 0,1 0,-1 0,1 0,-1 1,-8 17,-1 0,0-1,-2 0,0 0,-1-1,0-1,-3 1,-30 42,45-60,0 1,0-1,0 1,0 0,0-1,0 1,0 0,0 0,0 0,1 0,-1-1,0 1,0 0,1 1,-1-1,0 0,1 0,0 0,-1 0,1 0,-1 0,1 1,0-1,0 0,0 0,0 1,0-1,0 0,0 0,0 0,0 1,1-1,-1 0,0 0,1 0,-1 0,1 1,-1-1,1 0,0 0,-1 0,1 0,0 0,0-1,0 1,-1 0,1 0,0 0,0-1,0 1,1 0,-1-1,0 1,0-1,0 1,0-1,0 0,1 0,-1 1,21-5,0-1</inkml:trace>
  <inkml:trace contextRef="#ctx0" brushRef="#br0" timeOffset="137069.987">7676 4661,'-13'22,"1"0,1 1,2 1,0 0,1 0,2 0,0 1,1 0,2 0,0 13,3-34,0 0,1 0,-1 1,1-1,0 0,0 0,1 0,-1 0,1 0,0 0,0-1,0 1,0-1,1 1,-1-1,1 0,0 0,0 0,0 0,1 0,-1-1,1 1,-1-1,1 0,0 0,0-1,-1 1,1-1,1 1,-1-1,0-1,0 1,0 0,0-1,1 0,-1 0,0 0,0-1,0 1,1-1,-1 0,0 0,0-1,3-1,3 0,1 0,0-1,-1-1,0 0,0 0,0-1,-1-1,1 1,-2-1,1-1,-1 0,0 0,-1 0,1-1,-2 0,1-1,-1 1,2-8,-4 11,0-1,0 0,-1 0,0 0,0 0,-1-1,0 1,0-1,-1 1,0-1,0 0,-1 0,0 1,0-1,-1 0,0 1,0-1,-1 0,0 1,0 0,0-1,-1 1,-1 0,1 0,-1 0,-2-1,2 3,0 0,0 0,-1 0,0 1,0 0,0 0,0 0,-1 1,1 0,-1 0,0 0,0 1,0 0,0 0,0 0,-1 1,1 0,-1 0,1 0,0 1,-1 0,1 0,-1 1,1 0,-1 0,1 0,0 1,0 0,0 0,-4 3,-9 8</inkml:trace>
  <inkml:trace contextRef="#ctx0" brushRef="#br0" timeOffset="137537.379">8297 4632,'-36'24,"1"1,1 1,1 2,2 2,1 0,1 3,-15 23,14 14,30-68,-1 0,1 0,0 0,0-1,1 1,-1 0,0 0,0 0,1 0,-1-1,1 1,0 0,-1 0,1-1,0 1,0-1,0 1,0-1,1 1,-1-1,0 1,0-1,1 0,-1 0,1 0,-1 0,1 0,0 0,-1 0,1 0,0-1,0 1,-1-1,1 1,0-1,0 0,1 1,16 1,1 0,0-1,0-1,0-1,0-1,0 0,-1-2,1 0,-1-1,0-1,2-2,-2-1,0 0,0-1,-1-1,0-1,-1-1,-1 0,0-1,-1-1,0-1,-1 0,-1 0,0-1,3-8,11-21,-2 0,-2-1,-3-1,13-44,-25 71,-1 1,-1-1,-1-1,-1 1,-1-1,-1 1,0-1,-2 0,-1 0,0 0,-2 1,0-1,-1 1,-2 0,0 0,-1 0,-1 1,-7-12,13 29,0 0,1-1,-2 1,1 0,0 1,-1-1,1 0,-1 1,0-1,0 1,0 0,0 0,0 0,0 0,-1 1,1-1,0 1,-1 0,1 0,-1 0,0 0,1 1,-1-1,0 1,1 0,-1 0,0 1,0-1,1 1,-1-1,1 1,-1 0,1 1,-1-1,1 1,0-1,-1 1,1 0,0 0,0 0,0 1,1-1,-3 3,-2 2,0 1,1 1,0-1,0 1,1 0,0 0,1 0,0 1,0 0,1 0,0 0,1 0,0 0,0 0,1 1,1-1,0 5,25 179,-15-154,1 1,3-1,1-1,1-1,3 0,1-1,1-1,2-1,2-1,1-2,2 0,0-2,3 0,0-3,19 13,-21-18,1-2,0-1,1-1,1-2,1-1,12 3,-17-11</inkml:trace>
  <inkml:trace contextRef="#ctx0" brushRef="#br0" timeOffset="139070.656">11882 4406,'6'-19,"1"0,2 0,-1 1,2 0,1 1,0 0,2-1,10-16,22-29,3 2,2 2,20-14,-36 37,-34 36,1 1,-1-1,0 1,0-1,0 1,0-1,0 0,1 1,-1-1,0 1,0-1,1 0,-1 1,0-1,1 0,-1 1,0-1,1 0,-1 0,1 1,-1-1,0 0,1 0,-1 0,1 1,-1-1,1 0,-1 0,1 0,-1 0,0 0,1 0,-1 0,1 0,-1 0,1 0,-1 0,1 0,-1 0,1-1,-1 1,0 0,1 0,-1 0,1-1,-1 1,0 0,1 0,-1-1,0 1,1 0,-1-1,0 1,1 0,-1-1,0 1,0-1,0 1,1-1,-8 41,0-13,2 0,0 0,2 1,1 0,1-1,2 13,-1-38,1 1,-1-1,0 1,1-1,-1 0,1 0,0 1,0-1,0 0,0 0,0 0,0 0,1 0,-1 0,0 0,1 0,0-1,-1 1,1 0,0-1,0 1,0-1,0 0,0 0,0 0,1 0,-1 0,0 0,0-1,1 1,-1-1,0 1,1-1,-1 0,0 0,1 0,-1 0,1 0,-1-1,0 1,0-1,1 0,-1 1,0-1,0 0,1 0,-1-1,0 1,0 0,-1-1,1 1,1-1,159-126,71-112,-210 220,-23 19,1 1,-1 0,0 0,1 0,-1-1,0 1,1 0,-1 0,1 0,-1 0,0 0,1 0,-1 0,1 0,-1-1,0 1,1 1,-1-1,1 0,-1 0,0 0,1 0,-1 0,0 0,1 0,-1 1,1-1,-1 0,0 0,1 0,-1 1,0-1,1 0,-1 0,0 1,0-1,1 0,-1 1,0-1,0 0,0 1,1-1,-1 1,0-1,0 0,0 1,0-1,0 1,0-1,0 0,0 1,0-1,0 1,0-1,0 0,0 1,0-1,0 1,0-1,0 0,-1 1,1-1,0 0,0 1,0-1,-1 0,1 1,0-1,-21 92,17-81,0 0,0 0,1 0,1 1,0-1,1 1,0 0,0 0,1-1,1 1,0 0,1-1,0 1,2 4,-2-12,0 0,1 0,0 0,-1 0,1-1,0 1,1-1,-1 0,1 0,-1 0,1 0,0-1,0 0,0 1,1-1,-1-1,0 1,1-1,-1 1,1-1,-1-1,1 1,0-1,-1 1,2-1,18-3</inkml:trace>
  <inkml:trace contextRef="#ctx0" brushRef="#br0" timeOffset="139390.757">11656 4604,'187'-9,"-1"-9,0-8,23-13,209-30,-217 59,-177 15,-6 2</inkml:trace>
  <inkml:trace contextRef="#ctx0" brushRef="#br0" timeOffset="139785.764">12192 4716,'0'34,"0"21,-5 5,-1-2,-1-7,2-7,2-5,1-11</inkml:trace>
  <inkml:trace contextRef="#ctx0" brushRef="#br0" timeOffset="140221.495">12446 4689,'306'-27,"-304"27,-1-1,1 1,-1 0,1-1,0 1,-1 0,1 0,-1 0,1 0,-1 1,1-1,-1 0,1 0,-1 1,1-1,-1 1,1 0,-1-1,1 1,-1 0,0 0,0 0,1 0,-1 0,0 0,0 0,0 0,0 0,0 1,0-1,0 0,-1 1,1-1,0 1,-1-1,1 1,-1-1,0 1,1-1,-1 1,0-1,0 1,0-1,0 1,0-1,0 1,0 0,-1-1,1 1,-1-1,1 1,-1-1,-9 17,0 0,-2-1,0 0,-1-1,-1-1,0 0,-4 2,9-8,3-2,-7 4,2 0,-1 1,2 0,-1 1,2 0,0 0,0 1,2 1,-1-1,2 1,-4 10,10-22,-1-1,1 1,0-1,0 1,0-1,0 1,0 0,0-1,1 1,-1-1,1 1,0-1,0 1,0-1,0 0,0 1,0-1,1 0,-1 0,1 0,-1 0,1 0,0 0,0 0,0-1,0 1,0-1,0 1,0-1,1 0,-1 0,0 0,1 0,0 0,89 5,108-64,-175 50</inkml:trace>
  <inkml:trace contextRef="#ctx0" brushRef="#br0" timeOffset="141504.646">13348 3785,'14'12,"0"1,-1 0,-1 1,-1 0,0 1,0 0,-2 1,0 0,0 0,-1 3,12 22,-3 1,-1 0,-3 2,-1-1,-2 2,-2-1,-2 1,-2 0,-1 0,-3 5,2-17,-2 0,0 1,-3-1,0 0,-2-1,-2 1,-1-1,-1 0,-2-1,-1 0,-1 0,-2-2,-18 28,-80 82,98-121</inkml:trace>
  <inkml:trace contextRef="#ctx0" brushRef="#br0" timeOffset="141990.019">11599 3842,'-28'44,"1"2,3 0,2 2,1 1,3 0,2 2,3 0,1 0,3 1,2 0,3 1,1 9,4-28,1 1,1-1,2 0,2 0,1-1,2 0,1 0,1-1,2-1,1 0,1-1,2 0,1-1,1-2,22 24,16-6,-34-33</inkml:trace>
  <inkml:trace contextRef="#ctx0" brushRef="#br0" timeOffset="146271.228">14111 3955,'-1'255,"-82"112,82-365,0 1,1-1,-1 0,0 0,1 0,0 1,-1-1,1 0,0 0,0 1,0-1,1 0,-1 0,0 1,1-1,0 0,-1 0,1 0,0 1,0-1,0 0,0 0,1-1,-1 1,0 0,1 0,-1-1,1 1,0-1,-1 1,1-1,0 1,0-1,0 0,0 0,0 0,0 0,1-1,-1 1,0 0,0-1,3 1,206-22,5 22,-204-1</inkml:trace>
  <inkml:trace contextRef="#ctx0" brushRef="#br0" timeOffset="146890.872">14478 3729,'174'-16,"-173"16,1 0,-1-1,1 1,-1 1,1-1,0 0,-1 0,1 1,-1-1,1 1,-1-1,1 1,-1-1,1 1,-1 0,0 0,1 0,-1 0,0 0,0 0,0 0,0 0,1 1,-2-1,1 0,0 1,0-1,0 0,-1 1,1-1,-1 1,1-1,-1 1,1-1,-1 1,0 0,0-1,0 1,0-1,0 1,0 0,0-1,-1 2,-31 66,21-51,8-15,1 0,0 0,0 0,0 0,0 0,1 0,-1 0,1 0,0 1,0-1,0 0,0 1,0-1,1 1,0-1,0 1,0-1,0 1,0-1,1 1,-1-1,1 1,0-1,0 1,0-1,1 0,-1 0,1 0,0 0,0 0,0 0,0 0,0 0,1-1,-1 1,1-1,-1 0,1 1,0-1,0-1,3 3,8 0,1-1,0 0,0-1,0 0,0-1,0-1,1-1,-1 0,0 0,0-2,0 0,-1-1,3-1,30-4,-22 4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1">338 1,'34'0,"-27"0,-23 0,-292 0,273 16,40-11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3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8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0 593,'4'14,"12"46,2 0,3-1,3-2,11 19,-35-75,0 0,0-1,0 1,0 0,1 0,-1 0,0-1,0 1,0 0,1 0,-1-1,1 1,-1 0,0-1,1 1,-1 0,1-1,-1 1,1 0,0-1,-1 1,1-1,0 1,-1-1,1 0,0 1,-1-1,1 0,0 1,0-1,0 0,-1 0,1 0,0 0,0 0,0 0,-1 0,1 0,0 0,0 0,0 0,-1 0,1 0,0-1,0 1,-1 0,1-1,0 1,0 0,-1-1,1 1,0-1,-1 1,1-1,-1 0,1 1,-1-1,1 1,-1-1,1 0,-1 1,0-1,1 0,-1 0,0 1,1-1,-1 0,0 0,166-347,-158 331</inkml:trace>
  <inkml:trace contextRef="#ctx0" brushRef="#br0" timeOffset="769.766">479 677,'-2'9,"0"0,1 0,0 0,0 0,1 0,0 0,0 0,1 0,0 0,1 0,0-1,1 1,-1 0,1-1,1 0,0 0,0 0,1 0,1 2,-4-9,-1 1,0-1,1 0,0 0,-1 1,1-1,0 0,-1 0,1-1,0 1,0 0,0-1,0 1,0-1,0 1,0-1,0 0,0 0,0 0,0 0,0 0,0 0,0-1,-1 1,1-1,0 1,0-1,0 0,0 0,0 0,-1 0,1 0,0 0,-1 0,1 0,-1-1,1 0,51-63,-43 52,40-64,-47 77,1 1,-1 0,0 0,0 0,0 1,-1-1,1 0,0 1,0 0,-1 0,1 0,-1 0,1 0,-1 0,0 1,0-1,0 1,0 0,-1-1,1 1,-1 0,1 0,-1 0,0 0,0 0,0 0,-1 0,1 1,-1 0,2 0,75 274,-70-246,-2 0,-1 0,-1 0,-2 1,-1-1,-4 28,2-48,0-1,0 0,-2 0,1 0,-1-1,-1 1,0-1,0 0,-1 0,-3 4,7-11,0 0,-1 1,1-1,-1 0,1-1,-1 1,0 0,0-1,0 1,-1-1,1 0,0 0,-1-1,1 1,-1 0,0-1,0 0,1 0,-1 0,0-1,0 1,0-1,0 0,0 0,0 0,1-1,-1 1,0-1,0 0,0 0,0 0,-1-2,1 1,0-1,-1 0,1 0,0 0,1 0,-1-1,1 0,-1 1,1-1,0-1,1 1,-1 0,1-1,-1 1,1-1,1 0,-1 1,1-1,0 0,0 0,0 0,-6-115,7 113,-1-3,1 1,-1-1,2 0,-1 1,1-1,1 1,0-1,0 1,1-1,0 1,1 0,0 0,0 1,1-1,0 1,0 0,1 0,0 1,0 0,1 0,0 0,1 1,4-4,12-4,-2 1</inkml:trace>
  <inkml:trace contextRef="#ctx0" brushRef="#br0" timeOffset="1297.687">592 310,'47'-58,"-42"50,1-1,0 1,0 0,1 1,0-1,0 1,1 1,-1 0,2 0,-1 0,4-1,-10 6,0 0,1 0,-1 1,0-1,1 1,-1 0,0-1,1 1,-1 0,0 1,1-1,-1 0,0 1,1-1,-1 1,0-1,0 1,1 0,-1 0,0 0,0 1,0-1,0 0,0 1,-1-1,1 1,0 0,-1-1,1 1,-1 0,1 0,-1 0,0 0,0 0,36 82,-32-70,31 120,-30-111,1-5</inkml:trace>
  <inkml:trace contextRef="#ctx0" brushRef="#br0" timeOffset="1668.349">1072 0,'32'48,"-3"2,-1 1,-3 1,-2 0,-3 2,-2 1,-2 1,-3 0,-2 0,-3 2,-2-1,-4-30,-2-1,-1 1,-1-1,-1 0,-2 0,0 0,-2 0,0-1,-12 24,8-28,0-1,-2-1,0 0,-1-1,-1 0,-10 8,12-12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1,'-31'32,"2"2,1 1,2 2,1 0,2 1,2 2,1 0,2 1,2 1,2 1,2 0,-5 36,14-59,2 1,0 0,2-1,0 1,1 0,2-1,0 0,1 1,0-2,2 1,1-1,0 0,1 1,53 46,-40-55</inkml:trace>
  <inkml:trace contextRef="#ctx0" brushRef="#br0" timeOffset="768.834">314 848,'33'-82,"-24"58,1 0,1 0,2 1,0 0,1 2,16-20,-6 5,29-22,-51 58,-1-1,0 1,0 0,0-1,1 1,-1 0,0 0,1 0,-1 0,0 0,0 0,1 1,-1-1,0 0,0 1,0-1,1 1,-1-1,0 1,0-1,0 1,0 0,0 0,0-1,0 1,0 0,0 0,0 0,-1 0,1 0,0 0,-1 0,1 0,0 1,-1-1,0 0,1 0,-1 0,0 1,1-1,-1 0,0 0,0 1,0-1,7 63,-7-61,-1 8,2 0,-1 0,2 0,-1 0,1 0,1 0,0-1,1 1,0-1,1 2,-3-11,1-1,-1 1,0-1,0 0,1 1,-1-1,0 0,1 0,-1-1,0 1,1 0,-1-1,0 0,1 1,-1-1,0 0,0 0,0 0,0 0,0-1,0 1,0 0,0-1,-1 1,1-1,0 0,-1 0,0 1,1-1,-1 0,0 0,0-1,0 1,0 0,0 0,0-2,4-2,93-131,-85 119,79-83,-91 100,-1 1,1-1,0 1,-1-1,1 1,0-1,0 1,-1 0,1-1,0 1,0 0,0 0,-1-1,1 1,0 0,0 0,0 0,0 0,0 0,-1 0,1 0,0 0,0 1,0-1,-1 0,1 0,0 1,0-1,0 0,-1 1,1-1,0 1,-1-1,1 1,0-1,-1 1,1 0,-1-1,1 1,-1 0,1-1,-1 1,1 0,-1 0,0-1,1 1,-1 0,0 0,0 0,0 0,1 0,3 48,-4-46,-2 66,0-54,0 1,1 0,1 0,1-1,0 1,1 0,1 0,0-1,1 0,1 0,0 0,2 1,26 18,-14-23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0,'1'1,"0"0,0 0,0 0,0 0,-1 0,1 0,0 0,-1 0,1 0,-1 1,1-1,-1 0,0 0,1 0,-1 1,0-1,0 0,0 0,0 1,0-1,0 0,0 0,0 1,-1-1,1 0,0 0,-1 0,1 1,-1-1,1 0,-1 0,0 0,1 0,-1 0,0 0,0 0,0 0,0 0,0-1,0 1,0 0,0 0,-1 0,-33 42,1 3,2 0,3 2,1 2,3 0,-3 14,17-40,1-6</inkml:trace>
  <inkml:trace contextRef="#ctx0" brushRef="#br0" timeOffset="268.727">0 0,'15'24,"9"22,5 4,3-3,-4-3,-2-6,-1-3,-4-4,-2-6,-3-4,0 1,-3 0,2-3,-3 0,3 2,3-4,-2-3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372 594,'-1'-2,"0"1,0-1,0 1,0 0,0-1,-1 1,1 0,-1 0,1 0,-1 0,1 0,-1 0,1 1,-1-1,0 0,1 1,-1-1,0 1,0 0,0-1,1 1,-1 0,0 0,0 0,1 1,-1-1,0 0,0 0,0 1,1 0,-1-1,0 1,1 0,-1 0,-13 4,1 0,0 1,1 0,0 1,0 1,0 0,1 1,0 0,1 1,0 0,0 1,1 0,1 1,0 0,1 0,-4 7,8-14,1 0,0 0,0 1,0-1,1 1,-1 0,1 0,1 0,-1 0,1 0,0 0,0 0,1 0,0 1,0-1,1 0,-1 0,1 0,0 0,1 0,0 0,0 0,0 0,0 0,1-1,0 1,0-1,1 0,0 0,-1 0,1-1,1 1,-1-1,1 0,0 0,0 0,0-1,0 0,1 0,-1 0,3 1,2-3,1 0,-1 0,0-1,0 0,0-1,0 0,0-1,0 0,0 0,0-1,-1 0,1-1,-1 0,0 0,0-1,0 0,-1-1,0 0,0 0,0-1,2-3,14-14,-1-2,-1 0,-2-1,-1-1,13-24,-15 26,-1-1,-1-1,-1 0,-2-1,0 0,-2-1,-2 0,0-1,-2 1,-2-1,-1-1,-1 1,-2-31,1 59,-1 0,0-1,0 1,0 0,0 0,-1-1,1 1,-1 0,0 0,1 0,-2 0,1 0,0 0,-1 0,1 0,-1 0,0 0,0 1,0-1,0 1,0-1,-1 1,1 0,-1 0,1 0,-1 0,0 0,0 1,0-1,0 1,0 0,0 0,0 0,0 0,0 1,-1-1,1 1,0 0,0 0,-1 0,1 0,0 0,0 1,-1-1,1 1,0 0,-7 8,0 1,0 0,2 1,-1-1,1 1,1 1,0 0,0 0,1 0,1 1,0 0,1 0,0 0,1 0,1 1,0-1,1 2,-4 7,3 0,2 0,0 0,2 0,0 0,1-1,2 1,0-1,1 0,1 0,1-1,0 1,2-2,3 4,19 52,35 82,-59-144,-2-6</inkml:trace>
  <inkml:trace contextRef="#ctx0" brushRef="#br0" timeOffset="335.399">993 650,'-5'29,"-1"14,0 4,1 0,2-4,-4-4,-1-4,6-8,4-9</inkml:trace>
  <inkml:trace contextRef="#ctx0" brushRef="#br0" timeOffset="591.293">825 988,'33'0,"21"0,6 0,-2 0,-11 0</inkml:trace>
  <inkml:trace contextRef="#ctx0" brushRef="#br0" timeOffset="4355.976">203 1,'-24'31,"1"1,1 1,3 1,0 0,2 2,2 0,1 1,2 0,2 1,1 1,2-1,2 1,1 1,2-1,2 0,1 0,2 1,2-1,2-1,1 1,6 11,-10-36,-1 3,1-1,0 0,2 0,-1 0,2 0,0-1,1-1,1 1,0-1,0 0,2-1,0 0,0-1,1 0,0-1,1-1,1 1,-1-2,8 4,2-5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03.8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721 1,'169'25,"25"4,125 0,-214-25,0 5,0 4,22 9,-64 7,-61-29,-1 1,0 0,0-1,0 1,0 0,0 0,-1 0,1 0,0 0,0 0,-1 0,1 0,0 0,-1 0,1 0,-1 0,1 1,-1-1,0 0,1 0,-1 1,0-1,0 0,0 0,0 1,0-1,0 0,0 0,-1 1,1-1,0 0,-1 0,1 0,-1 1,1-1,-1 0,0 0,1 0,-1 0,0 0,0 0,1 0,-1 0,0-1,0 1,0 0,0 0,0-1,-1 1,1-1,0 1,0-1,0 1,-131 47,116-45,0 1,0 0,0 1,1 1,0 0,0 2,1-1,-8 6,-104 81,124-93,-105 66,-1-4,-4-5,-60 19,-77 16,-422 172,654-258,-46 33,64-39,-1 0,0 0,1 0,-1 0,1 0,-1 0,1 0,-1 0,1 0,0 0,-1 0,1-1,0 1,0 0,0 0,0-1,-1 1,1 0,0-1,0 1,0-1,0 1,0-1,0 0,1 1,-1-1,0 0,0 0,0 0,0 0,0 0,0 0,0 0,1 0,-1 0,0 0,0-1,0 1,20 2,-1-2,1 0,0-2,-1 0,0-1,1-1,14-5,-30 6,0 0,0 0,-1 0,1 0,-1-1,1 0,-1 0,0 0,0 0,-1-1,0 1,1-1,-1 0,-1 0,1 0,-1-1,0 1,0-1,-1 1,1-1,-1 1,0-1,-1 0,1 1,-1-2,13-46,-9 43,0 0,0 0,-1 0,-1-1,1 1,-2-1,0 1,0-1,-1 0,0 0,0 1,-1-1,-1 0,0 1,-1-1,0 1,0 0,-1-1,162 227,-107-153,114 127,-166-190,1 0,-1 0,0 0,0 0,0 0,1 0,-1 0,0 0,0 0,1 0,-1 1,0-1,0 0,1 0,-1 1,0-1,1 1,-1-1,0 1,1-1,-1 1,1-1,-1 1,1-1,-1 1,1-1,-1 1,1 0,-1-1,1 1,0 0,-1 0,1-1,0 1,0 0,0 0,-1-1,1 1,0 0,0 0,0 0,0-1,1 1,-1 0,0 0,0-1,0 1,0 0,1 0,-1-1,0 1,1 0,-1-1,1 1,-1 0,1-1,-1 1,1-1,-1 1,1 0,-1-1,1 0,0 1,-235-56,58 27,162 26,3 2,1-1,-1 0,1-1,-1-1,1 1,0-2,0 1,0-1,0-1,1 0,-3-1,6-3</inkml:trace>
  <inkml:trace contextRef="#ctx0" brushRef="#br0" timeOffset="1494.68">1031 1383,'-7'-13,"4"17,14 318,-11-318,0 0,0 0,0-1,1 1,-1 0,1 0,0 0,0 0,0-1,1 1,-1 0,1-1,0 1,0-1,0 0,0 0,0 0,1 0,0 0,0 0,-1-1,1 1,1-1,-1 0,0 0,1 0,-1 0,1 0,-1-1,1 0,0 1,-1-1,1-1,0 1,0-1,0 1,0-1,0 0,0 0,-1-1,1 1,0-1,0 0,0 0,0-1,7-6,-1-1,1 0,-2-1,1 0,-1-1,-1 1,0-2,0 1,-1-1,-1-1,1-2,18-28,26-51,-51 93,0 0,0 0,0 0,0 0,-1 0,1 0,0 1,0-1,1 0,-1 0,0 0,0 0,0 0,1 1,-1-1,0 0,1 0,-1 0,0 1,1-1,-1 0,1 0,0 1,-1-1,1 0,-1 1,1-1,0 1,0-1,-1 1,1-1,0 1,0 0,0-1,-1 1,1 0,0-1,0 1,0 0,0 0,0 0,-1 0,1 0,0 0,0 0,0 0,0 0,0 1,0-1,-1 0,1 0,0 1,0-1,0 1,-1-1,1 0,0 1,0 0,-1-1,1 1,0 0,6 27,-6-20,-1-1,2 1,-1 0,1 0,0 0,1-1,-1 1,1-1,1 0,0 0,0 0,0 0,1-1,0 1,0-1,0-1,1 1,0-1,0 0,0 0,1 0,0-1,0 0,0-1,2 1,0-5,-1 0,1-1,-1 0,0-1,1 0,-1 0,-1 0,1-1,0-1,-1 1,0-1,0 0,0-1,-1 0,0 0,0 0,0-1,-1 0,0 0,0 0,1-4,21-26,-3 0,-1-2,-2 0,-1-2,-2 0,-2-3,-12 37,-3 7</inkml:trace>
  <inkml:trace contextRef="#ctx0" brushRef="#br0" timeOffset="2194.299">2104 1524,'350'0,"-299"-5,-50 4,-1 1,0-1,1 0,-1 0,0 0,0 0,0 1,0-1,0 0,0 0,0 0,0 0,0 1,0-1,0 0,0 0,-1 0,1 0,0 1,-1-1,1 0,-1 0,1 1,-1-1,1 0,-1 1,1-1,-1 0,1 1,-1-1,0 1,1-1,-1 1,0-1,0 1,1 0,-1-1,0 1,-1-2,-98-88,99 89,0-1,0 1,0-1,0 1,-1-1,1 1,-1 0,1-1,-1 1,1 0,-1 0,0 0,1 1,-1-1,0 0,0 0,1 1,-1 0,0-1,0 1,0 0,0 0,0-1,0 2,0-1,0 0,1 0,-1 1,0-1,0 1,0-1,0 1,1 0,-1 0,0-1,1 1,-1 0,0 1,1-1,0 0,-1 0,1 1,0-1,-1 1,1-1,0 1,0 0,0-1,0 1,1 0,-1 1,-58 181,38-54,13-61,7-68,1 0,0 0,0 1,0-1,0 0,0 0,0 0,1 1,-1-1,0 0,0 0,1 0,-1 0,1 0,-1 1,1-1,-1 0,1 0,0 0,0 0,-1-1,1 1,0 0,0 0,0 0,0-1,0 1,0 0,0-1,0 1,0-1,0 1,0-1,1 0,-1 1,0-1,0 0,0 0,0 0,1 0,-1 0,0 0,0 0,0 0,1 0,-1-1,0 1,0 0,0-1,0 1,0-1,0 0,1 0,13-7,0-1,0-1,-1-1,0 0,-1 0,-1-1,0-1,0 0,1-4,10-9,82-100,-83 102</inkml:trace>
  <inkml:trace contextRef="#ctx0" brushRef="#br0" timeOffset="2547.657">3036 1270,'-21'24,"1"0,2 1,0 1,2 0,1 2,1-1,1 2,2 0,1 0,0 7,8-32,1 0,0 0,0 0,0 0,0 0,1 0,0 0,-1 0,2 0,-1 0,0 0,1 1,0-1,0 0,0-1,0 1,1 0,-1 0,1 0,0-1,0 1,1-1,-1 0,1 1,-1-1,1 0,0 0,0-1,1 1,-1-1,0 1,1-1,0 0,15 2,1 0,-1-2,1 0,0-1,-1-1,1-1,0-1,-1-1,1 0,1-2,-10 3,-1 0,1 0,-1-2,0 1,0-1,0 0,0-1,-1 0,0-1,0 0,0-1,-1 1,0-2,0 1,0-1,-1 0,-1 0,1-1,-1 0,-1 0,0-1,0 0,-1 1,0-2,-1 1,0 0,0-1,-1 1,1-11,-4 14,0 0,-1 0,0 0,0 0,0 0,-1 0,0 1,0-1,-1 1,1 0,-1 0,-1 0,1 0,-1 1,0 0,0 0,-1 0,0 1,1 0,-1 0,-1 0,1 1,-1-1,1 2,-1-1,0 1,0 0,0 0,0 1,0 0,0 0,0 1,0 0,-1 0,1 0,-6 2,-12-1</inkml:trace>
  <inkml:trace contextRef="#ctx0" brushRef="#br0" timeOffset="2967.962">2838 1383,'1'3,"-1"0,1 0,0 0,0 0,0 0,0 0,0-1,0 1,1 0,0-1,-1 1,1-1,0 0,0 1,0-1,1 0,-1 0,0 0,1-1,-1 1,1-1,0 1,-1-1,1 0,0 0,2 1,81 19,255 37,-112-26,-118-32,-86-1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4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26 480,'-3'6,"-1"0,1 0,1 0,-1 0,1 1,0-1,0 1,1 0,0-1,0 1,1 0,-1 0,1 0,-1 6,7 85,-5-95,-1 0,1-1,0 1,0-1,0 1,0-1,1 0,-1 1,1-1,-1 0,1 0,0 0,0 0,-1 0,2 0,-1-1,0 1,0-1,0 1,1-1,-1 0,1 0,-1 0,1 0,-1 0,1-1,0 1,-1-1,1 1,0-1,-1 0,1 0,0-1,-1 1,2-1,10-3,0-2,0 0,0-1,-1 0,1-1,-2 0,1-1,-2 0,1-1,-1-1,0 0,-1 0,-1-1,0 0,0-1,4-10,21-21,-34 43,0 0,0 0,0 0,1 0,-1 0,1 0,-1 0,0 0,1 0,0 1,-1-1,1 0,0 0,-1 0,1 0,0 1,0-1,-1 0,1 1,0-1,0 1,0-1,0 1,0-1,0 1,0 0,0 0,0-1,0 1,0 0,0 0,0 0,0 0,0 0,0 0,1 0,-1 0,0 1,0-1,0 0,0 1,0-1,0 0,-1 1,1 0,0-1,0 1,0-1,0 1,0 0,-1 0,1-1,0 1,-1 0,1 0,-1 0,1 0,31 205,-30-172,25 177,-26-179,1-22,0 0,-1-1,0 1,-1 0,0 0,-1 0,0-1,0 1,-1 0,0-1,-1 1,0-1,0 0,-1 0,0 0,-1 0,0-1,0 1,-1-1,-5 5,6-10,0-1,0 0,0-1,0 1,0-1,0 0,0 0,0-1,-1 1,1-1,0 0,0-1,-1 1,1-1,0 0,0 0,0-1,0 0,0 0,0 0,0 0,1-1,-1 1,1-1,0 0,0-1,0 1,0-1,0 0,1 0,0 0,-1 0,2 0,-1-1,0 1,1-1,0 0,0 0,0 0,1 0,0 0,-1-4,-3-15</inkml:trace>
  <inkml:trace contextRef="#ctx0" brushRef="#br0" timeOffset="511.222">54 169,'9'-1,"-1"0,1-1,0 0,-1-1,0 0,0 0,0-1,0 0,0 0,-1-1,0 0,0 0,0-1,0 0,0-1,59-40,-64 46,0 0,1 0,-1 1,1-1,-1 1,1-1,-1 1,1 0,-1 0,1 0,0 0,-1 0,1 0,-1 1,1 0,-1-1,1 1,-1 0,0 0,1 0,-1 0,0 1,0-1,1 1,-1-1,0 1,-1 0,1 0,0 0,0 0,-1 0,0 0,1 1,42 80,-42-80,24 107,-24-85</inkml:trace>
  <inkml:trace contextRef="#ctx0" brushRef="#br0" timeOffset="865.486">731 1,'41'77,"-4"2,-4 1,-3 2,4 28,-29-94,0 1,-2-1,0 1,-1 0,0-1,-2 1,0 0,-1 0,0 0,-1-1,-1 1,-1-1,0 1,-2-1,1 0,-2-1,0 0,-1 0,-5 7,-79 95,-24-27,88-70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43.6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2427,'139'-23,"274"-128,1623-774,-1147 499,-755 359,1 5,4 6,36-5,28-13,-182 62,-32 6,-41 4,46 2,-10 1,1-1,0-1,0 0,0-1,0-1,0 0,0-1,1-1,-1 0,1-1,0 0,1-1,-4-3,-69-49,85 59,0 1,0-1,-1 1,1 0,0-1,0 1,0 0,0 0,0 0,1 0,-1 0,0 0,0 0,0 0,1 0,-1 0,1 0,-1 0,1 0,-1 1,1-1,0 0,-1 0,1 1,0-1,0 0,0 1,0-1,0 0,0 0,0 1,1-1,-1 0,0 0,1 1,-1-1,1 0,-1 0,1 0,0 0,-1 0,1 0,0 0,0 0,0 0,0 0,0 0,0 0,75 192,-28-13,-48-181,1 1,-1-1,1 0,-1 1,1-1,0 0,-1 1,1-1,0 1,-1-1,1 1,0-1,0 1,0 0,-1-1,1 1,0 0,0 0,0 0,0 0,0-1,-1 1,1 0,0 1,0-1,0 0,0 0,0 0,-1 0,1 1,0-1,0 0,0 1,-1-1,1 0,0 1,0-1,-1 1,1 0,0-1,-1 1,1-1,-1 1,1 0,-1-1,1 1,-1 0,1 0,-1 0,0-1,1 1,-1 0,0 0,0 0,0 0,1-1,-1 1,0 0,0 0,0 0,0 0,-1 0,1 0,104-185,-55 98,-34 61</inkml:trace>
  <inkml:trace contextRef="#ctx0" brushRef="#br0" timeOffset="1031.598">4771 0,'-26'1,"0"2,0 0,0 2,1 0,-1 2,1 1,1 1,0 1,0 1,1 1,0 1,1 2,1 0,0 1,-18 17,28-20,0 0,0 1,1 0,1 1,0 0,1 1,1-1,1 1,0 1,1-1,0 1,1 0,1 0,1 0,1 0,0 1,1 3,1-13,0 1,1 0,0 0,0 0,1-1,0 0,0 1,1-1,0 0,1-1,0 1,0-1,0 0,1 0,0 0,1-1,-1 0,1 0,0-1,1 0,-1 0,4 1,3 1,0 0,0-1,1-1,0 0,0-1,0 0,0-2,0 0,1 0,-1-2,1 1,8-3,19-4,0-3,0-1,0-3,-2-1,0-2,0-2,-2-1,0-2,-1-2,-2-2,16-14,-44 35,-1-2,0 1,0-1,0 0,0-1,-1 0,0 0,-1 0,0-1,0 1,0-1,-1 0,0-1,-1 1,0-1,0 1,-1-1,0 0,0 0,-1 0,0 0,-1-1,0 1,-1-5,0 9,-1 0,0 0,0 0,-1 0,1 1,-1-1,0 1,0 0,-1 0,1 0,-1 0,0 0,0 1,0 0,0 0,-1 0,1 0,-1 1,0 0,0 0,1 0,-2 0,1 1,0 0,0 0,0 0,0 0,-1 1,1 0,0 0,-3 1,-22-3</inkml:trace>
  <inkml:trace contextRef="#ctx0" brushRef="#br0" timeOffset="1602.717">3727 395,'65'-5,"-47"8,138-6,-1-6,-1-6,0-8,40-15,294-39,-422 70,326-18,-369 25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5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1 224,'18'-9,"1"0,1 1,-1 2,1 0,0 0,1 2,-1 1,1 1,16-1,258 32,-251-30,-43 1,-1-1,0 1,0-1,1 1,-1-1,0 1,0-1,0 0,0 1,0-1,1 1,-1-1,0 1,0-1,0 0,-1 1,1-1,0 1,0-1,0 0,0 1,-1-1,1 1,0-1,0 1,-1-1,1 1,0-1,-1 1,1-1,-1 1,1-1,0 1,-1 0,1-1,-1 1,1 0,-1-1,0 1,1 0,-1 0,1 0,-1-1,1 1,-1 0,0 0,1 0,-1 0,1 0,-1 0,0 0,-1-2,-11-5,0-1,1-1,0 0,1-1,0 0,1-1,0 0,0 0,2-1,-1 0,1-1,1 0,-1-2,3-6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30,'5'-5,"16"-1,9 0,4 1,1 2,0 1,-2 0,-1 2,-1 0,-2 0,0 0,-1 1,0-1,0 0,-1 0,-8 0,-9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6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12,'34'0,"20"0,6 0,-2 0,-6 0,-8 0,-6 0,-5-5,-7-1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4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1,'6'136,"-9"-91,-17 195,-9-38,25-183,0 0,-1 0,-1-1,-1 0,0 0,-1 0,-10 15,4-15</inkml:trace>
  <inkml:trace contextRef="#ctx0" brushRef="#br0" timeOffset="478.118">486 1,'-2'5,"-24"102,5 0,5 1,4 1,3 84,9-187,0 1,0-1,0 1,-1-1,1 1,-2-1,1 1,-1-1,0 0,0 0,-1 0,1 0,-1 0,-1 0,0 0,2-6,0 0,0-1,0 1,0 0,-1-1,1 0,0 1,0-1,0 0,1 0,-1 0,0 0,0 0,0-1,1 1,-1-1,1 1,-1-1,1 1,-1-1,1 0,0 0,0 1,0-1,0 0,0 0,0-2,-3-2,-10-14,9 10,-1-1,0 1,0 0,-1 1,0-1,-1 1,0 1,0-1,-1 1,0 1,0 0,-1 0,0 1,0 0,-1 0,1 1,-1 1,0 0,-1 1,1 0,-1 0,-7 0,-20 18,26-3</inkml:trace>
  <inkml:trace contextRef="#ctx0" brushRef="#br0" timeOffset="832.5">683 622,'-1'38,"0"-21,0 0,1 0,0 0,2-1,0 1,0 0,2-1,0 1,1-1,0 0,7 12,-11-26,0 0,0-1,0 1,0-1,1 1,-1-1,0 1,1-1,-1 0,1 0,-1 1,1-1,-1 0,1-1,0 1,0 0,-1 0,1-1,0 1,0-1,0 1,0-1,0 0,-1 0,1 0,0 0,0 0,0 0,0 0,0-1,0 1,0-1,-1 1,1-1,0 0,0 0,-1 0,1 0,-1 0,1 0,0 0,-1 0,0-1,1 1,-1 0,0-1,1-1,46-80,-47 78,0 0,0 0,-1 0,0 0,0 0,0 0,0 0,-1 0,0 0,0 0,-1 0,1 0,-1 1,0-1,0 0,-1 1,1-1,-1 1,0 0,0 0,0 0,-1 0,1 1,-1-1,0 1,0 0,0 0,-1 1,1-1,0 1,-3-1,-16-6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113 311,'19'7,"1"-1,-1-1,1-1,0 0,0-1,0-2,0 0,0-1,0-1,8-1,115-24,54-6,-118 37,-61 2</inkml:trace>
  <inkml:trace contextRef="#ctx0" brushRef="#br0" timeOffset="328.989">0 592,'39'-4,"26"-3,8 1,-5 1,-8 2,-10 1,-8 1,-7 0,-5 1,-2 1,-1-1,-1 0,0 0,1 0,-4 0</inkml:trace>
  <inkml:trace contextRef="#ctx0" brushRef="#br0" timeOffset="900.757">451 0,'0'7,"-1"-1,1 1,0-1,0 1,1-1,0 1,0-1,1 0,-1 1,1-1,1 0,-1 0,1 0,0 0,1-1,-1 1,1-1,0 0,0 0,1 0,-1-1,1 1,0-1,0 0,1 0,-1-1,1 0,0 0,0 0,0-1,0 0,0 0,3 1,60 16,-51-16,1 2,-1 0,0 1,-1 1,1 0,-2 1,1 1,-1 1,5 4,-18-11,0 1,0-1,0 1,0-1,-1 1,1 0,-1 0,0 0,0 0,-1 0,1 1,-1-1,0 1,0-1,0 1,-1-1,1 1,-1-1,0 1,-1 0,1-1,-1 1,0-1,0 1,0-1,0 0,-1 1,0-1,0 0,-75 112,-96 21,-71 30,226-150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292 527,'-3'-3,"-1"0,0 0,0 0,0 0,0 1,-1 0,1 0,-1 0,1 0,-1 0,0 1,0 0,0 0,1 0,-1 1,0 0,0 0,0 0,0 0,0 1,0 0,0 0,1 0,-1 1,0-1,1 1,-1 0,1 0,0 1,-1 0,1-1,0 1,1 1,-1-1,0 0,0 2,-12 10,1 1,1 1,0 0,1 1,1 1,1-1,-2 6,10-19,1 0,-1 0,1 1,0-1,0 1,1-1,-1 1,1 0,1-1,-1 1,1 0,0 0,0-1,1 1,-1 0,1 0,1-1,-1 1,1 0,0-1,0 0,0 1,1-1,0 0,0 0,0-1,1 1,0 0,0-1,0 0,0 0,0 0,1-1,0 0,3 3,5-6,0 0,0-1,0-1,0 0,-1-1,1 0,-1-1,0 0,0-1,0 0,-1-1,1 0,-2-1,1 0,-1-1,0 0,0-1,-1 0,0 0,-1-1,0 0,0-1,1-3,14-19,-1 0,-2-1,-2-1,-1-1,-1 0,6-26,18-119,-38 166,0 0,-2 0,0 0,-1 0,0 0,-1 0,-1 0,0 0,-1 1,0-1,-2 1,1 0,-2 1,0-1,-8-10,14 22,-1 0,0 0,1 0,-1 0,0 0,-1 0,1 0,0 1,0-1,-1 1,1 0,-1 0,1 0,-1 0,0 0,1 0,-1 1,0-1,1 1,-1-1,0 1,0 0,0 1,1-1,-1 0,0 1,1-1,-1 1,0 0,1 0,-1 0,1 0,-1 0,1 1,0-1,-1 1,1 0,0-1,0 1,0 0,0 0,0 0,1 1,-1-1,1 0,-1 1,1-1,0 1,-1 1,-5 6,1 1,0 0,1 0,0 0,1 1,0 0,1 0,0 0,1 0,0 0,1 0,0 1,1-1,0 0,1 1,1-1,0 0,0 0,1 0,1 0,0 0,0-1,3 4,121 242,-22-43,-89-155,-16-55,0-5</inkml:trace>
  <inkml:trace contextRef="#ctx0" brushRef="#br0" timeOffset="4097.608">913 641,'5'-5,"1"3,5 7,0 7,-1 7,-3 5,-2 2,-3 3,0 0,-2 1,0-1,-1 0,1 0,-6-5,0-6</inkml:trace>
  <inkml:trace contextRef="#ctx0" brushRef="#br0" timeOffset="4567.108">743 922,'15'0,"13"0,8 0,2 0,0 0,-2 0,-3 0,-1 0,-3 0,0 0,-1 0,-4 5,-3 2,1-1,-4-6,0-3,-8-1,-5 0</inkml:trace>
  <inkml:trace contextRef="#ctx0" brushRef="#br0" timeOffset="5968.44">1392 245,'-70'188,"29"11,45-266,5 38,2 1,1 0,2 1,0 1,1 0,18-21,-27 40,0 0,0 0,1 0,0 1,0 0,0 1,1 0,0 0,0 0,0 1,1 0,-7 3,0 0,0 0,0 1,1-1,-1 0,0 1,1 0,-1-1,0 1,1 0,-1 0,0 0,1 1,-1-1,0 0,1 1,-1 0,0-1,0 1,0 0,0 0,1 0,-1 0,-1 1,1-1,0 1,0-1,0 1,-1-1,1 1,-1 0,1 0,-1 0,0 0,0 0,0 0,0 0,0 0,0 1,0-1,-1 0,1 0,-1 1,0 0,5 223,-6-225,1 0,0-1,-1 1,1 0,0 0,-1 0,1 0,0-1,0 1,0 0,-1 0,1 0,0 0,0 0,1 0,-1 0,0-1,0 1,0 0,0 0,1 0,-1 0,1 0,-1-1,0 1,1 0,-1 0,1-1,-1 1,1 0,0-1,-1 1,1 0,0-1,0 1,-1-1,1 1,0-1,0 0,-1 1,1-1,0 0,0 0,0 1,0-1,0 0,0 0,0 0,-1 0,1 0,0 0,0 0,0 0,0 0,0-1,0 1,-1 0,1-1,0 1,0 0,0-1,-1 1,1-1,0 1,0-1,-1 0,1 1,0-1,111-164,-106 157,8-11,1 0,1 1,1 1,0 0,1 1,0 1,15-9,-31 23,-1 0,1 0,-1 0,1 0,-1 0,1 1,-1-1,1 0,0 1,-1-1,1 1,0 0,0 0,-1-1,1 1,0 0,0 0,-1 1,1-1,0 0,0 0,-1 1,1-1,0 1,-1 0,1-1,0 1,-1 0,1 0,-1 0,0 0,1 0,-1 1,0-1,1 0,-1 0,0 1,0-1,0 1,0-1,-1 1,1-1,0 1,-1 0,1-1,-1 1,1 0,-1 0,0-1,1 1,-1 0,0 0,-1 1,1 256,-7-147,4-99,-2-4</inkml:trace>
  <inkml:trace contextRef="#ctx0" brushRef="#br0" timeOffset="8715.421">2155 104,'-1'1,"1"1,0-1,0 0,0 0,0 1,0-1,1 0,-1 1,0-1,1 0,-1 0,1 1,-1-1,1 0,-1 0,1 0,0 0,-1 0,1 0,0 0,0 0,0 0,0 0,0 0,0 0,0-1,0 1,0 0,1-1,0 1,10 5,1-1,0-1,-1 0,2-1,-1-1,0 0,1 0,-1-1,0-1,1 0,-1-1,1-1,-1 0,4-1,-15 3,-1 0,1 0,0 0,0 0,0 0,0 0,0 1,0-1,0 1,0 0,0-1,0 1,-1 0,1 0,0 0,-1 0,1 0,-1 1,1-1,-1 0,1 1,-1-1,0 1,0-1,0 1,0 0,0 0,0-1,0 1,0 0,-1 0,1 0,-1 0,1 1,10 72,-11-74,1 367,0-369,-1 1,1-1,-1 0,1 1,0-1,-1 1,1-1,0 1,-1-1,1 1,0-1,0 1,0-1,-1 1,1 0,0 0,0-1,0 1,0 0,0 0,0 0,-1 0,1 0,0 0,0 0,0 0,0 1,0-1,0 0,-1 0,1 1,0-1,0 1,0-1,-1 1,1-1,0 1,-1-1,1 1,0-1,-1 1,1 0,-1-1,1 1,-1 0,1 0,-1-1,1 1,-1 0,0 0,1 0,-1 0,0 0,0-1,0 1,0 0,0 0,0 0,0 0,0 0,0 0,0 0,122-245,-70 144,80-126,-120 213,-4 6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2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204 346,'-1'-1,"0"0,0-1,0 1,0 0,0 0,0 0,0 0,-1 0,1 0,0 0,-1 0,1 0,-1 1,1-1,-1 0,1 1,-1-1,1 1,-1 0,0 0,1 0,-1-1,1 1,-1 1,0-1,1 0,-1 0,1 0,-1 1,1-1,-1 1,1 0,-1-1,1 1,-1 0,1 0,0 0,-1 0,1 0,0 0,-1 0,-9 9,0 1,1 0,0 0,1 1,1 1,-1-1,2 1,0 1,0-1,1 1,1 0,-2 8,5-17,-7 24,2 0,0 1,2 0,1 1,2-1,1 1,1-1,1 1,4 12,-3-30,1 0,0-1,1 1,1 0,0-1,1 0,0 0,0-1,2 1,-1-2,1 1,1-1,0 0,0-1,1 0,0 0,1-1,0 0,7 3,-17-10,1 0,-1 0,1 0,-1-1,1 1,0 0,0-1,-1 1,1-1,0 1,0-1,0 0,-1 0,1 0,0 0,0 0,0 0,0 0,-1-1,1 1,0-1,0 1,-1-1,1 0,0 0,-1 0,1 1,-1-2,1 1,-1 0,1 0,-1 0,0-1,0 1,2-2,6-10</inkml:trace>
  <inkml:trace contextRef="#ctx0" brushRef="#br0" timeOffset="347.32">402 657,'10'4,"12"3,3 3,2 2,1-3,0-1,1-4,0-6,0-3,-1-1,1 0,-6-2,-6-1</inkml:trace>
  <inkml:trace contextRef="#ctx0" brushRef="#br0" timeOffset="960.57">938 516,'19'4,"0"0,0-1,0-1,1-1,-1 0,0-2,1 0,1-2,144-7,-163 10,-1-1,1 1,0 0,-1 0,1 0,0 1,0-1,-1 0,1 1,0-1,-1 1,1-1,0 1,-1 0,1 0,-1 0,1 0,-1 0,0 0,1 0,-1 0,0 0,0 1,0-1,1 0,-2 1,1-1,0 1,0-1,0 1,-1 0,1-1,-1 1,1 0,-1-1,0 1,1 0,-1 0,0-1,0 1,0 0,-1-1,1 1,0 0,-1 0,1-1,-1 1,0 1,-45 74,-87 111,99-95,34-91,0 1,0-1,0 1,0-1,0 1,1-1,-1 1,1-1,-1 1,1-1,0 1,0-1,0 0,0 1,1-1,-1 0,1 0,-1 0,1 0,-1 0,1 0,0-1,0 1,0-1,0 1,0-1,1 0,-1 1,0-1,1 0,-1-1,1 1,-1 0,0-1,1 1,0-1,10 3,0-1,0-1,0 0,0-1,0-1,0 0,0 0,0-1,0-1,-1 0,1-1,-1 0,0-1,0 0,0-1,-1 0,3-3,1-5</inkml:trace>
  <inkml:trace contextRef="#ctx0" brushRef="#br0" timeOffset="1224.66">1051 797,'14'0,"20"0,8 0,2-4,-1-3,-4 1,-3 2,-9-5,-3 1,-1 0,-4 3</inkml:trace>
  <inkml:trace contextRef="#ctx0" brushRef="#br0" timeOffset="1897.61">910 261,'229'-200,"-173"140,-53 61,-1 0,0 1,0-1,0 1,0-1,0 1,0 0,0 0,0 0,-1 0,1 0,-1 0,0 0,1 1,-1-1,0 0,0 1,-1-1,1 1,0-1,-1 3,5 6,63 142,-64-133</inkml:trace>
  <inkml:trace contextRef="#ctx0" brushRef="#br0" timeOffset="2248.951">1587 92,'144'457,"-97"-221,-46-214,-2-1,0 1,-1-1,-1 1,-1-1,-1 0,-1-1,-1 1,-1-1,0 0,-2-1,0 1,-75 69,67-76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9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2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1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1">338 1,'34'0,"-27"0,-23 0,-292 0,273 16,40-11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3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8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0 593,'4'14,"12"46,2 0,3-1,3-2,11 19,-35-75,0 0,0-1,0 1,0 0,1 0,-1 0,0-1,0 1,0 0,1 0,-1-1,1 1,-1 0,0-1,1 1,-1 0,1-1,-1 1,1 0,0-1,-1 1,1-1,0 1,-1-1,1 0,0 1,-1-1,1 0,0 1,0-1,0 0,-1 0,1 0,0 0,0 0,0 0,-1 0,1 0,0 0,0 0,0 0,-1 0,1 0,0-1,0 1,-1 0,1-1,0 1,0 0,-1-1,1 1,0-1,-1 1,1-1,-1 0,1 1,-1-1,1 1,-1-1,1 0,-1 1,0-1,1 0,-1 0,0 1,1-1,-1 0,0 0,166-347,-158 331</inkml:trace>
  <inkml:trace contextRef="#ctx0" brushRef="#br0" timeOffset="769.766">479 677,'-2'9,"0"0,1 0,0 0,0 0,1 0,0 0,0 0,1 0,0 0,1 0,0-1,1 1,-1 0,1-1,1 0,0 0,0 0,1 0,1 2,-4-9,-1 1,0-1,1 0,0 0,-1 1,1-1,0 0,-1 0,1-1,0 1,0 0,0-1,0 1,0-1,0 1,0-1,0 0,0 0,0 0,0 0,0 0,0 0,0-1,-1 1,1-1,0 1,0-1,0 0,0 0,0 0,-1 0,1 0,0 0,-1 0,1 0,-1-1,1 0,51-63,-43 52,40-64,-47 77,1 1,-1 0,0 0,0 0,0 1,-1-1,1 0,0 1,0 0,-1 0,1 0,-1 0,1 0,-1 0,0 1,0-1,0 1,0 0,-1-1,1 1,-1 0,1 0,-1 0,0 0,0 0,0 0,-1 0,1 1,-1 0,2 0,75 274,-70-246,-2 0,-1 0,-1 0,-2 1,-1-1,-4 28,2-48,0-1,0 0,-2 0,1 0,-1-1,-1 1,0-1,0 0,-1 0,-3 4,7-11,0 0,-1 1,1-1,-1 0,1-1,-1 1,0 0,0-1,0 1,-1-1,1 0,0 0,-1-1,1 1,-1 0,0-1,0 0,1 0,-1 0,0-1,0 1,0-1,0 0,0 0,0 0,1-1,-1 1,0-1,0 0,0 0,0 0,-1-2,1 1,0-1,-1 0,1 0,0 0,1 0,-1-1,1 0,-1 1,1-1,0-1,1 1,-1 0,1-1,-1 1,1-1,1 0,-1 1,1-1,0 0,0 0,0 0,-6-115,7 113,-1-3,1 1,-1-1,2 0,-1 1,1-1,1 1,0-1,0 1,1-1,0 1,1 0,0 0,0 1,1-1,0 1,0 0,1 0,0 1,0 0,1 0,0 0,1 1,4-4,12-4,-2 1</inkml:trace>
  <inkml:trace contextRef="#ctx0" brushRef="#br0" timeOffset="1297.687">592 310,'47'-58,"-42"50,1-1,0 1,0 0,1 1,0-1,0 1,1 1,-1 0,2 0,-1 0,4-1,-10 6,0 0,1 0,-1 1,0-1,1 1,-1 0,0-1,1 1,-1 0,0 1,1-1,-1 0,0 1,1-1,-1 1,0-1,0 1,1 0,-1 0,0 0,0 1,0-1,0 0,0 1,-1-1,1 1,0 0,-1-1,1 1,-1 0,1 0,-1 0,0 0,0 0,36 82,-32-70,31 120,-30-111,1-5</inkml:trace>
  <inkml:trace contextRef="#ctx0" brushRef="#br0" timeOffset="1668.349">1072 0,'32'48,"-3"2,-1 1,-3 1,-2 0,-3 2,-2 1,-2 1,-3 0,-2 0,-3 2,-2-1,-4-30,-2-1,-1 1,-1-1,-1 0,-2 0,0 0,-2 0,0-1,-12 24,8-28,0-1,-2-1,0 0,-1-1,-1 0,-10 8,12-12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1,'-31'32,"2"2,1 1,2 2,1 0,2 1,2 2,1 0,2 1,2 1,2 1,2 0,-5 36,14-59,2 1,0 0,2-1,0 1,1 0,2-1,0 0,1 1,0-2,2 1,1-1,0 0,1 1,53 46,-40-55</inkml:trace>
  <inkml:trace contextRef="#ctx0" brushRef="#br0" timeOffset="768.834">314 848,'33'-82,"-24"58,1 0,1 0,2 1,0 0,1 2,16-20,-6 5,29-22,-51 58,-1-1,0 1,0 0,0-1,1 1,-1 0,0 0,1 0,-1 0,0 0,0 0,1 1,-1-1,0 0,0 1,0-1,1 1,-1-1,0 1,0-1,0 1,0 0,0 0,0-1,0 1,0 0,0 0,0 0,-1 0,1 0,0 0,-1 0,1 0,0 1,-1-1,0 0,1 0,-1 0,0 1,1-1,-1 0,0 0,0 1,0-1,7 63,-7-61,-1 8,2 0,-1 0,2 0,-1 0,1 0,1 0,0-1,1 1,0-1,1 2,-3-11,1-1,-1 1,0-1,0 0,1 1,-1-1,0 0,1 0,-1-1,0 1,1 0,-1-1,0 0,1 1,-1-1,0 0,0 0,0 0,0 0,0-1,0 1,0 0,0-1,-1 1,1-1,0 0,-1 0,0 1,1-1,-1 0,0 0,0-1,0 1,0 0,0 0,0-2,4-2,93-131,-85 119,79-83,-91 100,-1 1,1-1,0 1,-1-1,1 1,0-1,0 1,-1 0,1-1,0 1,0 0,0 0,-1-1,1 1,0 0,0 0,0 0,0 0,0 0,-1 0,1 0,0 0,0 1,0-1,-1 0,1 0,0 1,0-1,0 0,-1 1,1-1,0 1,-1-1,1 1,0-1,-1 1,1 0,-1-1,1 1,-1 0,1-1,-1 1,1 0,-1 0,0-1,1 1,-1 0,0 0,0 0,0 0,1 0,3 48,-4-46,-2 66,0-54,0 1,1 0,1 0,1-1,0 1,1 0,1 0,0-1,1 0,1 0,0 0,2 1,26 18,-14-23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0,'1'1,"0"0,0 0,0 0,0 0,-1 0,1 0,0 0,-1 0,1 0,-1 1,1-1,-1 0,0 0,1 0,-1 1,0-1,0 0,0 0,0 1,0-1,0 0,0 0,0 1,-1-1,1 0,0 0,-1 0,1 1,-1-1,1 0,-1 0,0 0,1 0,-1 0,0 0,0 0,0 0,0 0,0-1,0 1,0 0,0 0,-1 0,-33 42,1 3,2 0,3 2,1 2,3 0,-3 14,17-40,1-6</inkml:trace>
  <inkml:trace contextRef="#ctx0" brushRef="#br0" timeOffset="268.727">0 0,'15'24,"9"22,5 4,3-3,-4-3,-2-6,-1-3,-4-4,-2-6,-3-4,0 1,-3 0,2-3,-3 0,3 2,3-4,-2-3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372 594,'-1'-2,"0"1,0-1,0 1,0 0,0-1,-1 1,1 0,-1 0,1 0,-1 0,1 0,-1 0,1 1,-1-1,0 0,1 1,-1-1,0 1,0 0,0-1,1 1,-1 0,0 0,0 0,1 1,-1-1,0 0,0 0,0 1,1 0,-1-1,0 1,1 0,-1 0,-13 4,1 0,0 1,1 0,0 1,0 1,0 0,1 1,0 0,1 1,0 0,0 1,1 0,1 1,0 0,1 0,-4 7,8-14,1 0,0 0,0 1,0-1,1 1,-1 0,1 0,1 0,-1 0,1 0,0 0,0 0,1 0,0 1,0-1,1 0,-1 0,1 0,0 0,1 0,0 0,0 0,0 0,0 0,1-1,0 1,0-1,1 0,0 0,-1 0,1-1,1 1,-1-1,1 0,0 0,0 0,0-1,0 0,1 0,-1 0,3 1,2-3,1 0,-1 0,0-1,0 0,0-1,0 0,0-1,0 0,0 0,0-1,-1 0,1-1,-1 0,0 0,0-1,0 0,-1-1,0 0,0 0,0-1,2-3,14-14,-1-2,-1 0,-2-1,-1-1,13-24,-15 26,-1-1,-1-1,-1 0,-2-1,0 0,-2-1,-2 0,0-1,-2 1,-2-1,-1-1,-1 1,-2-31,1 59,-1 0,0-1,0 1,0 0,0 0,-1-1,1 1,-1 0,0 0,1 0,-2 0,1 0,0 0,-1 0,1 0,-1 0,0 0,0 1,0-1,0 1,0-1,-1 1,1 0,-1 0,1 0,-1 0,0 0,0 1,0-1,0 1,0 0,0 0,0 0,0 0,0 1,-1-1,1 1,0 0,0 0,-1 0,1 0,0 0,0 1,-1-1,1 1,0 0,-7 8,0 1,0 0,2 1,-1-1,1 1,1 1,0 0,0 0,1 0,1 1,0 0,1 0,0 0,1 0,1 1,0-1,1 2,-4 7,3 0,2 0,0 0,2 0,0 0,1-1,2 1,0-1,1 0,1 0,1-1,0 1,2-2,3 4,19 52,35 82,-59-144,-2-6</inkml:trace>
  <inkml:trace contextRef="#ctx0" brushRef="#br0" timeOffset="335.399">993 650,'-5'29,"-1"14,0 4,1 0,2-4,-4-4,-1-4,6-8,4-9</inkml:trace>
  <inkml:trace contextRef="#ctx0" brushRef="#br0" timeOffset="591.293">825 988,'33'0,"21"0,6 0,-2 0,-11 0</inkml:trace>
  <inkml:trace contextRef="#ctx0" brushRef="#br0" timeOffset="4355.976">203 1,'-24'31,"1"1,1 1,3 1,0 0,2 2,2 0,1 1,2 0,2 1,1 1,2-1,2 1,1 1,2-1,2 0,1 0,2 1,2-1,2-1,1 1,6 11,-10-36,-1 3,1-1,0 0,2 0,-1 0,2 0,0-1,1-1,1 1,0-1,0 0,2-1,0 0,0-1,1 0,0-1,1-1,1 1,-1-2,8 4,2-5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4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26 480,'-3'6,"-1"0,1 0,1 0,-1 0,1 1,0-1,0 1,1 0,0-1,0 1,1 0,-1 0,1 0,-1 6,7 85,-5-95,-1 0,1-1,0 1,0-1,0 1,0-1,1 0,-1 1,1-1,-1 0,1 0,0 0,0 0,-1 0,2 0,-1-1,0 1,0-1,0 1,1-1,-1 0,1 0,-1 0,1 0,-1 0,1-1,0 1,-1-1,1 1,0-1,-1 0,1 0,0-1,-1 1,2-1,10-3,0-2,0 0,0-1,-1 0,1-1,-2 0,1-1,-2 0,1-1,-1-1,0 0,-1 0,-1-1,0 0,0-1,4-10,21-21,-34 43,0 0,0 0,0 0,1 0,-1 0,1 0,-1 0,0 0,1 0,0 1,-1-1,1 0,0 0,-1 0,1 0,0 1,0-1,-1 0,1 1,0-1,0 1,0-1,0 1,0-1,0 1,0 0,0 0,0-1,0 1,0 0,0 0,0 0,0 0,0 0,0 0,1 0,-1 0,0 1,0-1,0 0,0 1,0-1,0 0,-1 1,1 0,0-1,0 1,0-1,0 1,0 0,-1 0,1-1,0 1,-1 0,1 0,-1 0,1 0,31 205,-30-172,25 177,-26-179,1-22,0 0,-1-1,0 1,-1 0,0 0,-1 0,0-1,0 1,-1 0,0-1,-1 1,0-1,0 0,-1 0,0 0,-1 0,0-1,0 1,-1-1,-5 5,6-10,0-1,0 0,0-1,0 1,0-1,0 0,0 0,0-1,-1 1,1-1,0 0,0-1,-1 1,1-1,0 0,0 0,0-1,0 0,0 0,0 0,0 0,1-1,-1 1,1-1,0 0,0-1,0 1,0-1,0 0,1 0,0 0,-1 0,2 0,-1-1,0 1,1-1,0 0,0 0,0 0,1 0,0 0,-1-4,-3-15</inkml:trace>
  <inkml:trace contextRef="#ctx0" brushRef="#br0" timeOffset="511.222">54 169,'9'-1,"-1"0,1-1,0 0,-1-1,0 0,0 0,0-1,0 0,0 0,-1-1,0 0,0 0,0-1,0 0,0-1,59-40,-64 46,0 0,1 0,-1 1,1-1,-1 1,1-1,-1 1,1 0,-1 0,1 0,0 0,-1 0,1 0,-1 1,1 0,-1-1,1 1,-1 0,0 0,1 0,-1 0,0 1,0-1,1 1,-1-1,0 1,-1 0,1 0,0 0,0 0,-1 0,0 0,1 1,42 80,-42-80,24 107,-24-85</inkml:trace>
  <inkml:trace contextRef="#ctx0" brushRef="#br0" timeOffset="865.486">731 1,'41'77,"-4"2,-4 1,-3 2,4 28,-29-94,0 1,-2-1,0 1,-1 0,0-1,-2 1,0 0,-1 0,0 0,-1-1,-1 1,-1-1,0 1,-2-1,1 0,-2-1,0 0,-1 0,-5 7,-79 95,-24-27,88-70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43.6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2427,'139'-23,"274"-128,1623-774,-1147 499,-755 359,1 5,4 6,36-5,28-13,-182 62,-32 6,-41 4,46 2,-10 1,1-1,0-1,0 0,0-1,0-1,0 0,0-1,1-1,-1 0,1-1,0 0,1-1,-4-3,-69-49,85 59,0 1,0-1,-1 1,1 0,0-1,0 1,0 0,0 0,0 0,1 0,-1 0,0 0,0 0,0 0,1 0,-1 0,1 0,-1 0,1 0,-1 1,1-1,0 0,-1 0,1 1,0-1,0 0,0 1,0-1,0 0,0 0,0 1,1-1,-1 0,0 0,1 1,-1-1,1 0,-1 0,1 0,0 0,-1 0,1 0,0 0,0 0,0 0,0 0,0 0,0 0,75 192,-28-13,-48-181,1 1,-1-1,1 0,-1 1,1-1,0 0,-1 1,1-1,0 1,-1-1,1 1,0-1,0 1,0 0,-1-1,1 1,0 0,0 0,0 0,0 0,0-1,-1 1,1 0,0 1,0-1,0 0,0 0,0 0,-1 0,1 1,0-1,0 0,0 1,-1-1,1 0,0 1,0-1,-1 1,1 0,0-1,-1 1,1-1,-1 1,1 0,-1-1,1 1,-1 0,1 0,-1 0,0-1,1 1,-1 0,0 0,0 0,0 0,1-1,-1 1,0 0,0 0,0 0,0 0,-1 0,1 0,104-185,-55 98,-34 61</inkml:trace>
  <inkml:trace contextRef="#ctx0" brushRef="#br0" timeOffset="1031.598">4771 0,'-26'1,"0"2,0 0,0 2,1 0,-1 2,1 1,1 1,0 1,0 1,1 1,0 1,1 2,1 0,0 1,-18 17,28-20,0 0,0 1,1 0,1 1,0 0,1 1,1-1,1 1,0 1,1-1,0 1,1 0,1 0,1 0,1 0,0 1,1 3,1-13,0 1,1 0,0 0,0 0,1-1,0 0,0 1,1-1,0 0,1-1,0 1,0-1,0 0,1 0,0 0,1-1,-1 0,1 0,0-1,1 0,-1 0,4 1,3 1,0 0,0-1,1-1,0 0,0-1,0 0,0-2,0 0,1 0,-1-2,1 1,8-3,19-4,0-3,0-1,0-3,-2-1,0-2,0-2,-2-1,0-2,-1-2,-2-2,16-14,-44 35,-1-2,0 1,0-1,0 0,0-1,-1 0,0 0,-1 0,0-1,0 1,0-1,-1 0,0-1,-1 1,0-1,0 1,-1-1,0 0,0 0,-1 0,0 0,-1-1,0 1,-1-5,0 9,-1 0,0 0,0 0,-1 0,1 1,-1-1,0 1,0 0,-1 0,1 0,-1 0,0 0,0 1,0 0,0 0,-1 0,1 0,-1 1,0 0,0 0,1 0,-2 0,1 1,0 0,0 0,0 0,0 0,-1 1,1 0,0 0,-3 1,-22-3</inkml:trace>
  <inkml:trace contextRef="#ctx0" brushRef="#br0" timeOffset="1602.717">3727 395,'65'-5,"-47"8,138-6,-1-6,-1-6,0-8,40-15,294-39,-422 70,326-18,-369 25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5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1 224,'18'-9,"1"0,1 1,-1 2,1 0,0 0,1 2,-1 1,1 1,16-1,258 32,-251-30,-43 1,-1-1,0 1,0-1,1 1,-1-1,0 1,0-1,0 0,0 1,0-1,1 1,-1-1,0 1,0-1,0 0,-1 1,1-1,0 1,0-1,0 0,0 1,-1-1,1 1,0-1,0 1,-1-1,1 1,0-1,-1 1,1-1,-1 1,1-1,0 1,-1 0,1-1,-1 1,1 0,-1-1,0 1,1 0,-1 0,1 0,-1-1,1 1,-1 0,0 0,1 0,-1 0,1 0,-1 0,0 0,-1-2,-11-5,0-1,1-1,0 0,1-1,0 0,1-1,0 0,0 0,2-1,-1 0,1-1,1 0,-1-2,3-6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30,'5'-5,"16"-1,9 0,4 1,1 2,0 1,-2 0,-1 2,-1 0,-2 0,0 0,-1 1,0-1,0 0,-1 0,-8 0,-9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6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12,'34'0,"20"0,6 0,-2 0,-6 0,-8 0,-6 0,-5-5,-7-1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4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1,'6'136,"-9"-91,-17 195,-9-38,25-183,0 0,-1 0,-1-1,-1 0,0 0,-1 0,-10 15,4-15</inkml:trace>
  <inkml:trace contextRef="#ctx0" brushRef="#br0" timeOffset="478.118">486 1,'-2'5,"-24"102,5 0,5 1,4 1,3 84,9-187,0 1,0-1,0 1,-1-1,1 1,-2-1,1 1,-1-1,0 0,0 0,-1 0,1 0,-1 0,-1 0,0 0,2-6,0 0,0-1,0 1,0 0,-1-1,1 0,0 1,0-1,0 0,1 0,-1 0,0 0,0 0,0-1,1 1,-1-1,1 1,-1-1,1 1,-1-1,1 0,0 0,0 1,0-1,0 0,0 0,0-2,-3-2,-10-14,9 10,-1-1,0 1,0 0,-1 1,0-1,-1 1,0 1,0-1,-1 1,0 1,0 0,-1 0,0 1,0 0,-1 0,1 1,-1 1,0 0,-1 1,1 0,-1 0,-7 0,-20 18,26-3</inkml:trace>
  <inkml:trace contextRef="#ctx0" brushRef="#br0" timeOffset="832.5">683 622,'-1'38,"0"-21,0 0,1 0,0 0,2-1,0 1,0 0,2-1,0 1,1-1,0 0,7 12,-11-26,0 0,0-1,0 1,0-1,1 1,-1-1,0 1,1-1,-1 0,1 0,-1 1,1-1,-1 0,1-1,0 1,0 0,-1 0,1-1,0 1,0-1,0 1,0-1,0 0,-1 0,1 0,0 0,0 0,0 0,0 0,0-1,0 1,0-1,-1 1,1-1,0 0,0 0,-1 0,1 0,-1 0,1 0,0 0,-1 0,0-1,1 1,-1 0,0-1,1-1,46-80,-47 78,0 0,0 0,-1 0,0 0,0 0,0 0,0 0,-1 0,0 0,0 0,-1 0,1 0,-1 1,0-1,0 0,-1 1,1-1,-1 1,0 0,0 0,0 0,-1 0,1 1,-1-1,0 1,0 0,0 0,-1 1,1-1,0 1,-3-1,-16-6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113 311,'19'7,"1"-1,-1-1,1-1,0 0,0-1,0-2,0 0,0-1,0-1,8-1,115-24,54-6,-118 37,-61 2</inkml:trace>
  <inkml:trace contextRef="#ctx0" brushRef="#br0" timeOffset="328.989">0 592,'39'-4,"26"-3,8 1,-5 1,-8 2,-10 1,-8 1,-7 0,-5 1,-2 1,-1-1,-1 0,0 0,1 0,-4 0</inkml:trace>
  <inkml:trace contextRef="#ctx0" brushRef="#br0" timeOffset="900.757">451 0,'0'7,"-1"-1,1 1,0-1,0 1,1-1,0 1,0-1,1 0,-1 1,1-1,1 0,-1 0,1 0,0 0,1-1,-1 1,1-1,0 0,0 0,1 0,-1-1,1 1,0-1,0 0,1 0,-1-1,1 0,0 0,0 0,0-1,0 0,0 0,3 1,60 16,-51-16,1 2,-1 0,0 1,-1 1,1 0,-2 1,1 1,-1 1,5 4,-18-11,0 1,0-1,0 1,0-1,-1 1,1 0,-1 0,0 0,0 0,-1 0,1 1,-1-1,0 1,0-1,0 1,-1-1,1 1,-1-1,0 1,-1 0,1-1,-1 1,0-1,0 1,0-1,0 0,-1 1,0-1,0 0,-75 112,-96 21,-71 30,226-150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292 527,'-3'-3,"-1"0,0 0,0 0,0 0,0 1,-1 0,1 0,-1 0,1 0,-1 0,0 1,0 0,0 0,1 0,-1 1,0 0,0 0,0 0,0 0,0 1,0 0,0 0,1 0,-1 1,0-1,1 1,-1 0,1 0,0 1,-1 0,1-1,0 1,1 1,-1-1,0 0,0 2,-12 10,1 1,1 1,0 0,1 1,1 1,1-1,-2 6,10-19,1 0,-1 0,1 1,0-1,0 1,1-1,-1 1,1 0,1-1,-1 1,1 0,0 0,0-1,1 1,-1 0,1 0,1-1,-1 1,1 0,0-1,0 0,0 1,1-1,0 0,0 0,0-1,1 1,0 0,0-1,0 0,0 0,0 0,1-1,0 0,3 3,5-6,0 0,0-1,0-1,0 0,-1-1,1 0,-1-1,0 0,0-1,0 0,-1-1,1 0,-2-1,1 0,-1-1,0 0,0-1,-1 0,0 0,-1-1,0 0,0-1,1-3,14-19,-1 0,-2-1,-2-1,-1-1,-1 0,6-26,18-119,-38 166,0 0,-2 0,0 0,-1 0,0 0,-1 0,-1 0,0 0,-1 1,0-1,-2 1,1 0,-2 1,0-1,-8-10,14 22,-1 0,0 0,1 0,-1 0,0 0,-1 0,1 0,0 1,0-1,-1 1,1 0,-1 0,1 0,-1 0,0 0,1 0,-1 1,0-1,1 1,-1-1,0 1,0 0,0 1,1-1,-1 0,0 1,1-1,-1 1,0 0,1 0,-1 0,1 0,-1 0,1 1,0-1,-1 1,1 0,0-1,0 1,0 0,0 0,0 0,1 1,-1-1,1 0,-1 1,1-1,0 1,-1 1,-5 6,1 1,0 0,1 0,0 0,1 1,0 0,1 0,0 0,1 0,0 0,1 0,0 1,1-1,0 0,1 1,1-1,0 0,0 0,1 0,1 0,0 0,0-1,3 4,121 242,-22-43,-89-155,-16-55,0-5</inkml:trace>
  <inkml:trace contextRef="#ctx0" brushRef="#br0" timeOffset="4097.608">913 641,'5'-5,"1"3,5 7,0 7,-1 7,-3 5,-2 2,-3 3,0 0,-2 1,0-1,-1 0,1 0,-6-5,0-6</inkml:trace>
  <inkml:trace contextRef="#ctx0" brushRef="#br0" timeOffset="4567.108">743 922,'15'0,"13"0,8 0,2 0,0 0,-2 0,-3 0,-1 0,-3 0,0 0,-1 0,-4 5,-3 2,1-1,-4-6,0-3,-8-1,-5 0</inkml:trace>
  <inkml:trace contextRef="#ctx0" brushRef="#br0" timeOffset="5968.44">1392 245,'-70'188,"29"11,45-266,5 38,2 1,1 0,2 1,0 1,1 0,18-21,-27 40,0 0,0 0,1 0,0 1,0 0,0 1,1 0,0 0,0 0,0 1,1 0,-7 3,0 0,0 0,0 1,1-1,-1 0,0 1,1 0,-1-1,0 1,1 0,-1 0,0 0,1 1,-1-1,0 0,1 1,-1 0,0-1,0 1,0 0,0 0,1 0,-1 0,-1 1,1-1,0 1,0-1,0 1,-1-1,1 1,-1 0,1 0,-1 0,0 0,0 0,0 0,0 0,0 0,0 1,0-1,-1 0,1 0,-1 1,0 0,5 223,-6-225,1 0,0-1,-1 1,1 0,0 0,-1 0,1 0,0-1,0 1,0 0,-1 0,1 0,0 0,0 0,1 0,-1 0,0-1,0 1,0 0,0 0,1 0,-1 0,1 0,-1-1,0 1,1 0,-1 0,1-1,-1 1,1 0,0-1,-1 1,1 0,0-1,0 1,-1-1,1 1,0-1,0 0,-1 1,1-1,0 0,0 0,0 1,0-1,0 0,0 0,0 0,-1 0,1 0,0 0,0 0,0 0,0 0,0-1,0 1,-1 0,1-1,0 1,0 0,0-1,-1 1,1-1,0 1,0-1,-1 0,1 1,0-1,111-164,-106 157,8-11,1 0,1 1,1 1,0 0,1 1,0 1,15-9,-31 23,-1 0,1 0,-1 0,1 0,-1 0,1 1,-1-1,1 0,0 1,-1-1,1 1,0 0,0 0,-1-1,1 1,0 0,0 0,-1 1,1-1,0 0,0 0,-1 1,1-1,0 1,-1 0,1-1,0 1,-1 0,1 0,-1 0,0 0,1 0,-1 1,0-1,1 0,-1 0,0 1,0-1,0 1,0-1,-1 1,1-1,0 1,-1 0,1-1,-1 1,1 0,-1 0,0-1,1 1,-1 0,0 0,-1 1,1 256,-7-147,4-99,-2-4</inkml:trace>
  <inkml:trace contextRef="#ctx0" brushRef="#br0" timeOffset="8715.421">2155 104,'-1'1,"1"1,0-1,0 0,0 0,0 1,0-1,1 0,-1 1,0-1,1 0,-1 0,1 1,-1-1,1 0,-1 0,1 0,0 0,-1 0,1 0,0 0,0 0,0 0,0 0,0 0,0 0,0-1,0 1,0 0,1-1,0 1,10 5,1-1,0-1,-1 0,2-1,-1-1,0 0,1 0,-1-1,0-1,1 0,-1-1,1-1,-1 0,4-1,-15 3,-1 0,1 0,0 0,0 0,0 0,0 0,0 1,0-1,0 1,0 0,0-1,0 1,-1 0,1 0,0 0,-1 0,1 0,-1 1,1-1,-1 0,1 1,-1-1,0 1,0-1,0 1,0 0,0 0,0-1,0 1,0 0,-1 0,1 0,-1 0,1 1,10 72,-11-74,1 367,0-369,-1 1,1-1,-1 0,1 1,0-1,-1 1,1-1,0 1,-1-1,1 1,0-1,0 1,0-1,-1 1,1 0,0 0,0-1,0 1,0 0,0 0,0 0,-1 0,1 0,0 0,0 0,0 0,0 1,0-1,0 0,-1 0,1 1,0-1,0 1,0-1,-1 1,1-1,0 1,-1-1,1 1,0-1,-1 1,1 0,-1-1,1 1,-1 0,1 0,-1-1,1 1,-1 0,0 0,1 0,-1 0,0 0,0-1,0 1,0 0,0 0,0 0,0 0,0 0,0 0,0 0,122-245,-70 144,80-126,-120 213,-4 6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2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204 346,'-1'-1,"0"0,0-1,0 1,0 0,0 0,0 0,0 0,-1 0,1 0,0 0,-1 0,1 0,-1 1,1-1,-1 0,1 1,-1-1,1 1,-1 0,0 0,1 0,-1-1,1 1,-1 1,0-1,1 0,-1 0,1 0,-1 1,1-1,-1 1,1 0,-1-1,1 1,-1 0,1 0,0 0,-1 0,1 0,0 0,-1 0,-9 9,0 1,1 0,0 0,1 1,1 1,-1-1,2 1,0 1,0-1,1 1,1 0,-2 8,5-17,-7 24,2 0,0 1,2 0,1 1,2-1,1 1,1-1,1 1,4 12,-3-30,1 0,0-1,1 1,1 0,0-1,1 0,0 0,0-1,2 1,-1-2,1 1,1-1,0 0,0-1,1 0,0 0,1-1,0 0,7 3,-17-10,1 0,-1 0,1 0,-1-1,1 1,0 0,0-1,-1 1,1-1,0 1,0-1,0 0,-1 0,1 0,0 0,0 0,0 0,0 0,-1-1,1 1,0-1,0 1,-1-1,1 0,0 0,-1 0,1 1,-1-2,1 1,-1 0,1 0,-1 0,0-1,0 1,2-2,6-10</inkml:trace>
  <inkml:trace contextRef="#ctx0" brushRef="#br0" timeOffset="347.32">402 657,'10'4,"12"3,3 3,2 2,1-3,0-1,1-4,0-6,0-3,-1-1,1 0,-6-2,-6-1</inkml:trace>
  <inkml:trace contextRef="#ctx0" brushRef="#br0" timeOffset="960.57">938 516,'19'4,"0"0,0-1,0-1,1-1,-1 0,0-2,1 0,1-2,144-7,-163 10,-1-1,1 1,0 0,-1 0,1 0,0 1,0-1,-1 0,1 1,0-1,-1 1,1-1,0 1,-1 0,1 0,-1 0,1 0,-1 0,0 0,1 0,-1 0,0 0,0 1,0-1,1 0,-2 1,1-1,0 1,0-1,0 1,-1 0,1-1,-1 1,1 0,-1-1,0 1,1 0,-1 0,0-1,0 1,0 0,-1-1,1 1,0 0,-1 0,1-1,-1 1,0 1,-45 74,-87 111,99-95,34-91,0 1,0-1,0 1,0-1,0 1,1-1,-1 1,1-1,-1 1,1-1,0 1,0-1,0 0,0 1,1-1,-1 0,1 0,-1 0,1 0,-1 0,1 0,0-1,0 1,0-1,0 1,0-1,1 0,-1 1,0-1,1 0,-1-1,1 1,-1 0,0-1,1 1,0-1,10 3,0-1,0-1,0 0,0-1,0-1,0 0,0 0,0-1,0-1,-1 0,1-1,-1 0,0-1,0 0,0-1,-1 0,3-3,1-5</inkml:trace>
  <inkml:trace contextRef="#ctx0" brushRef="#br0" timeOffset="1224.66">1051 797,'14'0,"20"0,8 0,2-4,-1-3,-4 1,-3 2,-9-5,-3 1,-1 0,-4 3</inkml:trace>
  <inkml:trace contextRef="#ctx0" brushRef="#br0" timeOffset="1897.61">910 261,'229'-200,"-173"140,-53 61,-1 0,0 1,0-1,0 1,0-1,0 1,0 0,0 0,0 0,-1 0,1 0,-1 0,0 0,1 1,-1-1,0 0,0 1,-1-1,1 1,0-1,-1 3,5 6,63 142,-64-133</inkml:trace>
  <inkml:trace contextRef="#ctx0" brushRef="#br0" timeOffset="2248.951">1587 92,'144'457,"-97"-221,-46-214,-2-1,0 1,-1-1,-1 1,-1-1,-1 0,-1-1,-1 1,-1-1,0 0,-2-1,0 1,-75 69,67-76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39.7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 0,'-10'5,"-3"6,1 7,7-1,9 2,9 3,3 2,2-3,-1 0,-4 1,-4 2,-3 1,-8 1,-3 2,-6-5,-6-6,-5-5,2-6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0.4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203 29,'23'-29,"-44"30,8 4,1 0,0 0,0 1,1 1,0 0,0 1,1 0,0 0,0 1,1 0,0 1,0 0,1 1,1-1,0 2,0-1,1 1,1 0,0 0,0 0,1 1,1-1,0 2,1-10,1 0,0 0,0 1,1-1,-1 0,1 1,0-1,0 1,1-1,-1 0,1 1,0-1,0 0,0 0,1 0,-1 1,1-1,0-1,0 1,1 0,-1 0,1-1,0 0,0 1,0-1,0 0,0 0,1-1,-1 1,1-1,0 0,0 1,-1-2,2 1,-1 0,0-1,0 0,0 0,3 0,20-2,-2-4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1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205 285,'-21'12,"1"1,1 0,0 2,0 0,2 2,0 0,1 0,-11 17,23-30,1 1,0-1,0 1,1 0,-1-1,1 1,0 0,0 1,1-1,-1 0,1 0,0 1,1-1,-1 1,1-1,0 0,1 1,-1-1,1 1,0-1,0 0,1 0,0 1,-1-1,2 0,-1 0,1-1,-1 1,1-1,1 1,-1-1,1 0,-1 0,5 3,0-6,-1-2,1 1,-1-1,0 0,1 0,-1-1,0 0,0 0,0-1,0 0,0 0,0-1,-1 0,0 0,1 0,-2-1,1 0,1-1,152-154,-126 124,0-14,-27 73,-7-15,1 0,0-1,0 1,1 0,-1 0,2-1,-1 1,1-1,0 1,1-1,0 0,0 0,1 0,-1 0,1-1,1 1,0-1,-1 0,2 0,-1-1,1 1,0-1,0-1,0 1,0-1,1 0,0 0,0-1,0 0,0 0,1-1,-1 0,2 1,2-5,1-1,-1 1,0-2,0 1,0-2,-1 1,0-1,1-1,-2 0,1-1,-1 1,0-2,0 1,-1-1,0-1,0 1,-1-1,0-1,-1 1,0-1,-1 0,2-4,21-25,-9 15,1 0,0 2,2 0,1 1,23-15,-43 33,0 1,0-1,1 1,-1 0,0 1,1-1,0 0,-1 1,1 0,0 0,0 0,0 0,0 1,0-1,0 1,-1 0,1 0,0 1,0-1,0 1,0 0,0 0,0 0,-1 0,1 1,0 0,-1-1,0 1,1 0,-1 1,0-1,0 1,0-1,0 1,0 0,-1 0,0 0,1 0,-1 1,0-1,0 1,0 1,0 1,-1 1,0-1,0 1,0 0,-1 0,1-1,-2 1,1 0,-1 0,0-1,-1 1,1 0,-1-1,0 0,-1 1,0-1,0 0,0 0,-1 0,0-1,0 1,0-1,0 0,-1 0,0-1,0 1,-1-1,1 0,-1 0,0-1,0 0,0 0,0 0,0-1,-1 0,1 0,-1 0,0-1,-4 1,12-2,0-1,0 1,-1 0,1 0,0 0,0 0,0-1,0 1,0 0,0-1,-1 1,1 0,0-1,0 1,-1-1,1 0,0 1,0-1,-1 1,1-1,-1 0,1 0,-1 1,1-1,-1 0,1 0,-1 0,0 1,1-1,-1 0,0 0,0 0,0 0,0 0,1 0,-1 0,0 0,-1 0,1 1,0-1,0 0,0 0,0 0,-1 0,1 0,0 0,-1 1,1-1,-1 0,1 0,-1 1,1-1,-1 0,0 0,1 1,-1-1,0 1,0-1,1 1,-1-1,0 1,0-1,0 1,1 0,-1-1,0 1,0 0,0 0,13-7,-1 1,1 1,0 0,1 1,0 0,-1 1,1 0,0 1,0 0,0 1,1 1,-1 0,0 1,0 0,0 1,6 2,-5 0,0 0,0-1,0-1,0 0,0-1,1 0,-1-1,0-1,1 0,-1-1,0-1,0 0,0-1,-1 0,1-1,-1-1,7-4,-7 4,-1 0,1-2,-1 1,0-2,-1 1,0-2,0 1,-1-2,0 1,-1-1,0-1,-1 0,-1 0,1 0,-2-1,0 0,0 0,-1-1,-1 0,0 0,-1-3,-3 13,-1 0,1 0,-1 0,0 0,0 1,-1-1,1 0,-1 0,0 1,0-1,0 1,0-1,-1 1,1 0,-1 0,0 0,0 0,0 1,0-1,-1 1,1 0,-1 0,1 0,-1 0,0 1,1-1,-1 1,0 0,0 0,0 0,0 1,0 0,0-1,0 1,0 1,0-1,0 0,0 1,0 0,0 0,0 0,0 1,0-1,1 1,-1 0,0 0,1 0,0 0,0 1,-1-1,1 1,1 0,-1 0,-2 3,-3 4,1 1,0 0,0 0,2 1,-1 0,1 0,1 0,0 0,1 1,0 0,1 0,0 0,1 0,1 0,0 0,0 0,2-1,-1 1,2 0,2 7,-3-12,0-1,1 0,0 1,1-1,-1 0,1-1,1 1,-1-1,1 0,0 0,1 0,-1-1,1 0,0 0,0 0,1-1,0 1,-1-2,1 1,1-1,-1 0,3 0,12 4,0-1,0-1,0-1,1-1,0-1,-1-1,3-1,3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38.2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141 28,'33'20,"-27"-8,-2-1,1 2,-2-1,1 1,-2-1,0 1,0 0,-1 0,-1 0,0-1,0 1,-3 10,2 11,11 136,31 54,-41-224,0-1,1 1,-1-1,0 1,1-1,-1 1,1-1,-1 1,1-1,-1 1,1 0,-1-1,1 1,-1 0,1-1,0 1,-1 0,1 0,-1 0,1-1,0 1,-1 0,1 0,0 0,-1 0,1 0,0 0,-1 0,1 0,-1 0,1 1,0-1,-1 0,1 0,0 1,-1-1,1 0,-1 1,1-1,-1 0,1 1,-1-1,1 1,-1-1,1 1,-1-1,0 1,1-1,-1 1,0-1,1 1,-1 0,0-1,0 1,1 0,2-19</inkml:trace>
  <inkml:trace contextRef="#ctx0" brushRef="#br0" timeOffset="248.915">0 451,'39'-14,"26"-10,8-5,-5 2,-8 5,-15 3,-10 3,-6 6,-8-2,-3 3,-5 1</inkml:trace>
  <inkml:trace contextRef="#ctx0" brushRef="#br0" timeOffset="783.854">564 0,'18'310,"11"-154,-25-133,-4-20,-1 0,1 0,0 0,0 0,0 0,0-1,0 1,1 0,0 0,-1 0,1 0,0 0,0-1,0 1,1 0,-1-1,1 1,-1-1,1 0,0 1,0-1,0 0,0 0,0 0,0 0,1 0,-1-1,1 1,-1-1,1 0,0 1,-1-1,1 0,0-1,0 1,0 0,0-1,2 0,6-5,0 0,-1-1,0-1,0 0,0 0,-1-1,0 0,-1 0,0-1,0-1,6-9,-1 3,-4 5,-5 6,-1 0,1 0,0 1,0-1,0 1,0 0,1 0,0 0,0 1,0 0,0 0,0 0,1 0,0 1,-1 0,3-1,-4 5,-1 0,1 0,-1 0,0 0,0 1,0 0,0-1,0 1,0 0,-1 0,0 0,1 1,-1-1,0 0,-1 1,1 0,-1-1,1 1,-1 0,0 0,0 0,0 3,13 66,-8-54</inkml:trace>
  <inkml:trace contextRef="#ctx0" brushRef="#br0" timeOffset="1029.178">1214 367,'10'24,"2"3,1-3</inkml:trace>
  <inkml:trace contextRef="#ctx0" brushRef="#br0" timeOffset="1306.954">1129 141,'0'0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36.2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424 119,'23'109,"-5"37,-11-115,-2 0,-1 1,-2-1,-1 1,-1-1,-2 2,1-33</inkml:trace>
  <inkml:trace contextRef="#ctx0" brushRef="#br0" timeOffset="312.005">1 231,'43'-19,"53"-16,15-1,-2-1,-10 7,-17 3,-13 7,-13 6,-11 6,-9 5,-6 1,-3 3,-6 5,-6 6,-11 7,-11 4,-5-2</inkml:trace>
  <inkml:trace contextRef="#ctx0" brushRef="#br0" timeOffset="546.026">57 825,'39'-10,"26"-8,13-5,2-4,-8 3,-6 0,-10 5,-9 0,-8 4,-6 4,-4 0,-2 1,-5 2</inkml:trace>
  <inkml:trace contextRef="#ctx0" brushRef="#br0" timeOffset="1213.017">1187 288,'-140'306,"153"-333,0 1,2 1,0 0,2 1,1 1,0 0,2 2,1 0,0 1,2 1,10-6,-31 23,-1 1,1-1,-1 1,1 0,0-1,-1 1,1 0,0 0,0 0,0 1,0-1,0 0,0 1,0-1,0 1,0 0,0 0,0 0,0 0,0 0,0 0,0 0,0 1,0-1,0 1,0-1,0 1,0 0,0 0,0 0,-1 0,1 0,0 0,-1 0,1 0,-1 1,1-1,-1 1,1-1,-1 1,0 0,0 0,0-1,0 1,0 0,0 0,-1 0,1 0,0 0,-1 0,1 1,-1 0,28 89,-27-89,0 0,1 0,-1 0,1-1,0 1,0-1,0 1,0-1,0 0,1 1,-1-1,0 0,1-1,0 1,-1 0,1-1,0 0,0 1,0-1,0 0,0-1,0 1,0 0,0-1,1 0,-1 1,0-1,0-1,1 1,2-3,0-1,0 0,0-1,0 1,-1-1,1 0,-1-1,-1 1,1-1,-1 0,0 0,0 0,-1 0,0-1,0 0,0 1,-1-1,0 0,0 0,-1 0,0-1,0 1,-1-6,4-1,26-76,-21 75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6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1 215,'184'-27,"174"-51,-281 51,-111 4,-85-26,99 39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4.7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29,'11'23,"-1"1,-2-1,0 1,-2 1,0 0,-2-1,-1 1,-1 1,-1-1,-1 16,28 270,-46-200,12-87</inkml:trace>
  <inkml:trace contextRef="#ctx0" brushRef="#br0" timeOffset="529.911">340 1,'14'116,"-4"0,-6 1,-4 6,-4-134,1 0,-2 1,1-1,-1 1,-1 0,0 1,0-1,-1 1,0 1,-7-8,6 11,-1 0,1 0,-1 0,0 1,0 0,-1 1,1 0,-1 1,0 0,1 0,-1 1,0 0,0 1,0 0,0 0,0 1,0 0,1 1,-1 1,0-1,1 1,0 1,0 0,0 0,0 1,0 0,-6 5,-3 3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7.3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1,'5'19,"1"16,0 7,-1-4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7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51.0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104 30,'1'0,"0"-1,-1 1,1 0,-1-1,1 1,-1-1,1 1,-1-1,1 1,-1-1,0 1,1-1,-1 0,0 1,1-1,-1 0,0 1,0-1,1 1,-1-1,0 0,0 0,0 1,0-1,0 0,0 1,0-1,0 0,0 1,-1-1,1 0,0 1,0-1,-1 0,1 1,0-1,-1 1,1-1,0 0,-1 1,1-1,-1 1,1-1,-1 1,1-1,-1 1,1 0,-1-1,0 1,1 0,-1-1,1 1,-1 0,0 0,1 0,-1-1,0 1,1 0,-1 0,0 0,0 0,1 0,-1 0,0 0,1 1,-1-1,0 0,1 0,-1 1,-6 1,1 1,0 0,0 1,1-1,-1 1,1 1,-1-1,1 1,1-1,-1 1,1 1,0-1,0 1,-1 2,3-6,1 1,-1-1,1 1,0 0,-1 0,1-1,1 1,-1 0,0 0,1 0,0 0,-1 0,1 0,0 0,0 0,1 0,-1 0,1 0,-1 0,1-1,0 1,0 0,0 0,1-1,-1 1,1 0,-1-1,1 0,0 1,0-1,0 0,0 0,1 1,205 100,-206-102,-1-1,1 1,-1 0,0-1,1 1,-1 0,0 0,0 0,1 0,-1 0,0 0,0 0,0 1,0-1,0 0,-1 1,1-1,0 0,-1 1,1-1,-1 1,1-1,-1 1,1-1,-1 1,0 0,0-1,0 1,0-1,0 1,0-1,-1 1,1-1,0 1,-1-1,1 1,-1-1,1 1,-1-1,0 1,0-1,0 0,0 0,0 1,0-1,0 0,0 0,0 0,0 0,-1 0,1 0,-1 0,-7 5,-1 0,0 0,-1-1,1 0,-1-1,0 0,0-1,0 0,-1-1,-10 1,4-2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54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57 593,'-39'217,"22"-103,33-130,69-158,-7 16,-78 157,0 0,0 0,1 1,-1-1,0 0,0 0,1 1,-1-1,0 0,1 0,-1 1,1-1,-1 0,1 1,-1-1,1 1,-1-1,1 1,0-1,-1 1,1-1,0 1,-1-1,1 1,0 0,0 0,0-1,-1 1,1 0,0 0,0 0,0 0,-1 0,1 0,0 0,0 0,0 0,-1 0,1 0,0 0,0 1,0-1,-1 0,1 1,0-1,-1 0,1 1,0-1,-1 1,1-1,0 1,-1-1,1 1,-1 0,1-1,-1 1,1 0,-1-1,0 1,1 0,-1 0,0-1,1 1,-1 0,0 0,20 60,-18-53,-2-7,46 126,-44-124,-1 0,1 0,-1 0,1-1,0 1,0 0,0-1,0 0,1 1,-1-1,0 0,1 0,0 0,0-1,-1 1,1-1,0 1,0-1,0 0,0 0,1 0,-1-1,0 1,0-1,0 1,1-1,-1 0,0-1,0 1,1 0,-1-1,0 0,0 0,0 0,0 0,0 0,0 0,0-1,0 0,8-7,-1-1,0 0,-1-1,0 0,0 0,-1-1,-1 0,0-1,-1 1,0-1,-1-1,0 1,-1-1,0 0,-2 0,1 0,-2 0,0 0,0 0,-2-7,2-4</inkml:trace>
  <inkml:trace contextRef="#ctx0" brushRef="#br0" timeOffset="365.564">819 423,'-2'14,"0"-1,0 1,1 0,1-1,0 1,1 0,1-1,0 1,0-1,2 1,0-1,0 0,1 0,1-1,0 1,0-1,8 9,-12-19,0 0,0 0,0 0,0 0,0-1,1 1,-1-1,0 1,1-1,-1 0,1 0,0 0,-1 0,1 0,0-1,0 1,0-1,-1 0,1 0,0 0,0 0,0 0,-1-1,1 1,0-1,0 0,-1 0,1 0,0 0,-1 0,1 0,-1-1,0 1,1-1,-1 0,0 0,0 0,0 0,0 0,-1 0,1 0,0-1,-1 1,1 0,-1-1,0 1,0-1,0 0,0 1,-1-1,1 0,-1 0,1 0,-1-1,3-6,-1 0,0-1,-1 1,0-1,0 1,-1-1,-1 1,0-1,0 1,-2-6,2 12,1 0,-1 0,-1 1,1-1,0 0,-1 0,0 1,0-1,0 1,0 0,-1-1,1 1,-1 0,0 0,0 1,0-1,0 1,0-1,0 1,-1 0,1 0,-1 0,0 1,1-1,-1 1,0 0,0 0,-2 0,-18 0</inkml:trace>
  <inkml:trace contextRef="#ctx0" brushRef="#br0" timeOffset="731.096">1271 1,'0'19,"4"16,3 7,-1 0,3 0,1-5,-1-2,-3-3,2-7,1-3,-2 0,-2 1,-2-4</inkml:trace>
  <inkml:trace contextRef="#ctx0" brushRef="#br0" timeOffset="976.237">1157 226,'39'-14,"22"-10,5-1,-3 4,-8 1,-9 4,-7 4,-10 5</inkml:trace>
  <inkml:trace contextRef="#ctx0" brushRef="#br0" timeOffset="1381.635">142 1101,'573'-151,"-82"9,-369 100,-1-5,103-58,-200 93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56.4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78,'67'-28,"-20"13,-33 8,0 2,1 0,0 0,0 2,0 0,1 0,-1 1,0 1,1 1,-1 0,1 1,2 1,-15-1,-1-1,1 1,-1 0,1-1,-1 1,0 0,1 1,-1-1,0 0,0 1,0-1,0 1,0-1,0 1,0 0,-1 0,1 0,-1 0,1 0,-1 0,0 1,0-1,0 0,0 1,0-1,0 1,-1-1,1 1,-1-1,0 1,1-1,-1 1,0-1,-1 1,1-1,-1 3,-39 85,-107 165,117-160,30-93,-1 1,1 0,0 0,1-1,-1 1,0 0,1 0,0-1,-1 1,1 0,0-1,1 1,-1-1,0 0,1 1,-1-1,1 0,-1 0,1 0,0 0,0 0,0 0,0 0,1-1,-1 1,0-1,1 1,-1-1,1 0,-1 0,1 0,0 0,-1-1,2 1,6 1,-1 0,1-1,0 0,0 0,0-1,0 0,-1-1,1 0,0-1,0 0,-1 0,1-1,-1 0,0-1,0 0,0 0,-1-1,1 0,-1-1,7-6,1-22,-18 20</inkml:trace>
  <inkml:trace contextRef="#ctx0" brushRef="#br0" timeOffset="196.981">1 361,'38'-9,"37"-9,11-6,-6 2,-10 4,-13 0,-11 4,-9 4,-10 3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6:02.8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30 541,'55'-2,"-45"2,-1-1,1 0,-1 0,1 0,-1-2,0 1,0-1,0 0,0-1,-1 0,1 0,-1-1,0 0,-1-1,1 1,-1-1,0-1,0 0,-1 0,0 0,0 0,-1-1,0 0,0 0,0-1,-1 1,-1-1,0 0,2-7,-4 12,0 1,0-1,-1 0,1 1,-1-1,0 1,0-1,0 0,-1 1,1-1,-1 1,0-1,0 1,0-1,0 1,-1-1,1 1,-1 0,0 0,0 0,0 0,0 0,-1 0,1 1,-1-1,0 1,1 0,-1-1,0 1,-1 1,1-1,0 0,0 1,-1-1,1 1,-1 0,1 0,-1 1,1-1,-1 1,1-1,-1 1,0 0,1 1,-1-1,0 1,-2 0,-6 5,0 0,1 1,-1 0,1 1,1 0,0 1,0 0,0 1,1 0,1 0,0 1,0 0,1 1,0 0,1 0,-2 5,-5 6,9-17,0 0,1 1,0-1,0 1,1-1,0 1,0 0,0 0,1 0,0 0,0 0,1 0,0 0,0 0,1 0,0 1,0-1,1-1,-1 1,2 0,-1 0,1-1,0 1,0-1,1 0,-1 0,1 0,1 0,-1-1,4 4,-1-3,1 1,0-1,0 0,1-1,-1 0,1 0,0-1,1 0,-1-1,1 0,-1 0,1-1,0 0,0-1,0 0,0 0,0-1,0-1,0 0,0 0,0-1,0 0,-1 0,1-1,-1-1,1 1,2-3,5-2,0 0,0-1,-1 0,0-2,-1 0,0 0,0-2,-2 0,1 0,-2-1,0-1,0 0,-2-1,5-8,146-250,-157 268,-2-1,1 1,-1 0,0-1,0 0,-1 1,0-1,0 0,0 0,-1 0,0 1,-1-1,1 0,-1 0,0 0,-1 1,0-1,0 1,0-1,-1 1,0 0,-2-3,2 8,0 0,0 0,0 0,0 1,-1-1,1 1,0 0,0 0,-1 0,1 0,0 0,0 1,0 0,-1-1,1 1,0 0,0 1,0-1,0 1,1-1,-1 1,0 0,0 0,1 0,0 0,-1 0,1 1,0-1,0 1,0-1,-1 2,-3 2,0-1,0 0,1 1,0 0,0 1,0-1,0 1,1 0,0 0,1 0,0 1,0-1,0 1,1 0,0 0,1-1,-1 7,4-10,0-1,1 1,-1-1,1 1,0-1,-1 0,1 0,1-1,-1 1,0-1,1 1,-1-1,1 0,0 0,0-1,0 1,0-1,0 0,0 0,0 0,0 0,0-1,0 0,1 0,-1 0,0 0,0-1,0 1,0-1,4-1,0 2,21-2,-26 1,1 0,0-1,0 2,-1-1,1 0,0 1,0 0,0-1,0 2,0-1,0 0,0 1,0 0,-1 0,1 0,0 0,-1 0,1 1,0 0,-1 0,0 0,1 0,-1 0,0 1,0-1,0 1,-1 0,1 0,-1 0,1 0,-1 0,0 0,0 1,0-1,-1 1,1 0,-1 73,-2-68,0 0,1 0,0 1,0-1,1 0,1 1,-1-1,1 0,1 0,0 0,0 1,9 12,-1-3</inkml:trace>
  <inkml:trace contextRef="#ctx0" brushRef="#br0" timeOffset="435.017">1158 61,'-13'24,"2"1,0 1,2 0,0 0,2 1,1-1,1 2,1-1,2 6,1-30,1 0,0 0,0 0,0 0,1 0,-1 0,1 0,0 0,0 0,0 0,0 0,0 0,1-1,-1 1,1 0,0-1,-1 1,1-1,0 0,1 0,-1 1,0-1,1-1,-1 1,1 0,-1-1,1 1,0-1,0 0,0 0,0 0,-1 0,1 0,0-1,1 1,-1-1,0 0,0 0,0 0,9-1,0-1,0-1,0 0,0 0,0-1,-1 0,0-1,0-1,0 0,-1 0,1-1,-2 0,1-1,-1 0,0-1,0 1,-1-2,-1 1,0-1,0 0,0-1,-2 1,1-1,-1-1,-1 1,0-1,0 0,-2 1,1-1,-1-1,-1 1,0 0,-1-9,0 16,1 1,-1-1,0 1,0-1,-1 1,0-1,1 1,-1 0,-1-1,1 1,-1 0,1 0,-1 0,-1 0,1 0,0 0,-1 0,0 1,0-1,0 1,0 0,0 0,-1 0,1 0,-1 1,0 0,0-1,0 1,0 0,0 1,0-1,-1 1,1 0,-1 0,1 0,0 1,-1-1,1 1,-3 0,-39 16,26-3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9:11.5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1" timeOffset="23079.887">3951 1326,'-4'7,"0"1,0-1,1 1,0 0,0-1,1 2,0-1,1 0,-1 0,2 0,-1 1,1-1,0 1,1 2,-1 4,0 470,11-422,-5-58</inkml:trace>
  <inkml:trace contextRef="#ctx0" brushRef="#br1" timeOffset="23857.57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1" timeOffset="24643.07">3923 1835,'0'195,"-10"-145,4 34,15-6,-6-78,-1-9</inkml:trace>
  <inkml:trace contextRef="#ctx0" brushRef="#br1" timeOffset="25396.061">2992 649,'-4'6,"0"1,1 1,0-1,0 0,1 1,0-1,0 1,0 0,1 0,1-1,-1 1,1 0,1 7,1 18,1 0,2 0,1-1,1 1,12 27,22 140,-41-124,-1-171,1 68</inkml:trace>
  <inkml:trace contextRef="#ctx0" brushRef="#br1" timeOffset="25707.828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1" timeOffset="25962.752">2963 931,'39'-9,"22"-9,5 0,-3-3,-9 3,-7 4,-13 4</inkml:trace>
  <inkml:trace contextRef="#ctx0" brushRef="#br1" timeOffset="26312.989">3415 904,'9'28,"4"20,-1 6,-2-6</inkml:trace>
  <inkml:trace contextRef="#ctx0" brushRef="#br1" timeOffset="27027.56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1" timeOffset="28488.502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1" timeOffset="29192.712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1" timeOffset="29797.363">8579 1919,'0'5,"5"6,2 6,-1 6,-1 2,-1 3,-2 1,-1 0,-1 1,0-10,0-9</inkml:trace>
  <inkml:trace contextRef="#ctx0" brushRef="#br1" timeOffset="30396.662">8833 621,'18'73,"5"109,-15-138,-2 0,-3-1,-1 2,-2-1,-3 14,3-59</inkml:trace>
  <inkml:trace contextRef="#ctx0" brushRef="#br1" timeOffset="30675.253">8833 621,'29'-5,"19"-6,6-1,-1-4,-5 1,-10 8,-13 10,-9 5</inkml:trace>
  <inkml:trace contextRef="#ctx0" brushRef="#br1" timeOffset="30899.184">8890 875,'14'0,"10"0,6-5,2-1,1 0,-1-4,-1 0,-1 2,0-3,-6 1</inkml:trace>
  <inkml:trace contextRef="#ctx0" brushRef="#br1" timeOffset="31332.705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1" timeOffset="32376.565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54.6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0" timeOffset="4501.674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0" timeOffset="16955.273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1" timeOffset="40035.159">3951 1326,'-4'7,"0"1,0-1,1 1,0 0,0-1,1 2,0-1,1 0,-1 0,2 0,-1 1,1-1,0 1,1 2,-1 4,0 470,11-422,-5-58</inkml:trace>
  <inkml:trace contextRef="#ctx0" brushRef="#br1" timeOffset="40812.844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1" timeOffset="41598.344">3923 1835,'0'195,"-10"-145,4 34,15-6,-6-78,-1-9</inkml:trace>
  <inkml:trace contextRef="#ctx0" brushRef="#br1" timeOffset="42351.335">2992 649,'-4'6,"0"1,1 1,0-1,0 0,1 1,0-1,0 1,0 0,1 0,1-1,-1 1,1 0,1 7,1 18,1 0,2 0,1-1,1 1,12 27,22 140,-41-124,-1-171,1 68</inkml:trace>
  <inkml:trace contextRef="#ctx0" brushRef="#br1" timeOffset="42663.102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1" timeOffset="42918.026">2963 931,'39'-9,"22"-9,5 0,-3-3,-9 3,-7 4,-13 4</inkml:trace>
  <inkml:trace contextRef="#ctx0" brushRef="#br1" timeOffset="43268.259">3415 904,'9'28,"4"20,-1 6,-2-6</inkml:trace>
  <inkml:trace contextRef="#ctx0" brushRef="#br1" timeOffset="43982.834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1" timeOffset="45443.776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1" timeOffset="46147.985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1" timeOffset="46752.636">8579 1919,'0'5,"5"6,2 6,-1 6,-1 2,-1 3,-2 1,-1 0,-1 1,0-10,0-9</inkml:trace>
  <inkml:trace contextRef="#ctx0" brushRef="#br1" timeOffset="47351.935">8833 621,'18'73,"5"109,-15-138,-2 0,-3-1,-1 2,-2-1,-3 14,3-59</inkml:trace>
  <inkml:trace contextRef="#ctx0" brushRef="#br1" timeOffset="47630.526">8833 621,'29'-5,"19"-6,6-1,-1-4,-5 1,-10 8,-13 10,-9 5</inkml:trace>
  <inkml:trace contextRef="#ctx0" brushRef="#br1" timeOffset="47854.458">8890 875,'14'0,"10"0,6-5,2-1,1 0,-1-4,-1 0,-1 2,0-3,-6 1</inkml:trace>
  <inkml:trace contextRef="#ctx0" brushRef="#br1" timeOffset="48287.979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1" timeOffset="49331.838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54.6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0" timeOffset="4501.674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0" timeOffset="16955.273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1" timeOffset="40035.159">3951 1326,'-4'7,"0"1,0-1,1 1,0 0,0-1,1 2,0-1,1 0,-1 0,2 0,-1 1,1-1,0 1,1 2,-1 4,0 470,11-422,-5-58</inkml:trace>
  <inkml:trace contextRef="#ctx0" brushRef="#br1" timeOffset="40812.844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1" timeOffset="41598.344">3923 1835,'0'195,"-10"-145,4 34,15-6,-6-78,-1-9</inkml:trace>
  <inkml:trace contextRef="#ctx0" brushRef="#br1" timeOffset="42351.335">2992 649,'-4'6,"0"1,1 1,0-1,0 0,1 1,0-1,0 1,0 0,1 0,1-1,-1 1,1 0,1 7,1 18,1 0,2 0,1-1,1 1,12 27,22 140,-41-124,-1-171,1 68</inkml:trace>
  <inkml:trace contextRef="#ctx0" brushRef="#br1" timeOffset="42663.102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1" timeOffset="42918.026">2963 931,'39'-9,"22"-9,5 0,-3-3,-9 3,-7 4,-13 4</inkml:trace>
  <inkml:trace contextRef="#ctx0" brushRef="#br1" timeOffset="43268.259">3415 904,'9'28,"4"20,-1 6,-2-6</inkml:trace>
  <inkml:trace contextRef="#ctx0" brushRef="#br1" timeOffset="43982.834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1" timeOffset="45443.776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1" timeOffset="46147.985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1" timeOffset="46752.636">8579 1919,'0'5,"5"6,2 6,-1 6,-1 2,-1 3,-2 1,-1 0,-1 1,0-10,0-9</inkml:trace>
  <inkml:trace contextRef="#ctx0" brushRef="#br1" timeOffset="47351.935">8833 621,'18'73,"5"109,-15-138,-2 0,-3-1,-1 2,-2-1,-3 14,3-59</inkml:trace>
  <inkml:trace contextRef="#ctx0" brushRef="#br1" timeOffset="47630.526">8833 621,'29'-5,"19"-6,6-1,-1-4,-5 1,-10 8,-13 10,-9 5</inkml:trace>
  <inkml:trace contextRef="#ctx0" brushRef="#br1" timeOffset="47854.458">8890 875,'14'0,"10"0,6-5,2-1,1 0,-1-4,-1 0,-1 2,0-3,-6 1</inkml:trace>
  <inkml:trace contextRef="#ctx0" brushRef="#br1" timeOffset="48287.979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1" timeOffset="49331.838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0" timeOffset="55899.547">4121 3330,'27'197,"3"2,-3-56,-21-33,0-85</inkml:trace>
  <inkml:trace contextRef="#ctx0" brushRef="#br0" timeOffset="56755.176">6547 3781,'0'-14,"0"22,0 25,0 310,0-337,0 1,0-1,1 1,0-1,0 0,0 1,1-1,0 0,0 0,0 0,1 0,0 0,2 2,6 5</inkml:trace>
  <inkml:trace contextRef="#ctx0" brushRef="#br0" timeOffset="57573.375">8692 3387,'1'388,"28"-181,-24-68,1-114</inkml:trace>
  <inkml:trace contextRef="#ctx0" brushRef="#br0" timeOffset="58884.831">4262 3980,'0'-5,"0"3,0 7,0 8,-5 0,-1 4,0 4,1 2,1 3,2 2,6 0,2 1,0 0,-1 0,3-5,1-6</inkml:trace>
  <inkml:trace contextRef="#ctx0" brushRef="#br0" timeOffset="60135.742">3951 3951,'442'-1,"-222"-25,418 25,-298 2,-144 27,538-29,508 1,-1044 28,197-27,-198-29,283 27,-424 1,-32 0</inkml:trace>
  <inkml:trace contextRef="#ctx0" brushRef="#br0" timeOffset="60406.932">9088 3669,'-48'34,"-25"15,-6 5,7-2,5-6,10-5,9-5,8-4,7-3,-2-1,1-5,7-2,2-5,6-5</inkml:trace>
  <inkml:trace contextRef="#ctx0" brushRef="#br0" timeOffset="61170.83">6971 3725,'-48'24,"-49"27,-19 10,2-1,16-5,13-9,13-5,14-7,7-3,7-7,6-3,5-5,8-6</inkml:trace>
  <inkml:trace contextRef="#ctx0" brushRef="#br0" timeOffset="61869.887">4601 3725,'-39'24,"-26"22,-8 9,4-6,9-6,10-5,9-10,6-5,4-5,8-2,3-4,5 2,4-2</inkml:trace>
  <inkml:trace contextRef="#ctx0" brushRef="#br0" timeOffset="62456.144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0" timeOffset="62759.162">5503 4205,'-14'33,"-15"22,-2 5,0-2,4-7,3-6,0-7,4-5,1-3,-1-2,-2-1,3 0,-1-5,4-1,4 0,4-2</inkml:trace>
  <inkml:trace contextRef="#ctx0" brushRef="#br0" timeOffset="63258.696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0" timeOffset="64255.736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0" timeOffset="64575.823">8044 4177,'-23'55,"-2"-2,-3-1,-30 43,-64 74,109-152,-20 51,34-53</inkml:trace>
  <inkml:trace contextRef="#ctx0" brushRef="#br0" timeOffset="65021.034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7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7.2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6.8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6.3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3:5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820 163,'-12'-39,"21"93,-4 44,-5-1,-3 1,-5 0,-4-1,-5-1,-20 68,-2-53,39-112,1 0,-1 1,1-1,-1 0,0 1,0-1,1 0,-1 1,0-1,0 0,0 0,0 1,0-1,0 0,0 1,0-1,0 0,0 0,0 1,-1-1,1 0,0 1,0-1,-1 0,1 1,0-1,-1 0,1 1,-1-1,1 1,-1-1,1 1,-1-1,1 1,-1-1,1 1,-1-1,0 1,1 0,-1-1,0 1,1 0,-1 0,0-1,0 1,1 0,-1 0,0 0,0 0,1 0,-1 0,0 0,1 0,-1 0,0 1,0-1,1 0,-1 0,0 0,1 1,-1-1,0 1,1-1,-1 0,1 1,-1-1,0 1,1-1,-1 1,-1-21</inkml:trace>
  <inkml:trace contextRef="#ctx0" brushRef="#br0" timeOffset="254.521">255 248,'48'-10,"54"-12,25-8,4 2,-5 0,-15 1,-11 4,-14 2,-16 4,-15 5,-8 0,-7 2,-5 3,-9 6,-9 5</inkml:trace>
  <inkml:trace contextRef="#ctx0" brushRef="#br0" timeOffset="649.993">1328 671,'-29'33,"1"1,2 1,2 1,-18 35,37-63,-49 120,53-125,0 1,0-1,1 1,-1-1,1 1,0-1,0 1,0 0,1-1,-1 1,1-1,0 1,0-1,0 0,0 1,1-1,-1 0,1 0,0 0,0 0,0 0,0 0,1 0,-1-1,1 1,-1-1,1 0,0 0,0 0,0 0,0 0,0-1,1 1,-1-1,0 0,3 1,8-1,-1 0,1 0,0-1,-1-1,1 0,-1-1,1-1,-1 0,0-1,0 0,0-1,-1 0,1-1,-1-1,-1 0,1 0,-1-1,0-1,-1 0,0 0,7-10,-5 9,0-1,-2-1,1 0,-1-1,-1 1,-1-2,0 1,0-1,-1-1,-1 1,0-1,-1 0,-1 0,-1-1,0 0,0 1,-2-1,0 0,-1 0,0 0,-2 1,-1-12,2 23,0 1,0 0,0-1,-1 1,1 0,-1-1,0 1,0 0,0 0,0 1,0-1,-1 0,1 1,-1-1,0 1,0 0,0 0,0 0,0 0,0 1,0-1,-1 1,1 0,-1 0,1 0,-1 0,1 0,-1 1,1 0,-1-1,-1 2,-3-1,-1 0,0 2,1-1,-1 1,1 0,-1 0,1 1,0 0,0 1,0 0,1 0,-4 3,-14 12</inkml:trace>
  <inkml:trace contextRef="#ctx0" brushRef="#br0" timeOffset="1099.275">1808 643,'-22'19,"1"2,1 1,0 0,2 1,1 2,1-1,1 2,1 0,1 0,-3 13,16-35,-1 0,1 0,-1 1,1-1,0 0,1 1,-1-1,1 0,0 0,0 0,0 1,0-1,1 0,0 0,0-1,0 1,0 0,0-1,1 1,0-1,-1 0,1 0,1 0,-1 0,0 0,1-1,-1 1,1-1,0 0,0 0,-1 0,1-1,1 1,-1-1,0 0,0 0,0-1,1 1,-1-1,2 0,10 2,0 0,1-2,-1 0,0 0,0-2,0 0,0 0,0-2,-1 0,1-1,-1 0,0-2,0 1,-1-2,8-5,4-3,0-2,-2 0,0-2,-1-1,-1 0,-1-2,13-19,-7 9,-1-2,-2-1,-2-1,-1 0,-2-2,-1 0,-2-1,-3-1,0-1,-3 1,0-10,-8 42,0 1,-1-1,0 0,0 0,-1 0,0 0,-1 0,1 0,-2 0,1 0,-2 1,1-1,-1 0,0 1,-1 0,0 0,0 0,-1 0,1 1,-2-1,1 1,-1 1,0-1,-1 1,0 0,0 0,0 1,0 0,-1 0,0 1,0 0,0 0,0 1,-1 0,-7-2,2 7,0 0,0 1,0 0,0 1,1 0,0 1,0 1,0 0,1 1,0 0,0 1,0 0,1 1,1 0,-1 1,1 0,1 1,0 0,-1 3,-3 1,0 1,1 1,0 0,2 0,0 1,1 1,1-1,1 1,0 1,1 0,2-1,0 2,1-1,0 0,2 1,1-1,0 1,2-1,0 0,1 1,1-1,1 0,1-1,1 1,0-1,1-1,1 1,11 14,-2-11,2-1,1-1,1-1,0 0,1-2,1 0,1-2,0-1,1-1,9 3,2 1</inkml:trace>
  <inkml:trace contextRef="#ctx0" brushRef="#br0" timeOffset="2268.681">2682 643,'-20'1,"0"2,0 0,0 2,0 0,1 1,-1 1,2 1,-1 0,1 2,0 0,1 1,0 0,1 2,0 0,-4 5,14-11,1 0,-1 1,1-1,1 1,-1 0,1 0,1 0,0 1,0-1,0 1,1 0,1 0,-1 0,2 0,-1 0,1 0,0 0,1 0,-1-3,1 0,-1 0,1 0,1 0,-1 0,1-1,0 1,0 0,1-1,0 1,0-1,0 0,0 0,1 0,0-1,0 1,0-1,0 0,1 0,0 0,0-1,0 0,0 0,0 0,1 0,-1-1,1 0,2 0,0 0,0 0,0-1,0 0,1 0,-1-1,0 0,0-1,0 0,1 0,-1-1,0 0,-1 0,1-1,0 0,-1 0,1-1,-1 0,0 0,0 0,-1-1,5-4,12-13,0 0,-2-2,-1-1,0 0,2-8,11-12,68-103,-133 245,18 33,14-126,0-1,1 0,-1 1,1-1,0 0,0 1,0-1,0 0,0 0,1 0,0 0,-1 0,1 0,0 0,1 0,-1-1,0 1,1-1,-1 0,1 0,0 0,0 0,0 0,0-1,0 1,0-1,0 1,0-1,1 0,-1-1,0 1,1-1,-1 1,1-1,-1 0,1 0,13-4,0 0,0-2,-1 1,1-2,-1-1,-1 0,0 0,0-2,0 0,-1 0,-1-2,0 0,0 0,-2-1,1 0,8-15,99-133,-121 210,-3-31,0-6,0 0,1 0,0 1,1-1,1 1,0 0,1 0,0-1,1 1,0 0,1 0,1 0,0 0,1-1,0 1,0-1,3 4,-4-13,0 0,1 0,-1 0,1-1,-1 1,1-1,0 0,0 0,0 0,0 0,1 0,-1-1,0 1,1-1,-1 0,1 0,-1 0,1-1,-1 1,1-1,-1 0,1 0,0 0,-1 0,1-1,0 1,-1-1,1 0,-1 0,0 0,1-1,-1 1,1-1,5-2,-1-1,1 1,0-2,-1 1,0-1,-1-1,1 1,-1-1,0-1,-1 1,5-7,189-315,-199 328,-1 0,0 0,0 0,1 1,-1-1,0 0,1 1,-1-1,1 0,-1 1,1-1,-1 0,1 1,0-1,-1 1,1-1,0 1,-1 0,1-1,0 1,-1-1,1 1,0 0,0 0,0-1,-1 1,1 0,0 0,0 0,0 0,-1 0,1 0,0 0,0 0,0 0,-1 1,1-1,0 0,0 0,-1 1,1-1,0 1,0-1,-1 0,1 1,0-1,-1 1,1 0,-1-1,1 1,-1-1,1 1,-1 0,1-1,-1 1,1 0,12 45,-10 313,-3-259,2 17,-6 0,-5 0,-7 11,10-93,-2 0,-1-1,-1 0,-2 0,-2-1,0 0,-3-2,0 0,-2 0,-2-2,0-1,-10 9,19-24,7-6,-1 1,-1-1,1 0,-1-1,-1 0,1 0,-1 0,0-1,0 0,-1-1,1 0,-7 2,13-6,-1 0,0 0,1 0,-1 0,1 0,-1-1,1 1,0-1,-1 1,1-1,-1 0,1 0,0 0,0-1,0 1,-1 0,1-1,0 0,1 1,-1-1,0 0,0 0,1 0,-1 0,1 0,0 0,0 0,0-1,0 1,0 0,-1-3,-17-77,20 37,2 1,1-1,3 1,1 0,13-35,0-2,4 0,3 2,26-47,-33 83</inkml:trace>
  <inkml:trace contextRef="#ctx0" brushRef="#br0" timeOffset="2838.813">397 1377,'58'6,"155"16,1-9,83-10,491-70,-421 29,151-1,71 22,85 21,-637-4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5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5.5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5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5.0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4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13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4.1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3.9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2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28367.224">451 5083,'58'-26,"-1"-4,-1-1,-2-4,-1-1,-2-3,-2-2,17-20,-22 13,-3-1,-2-3,-2-1,19-39,-20 33,2 1,2 3,43-47,-52 69,77-64,-106 96,0 0,0 0,0 1,0-1,0 1,0-1,0 1,0 0,0 0,0 0,0 0,0 0,0 0,0 0,0 1,0-1,0 1,0-1,0 1,0 0,0 0,0 0,0 0,-1 0,1 0,0 1,-1-1,1 1,-1-1,1 1,-1-1,0 1,0 0,0-1,0 1,0 0,1 2,26 74,-21-23,-2 0,-2-1,-3 1,-2 0,-5 17,6-49,-1 0,-2 0,0 0,-1-1,-1 0,-1 0,-1 0,-1-1,-1 0,-1-1,-1 0,0-1,-2 0,0-1,-1 0,0-1,-2-1,0-1,-1 0,0-1,-1-1,-1-1,0-1,0 0,-10 2,15-7,-1-2,0 0,0 0,0-2,0 0,0 0,-1-2,1 0,0-1,0 0,-1-2,1 0,-12-4,25 6,-1-1,1 1,0-1,0 0,0 0,0 0,0 0,0 0,1-1,-1 1,1-1,0 0,-1 0,1 0,0 0,1 0,-1 0,-1-4,-3-13</inkml:trace>
  <inkml:trace contextRef="#ctx0" brushRef="#br0" timeOffset="134367.987">1834 5028,'9'3,"1"1,-1-1,1-1,0 0,0 0,0-1,0-1,1 1,-1-2,0 1,0-1,0-1,0 0,0 0,-1-1,1 0,0-1,-1 0,0-1,0 0,-1 0,3-2,15-13,0-1,-1-2,-2-1,0 0,-1-2,-2 0,-1-2,12-22,-16 28,6-6,-1-2,-1 0,-1-1,-2 0,-1-2,-1 0,-2 0,-2-1,-1-1,2-16,-11 40,0 0,-1 0,0 1,0-1,-1 0,-1 1,1-1,-2 1,0 0,0 0,0 0,-1 1,-2-1,5 6,0 1,0 0,-1-1,1 1,-1 1,0-1,0 0,0 1,0-1,0 1,-1 0,1 0,-1 0,1 1,-1-1,0 1,0 0,1 0,-1 0,0 0,0 1,0 0,0-1,0 2,0-1,0 0,0 1,0 0,0-1,0 2,1-1,-1 0,0 1,1 0,-1-1,0 2,-20 14,1 0,0 2,2 1,0 1,1 0,1 2,1 0,1 1,1 1,2 0,0 1,2 1,0 0,2 0,0 8,2-15,1 1,1 1,1-1,0 1,2 0,1 0,1 1,0-1,2 2,0-14,0-1,0 1,1-1,1 0,0 0,0 0,0 0,1 0,0 0,1-1,0 0,0 0,1 0,0-1,1 0,-1 0,1 0,0-1,1 0,0-1,0 1,1-1,8 5,1-2,0 0,0-1,0-1,1 0,0-2,0 0,0-1,14 0,110-30,-121 26,-5 1,0-1,0 0,0-2,0 0,-1 0,1-1,-1-2,0 1,0-2,-1 0,0-1,9-5,-16 7,1 1,0-1,-1 0,0-1,-1 0,0 0,0-1,0 0,-1 0,0-1,0 1,-1-1,-1-1,1 1,-1 0,-1-1,0 0,0 0,-1 0,0 0,-1 0,0-1,-1 1,0 0,0-1,-1 1,0 0,-1 0,-1-2,2 9,-1 0,1 0,-1 1,0-1,0 1,0-1,0 1,0 0,0-1,-1 1,1 0,-1 1,0-1,1 0,-1 1,0 0,0-1,0 1,0 0,0 0,0 1,0-1,0 1,0-1,0 1,0 0,-1 0,1 1,0-1,0 1,0-1,0 1,-2 1,-91 50,5 59,87-105,1-1,0 1,0 0,1 0,0 0,0 0,0 1,1-1,0 1,0-1,0 1,1-1,0 1,0-1,1 1,0-1,0 0,0 1,1-1,2 4,1-2,1 0,1-1,-1 0,1 0,0-1,1 0,0 0,0-1,0 0,0 0,1-1,0 0,0-1,0 0,0 0,0-1,1 0,7 0,-2-2,1-1,-1-1,0 0,0-1,0-1,0-1,0 0,-1 0,0-2,0 0,0 0,-1-1,0-1,-1 0,0-1,0 0,-1-1,4-5,33-24,77-80,-36 32,-89 88,1-1,-1 0,1 1,-1-1,1 1,-1-1,1 0,0 1,-1 0,1-1,0 1,-1-1,1 1,0 0,-1-1,1 1,0 0,0 0,0 0,-1-1,1 1,0 0,0 0,-1 0,1 0,0 0,0 1,0-1,-1 0,1 0,0 0,0 1,-1-1,1 0,0 1,-1-1,1 1,0-1,-1 1,1-1,-1 1,1-1,0 1,-1 0,0-1,1 1,-1 0,1-1,-1 1,0 0,1-1,-1 1,0 0,0 0,0-1,1 2,-3 44,-27 72,28-117,0 1,0-1,1 1,-1-1,1 1,-1 0,1-1,0 1,0-1,0 1,0 0,0-1,0 1,0-1,0 1,0 0,1-1,-1 1,1-1,-1 1,1-1,0 1,0-1,-1 1,1-1,0 0,0 0,0 1,1-1,-1 0,0 0,0 0,1 0,-1 0,0 0,1-1,-1 1,1 0,-1-1,1 1,-1-1,1 1,-1-1,1 0,0 1,-1-1,1 0,1 0,12-5,-1 0,0-1,0 0,0-1,0 0,-1-1,-1-1,1 0,-1-1,-1 0,7-8,46-35,-57 48,0-1,1 0,0 0,0 1,0 0,0 0,1 1,0 0,0 1,0 0,0 0,0 1,1 0,8 0,-16 2,-1 1,1-1,0 1,0-1,0 1,-1 0,1 0,0 0,-1 0,1 0,-1 1,1-1,-1 0,0 1,0-1,1 1,-1-1,0 1,0-1,0 1,-1 0,1 0,0-1,-1 1,1 0,-1 0,1 0,-1 0,0 0,0-1,0 1,0 0,0 0,0 0,-1 0,1 0,0 0,-19 71,11-55,4-11,1 0,0 0,0 0,1 1,0-1,0 1,0-1,1 1,1 0,-1-1,1 6,7 0,4-7</inkml:trace>
  <inkml:trace contextRef="#ctx0" brushRef="#br0" timeOffset="134957.234">4008 4689,'-82'114,"28"-15,52-95,1 0,-1 0,1 0,0 0,0 0,1 0,-1 1,1-1,0 0,0 0,0 1,0-1,1 0,0 0,0 0,0 0,0 1,1-2,0 1,-1 0,1 0,1 0,-1-1,1 1,-1-1,2 0,-1 0,1-1,-1 1,1-1,0 0,0 0,0 0,0-1,0 1,0-1,0 0,1 0,-1-1,0 1,1-1,-1 0,1 0,-1 0,0-1,1 1,-1-1,0 0,0 0,4-2,93-52,-78 35,-1 0,0-1,-2-1,-1-1,-1 0,0-2,-2 0,-1-1,-1 0,0-3,2-1,-1 0,-1-2,-1 1,-2-2,-1 1,-2-1,-1-1,-2 1,-1-1,-1 0,-2 0,-2 0,-1-1,-1 1,2 29,0 0,0-1,-1 1,1 0,-1 0,0 0,0 0,-1 1,0-1,1 1,-1-1,-1 1,1 0,-1 0,0 0,1 1,-2-1,1 1,0 0,-1 0,1 1,-1-1,0 1,0 0,0 0,0 0,0 1,0 0,0 0,-1 0,1 1,0 0,-1 0,1 0,0 0,-1 1,1 0,0 0,-3 2,-4 2,0 1,1 1,-1 0,2 1,-1 0,1 0,0 1,1 1,0 0,0 0,1 0,1 1,0 0,0 1,1 0,1 0,-1 0,-1 11,-2 5,1 1,2 0,1 0,1 0,2 1,0-1,4 28,-1-41,2-1,0 1,0-1,1 1,1-1,1 0,0-1,1 1,0-1,2-1,-1 0,1 0,1 0,1-1,-1 0,2-1,0-1,0 0,1 0,0-1,0-1,1 0,5 2,18 5,0-1,0-2,1-2,32 5,2-18,-54-2</inkml:trace>
  <inkml:trace contextRef="#ctx0" brushRef="#br0" timeOffset="135989.607">4685 4829,'32'-1,"0"-1,0-2,0-1,0-2,-1-1,0-1,0-2,-1-1,-1-1,26-16,-51 27,1-1,-1 1,0-1,0 0,0 0,0-1,0 1,0-1,-1 1,0-1,0 0,0 0,0-1,-1 1,0-1,1 1,-2-1,1 0,0 0,-1 1,0-1,0 0,-1 0,1 0,-1-1,0 1,0 0,-1 0,0 0,0 0,0 0,0 1,-2-4,2 5,-1 1,1 0,-1-1,0 1,0 0,0 0,0 0,0 1,-1-1,1 0,-1 1,1 0,-1-1,1 1,-1 0,1 0,-1 0,0 1,0-1,0 1,1-1,-1 1,0 0,0 0,0 0,0 1,1-1,-1 1,0-1,0 1,1 0,-1 0,0 1,-85 46,58-24,-85 82,112-101,-1-1,1 1,0 1,0-1,1 0,-1 1,1-1,0 1,1 0,-1-1,1 1,0 0,1 0,-1 0,1 0,1 0,-1 0,1 0,0 0,0-1,0 1,1 0,0-1,1 4,1-3,-1 1,1-1,1 0,-1-1,1 1,-1-1,2 0,-1 0,1 0,-1-1,1 1,0-2,1 1,-1-1,1 0,-1 0,1 0,0-1,0 0,0-1,2 1,155 5,-129-11,-1-1,0-2,0-1,0-1,-1-2,-1-1,0-2,-1-1,0-2,-1-1,-1-1,23-20,-44 34,0 0,0-1,-1 0,0 0,0-1,-1 1,0-2,0 1,0-1,-1 1,0-2,-1 1,1 0,-2-1,1 0,-1 0,-1 0,1 0,-2 0,1-1,-1 1,-1-1,0-4,-1 10,-1 1,1-1,-1 1,0-1,0 1,0 0,-1 0,1 0,-1 0,0 0,0 1,0-1,0 1,0 0,0 0,-1 0,1 0,-1 0,1 1,-1 0,0 0,1 0,-1 0,0 0,0 1,0-1,0 1,0 0,1 0,-1 1,-2 0,-3 0,0 0,0 0,0 1,0 1,0-1,0 1,1 1,-1 0,1 0,0 0,1 1,-8 6,13-10,0 0,0 1,0-1,0 1,0-1,1 1,-1-1,0 1,1 0,0 0,-1 0,1 0,0 0,0 0,0 0,0 0,0 1,1-1,-1 0,1 0,-1 1,1-1,0 0,0 1,0-1,0 0,0 1,1-1,-1 0,1 1,-1-1,1 0,0 0,0 0,0 1,0-1,0 0,0 0,1-1,-1 1,1 0,-1 0,1-1,0 1,0-1,0 1,14 5,0-1,0 0,0-2,1 0,-1-1,1 0,7-1,107 29,-126-28,0 0,-1 0,1 0,0 1,-1-1,0 1,0 0,0 1,0-1,-1 1,1-1,-1 1,0 0,-1 0,1 1,-1-1,0 0,0 1,-1-1,0 1,0 0,0 2,1 11,-1 0,-1-1,0 1,-2 0,0-1,-1 1,-1-1,-1 0,-1 0,2 30,8-27</inkml:trace>
  <inkml:trace contextRef="#ctx0" brushRef="#br0" timeOffset="136791.617">6378 5225,'109'-63,"-2"-5,-4-4,-3-5,8-14,-89 76,0-1,-1 0,-1-2,0 0,-2-1,0-1,-1 0,-1-1,-1 0,-1-1,-1-1,0 1,-2-1,2-14,-9 33,0 1,0-1,-1 0,1 0,-1 0,0 1,-1-1,1 0,0 0,-1 0,0 1,0-1,0 0,-1 1,1-1,-1 1,0-1,0 1,0 0,0 0,0 0,-1 0,1 0,-1 0,0 1,0 0,0-1,0 1,0 0,-1 0,1 0,-1 1,1-1,-1 1,1 0,-1 0,0 0,0 1,1-1,-1 1,0 0,0 0,0 0,1 0,-1 1,0 0,0 0,-1 0,-3 2,0 0,1 1,-1 0,1 0,0 1,1 0,-1 0,1 0,0 1,0 0,0 0,1 0,0 1,0 0,1 0,0 0,0 1,2-4,0-1,0 1,0 0,0 0,1 0,0 0,0 1,0-1,0 0,1 0,-1 1,1-1,0 0,1 0,-1 1,1-1,0 0,0 0,0 1,0-1,1 0,-1 0,1-1,0 1,1 0,-1 0,1-1,-1 0,1 1,0-1,0 0,0 0,2 0,7 3,1-1,0 0,-1-1,2-1,-1 0,0 0,1-2,-1 1,1-2,-1 0,1 0,-1-2,11-1,22 0,-39 3,89 7,-94-7,0 0,0 0,0 1,0-1,0 1,-1 0,1-1,0 1,0 0,0 0,-1 0,1 0,0 1,-1-1,1 0,-1 1,1-1,-1 1,0-1,0 1,0 0,0-1,0 1,0 0,0 0,0 0,-1 0,1 0,-1 0,1 0,-1 0,0 0,0 0,0 0,0 0,0 0,0 0,-1 0,1 0,-1 0,1 0,-1 1,-8 17,-1 0,0-1,-2 0,0 0,-1-1,0-1,-3 1,-30 42,45-60,0 1,0-1,0 1,0 0,0-1,0 1,0 0,0 0,0 0,1 0,-1-1,0 1,0 0,1 1,-1-1,0 0,1 0,0 0,-1 0,1 0,-1 0,1 1,0-1,0 0,0 0,0 1,0-1,0 0,0 0,0 0,0 1,1-1,-1 0,0 0,1 0,-1 0,1 1,-1-1,1 0,0 0,-1 0,1 0,0 0,0-1,0 1,-1 0,1 0,0 0,0-1,0 1,1 0,-1-1,0 1,0-1,0 1,0-1,0 0,1 0,-1 1,21-5,0-1</inkml:trace>
  <inkml:trace contextRef="#ctx0" brushRef="#br0" timeOffset="137069.987">7676 4661,'-13'22,"1"0,1 1,2 1,0 0,1 0,2 0,0 1,1 0,2 0,0 13,3-34,0 0,1 0,-1 1,1-1,0 0,0 0,1 0,-1 0,1 0,0 0,0-1,0 1,0-1,1 1,-1-1,1 0,0 0,0 0,0 0,1 0,-1-1,1 1,-1-1,1 0,0 0,0-1,-1 1,1-1,1 1,-1-1,0-1,0 1,0 0,0-1,1 0,-1 0,0 0,0-1,0 1,1-1,-1 0,0 0,0-1,3-1,3 0,1 0,0-1,-1-1,0 0,0 0,0-1,-1-1,1 1,-2-1,1-1,-1 0,0 0,-1 0,1-1,-2 0,1-1,-1 1,2-8,-4 11,0-1,0 0,-1 0,0 0,0 0,-1-1,0 1,0-1,-1 1,0-1,0 0,-1 0,0 1,0-1,-1 0,0 1,0-1,-1 0,0 1,0 0,0-1,-1 1,-1 0,1 0,-1 0,-2-1,2 3,0 0,0 0,-1 0,0 1,0 0,0 0,0 0,-1 1,1 0,-1 0,0 0,0 1,0 0,0 0,0 0,-1 1,1 0,-1 0,1 0,0 1,-1 0,1 0,-1 1,1 0,-1 0,1 0,0 1,0 0,0 0,-4 3,-9 8</inkml:trace>
  <inkml:trace contextRef="#ctx0" brushRef="#br0" timeOffset="137537.379">8297 4632,'-36'24,"1"1,1 1,1 2,2 2,1 0,1 3,-15 23,14 14,30-68,-1 0,1 0,0 0,0-1,1 1,-1 0,0 0,0 0,1 0,-1-1,1 1,0 0,-1 0,1-1,0 1,0-1,0 1,0-1,1 1,-1-1,0 1,0-1,1 0,-1 0,1 0,-1 0,1 0,0 0,-1 0,1 0,0-1,0 1,-1-1,1 1,0-1,0 0,1 1,16 1,1 0,0-1,0-1,0-1,0-1,0 0,-1-2,1 0,-1-1,0-1,2-2,-2-1,0 0,0-1,-1-1,0-1,-1-1,-1 0,0-1,-1-1,0-1,-1 0,-1 0,0-1,3-8,11-21,-2 0,-2-1,-3-1,13-44,-25 71,-1 1,-1-1,-1-1,-1 1,-1-1,-1 1,0-1,-2 0,-1 0,0 0,-2 1,0-1,-1 1,-2 0,0 0,-1 0,-1 1,-7-12,13 29,0 0,1-1,-2 1,1 0,0 1,-1-1,1 0,-1 1,0-1,0 1,0 0,0 0,0 0,0 0,-1 1,1-1,0 1,-1 0,1 0,-1 0,0 0,1 1,-1-1,0 1,1 0,-1 0,0 1,0-1,1 1,-1-1,1 1,-1 0,1 1,-1-1,1 1,0-1,-1 1,1 0,0 0,0 0,0 1,1-1,-3 3,-2 2,0 1,1 1,0-1,0 1,1 0,0 0,1 0,0 1,0 0,1 0,0 0,1 0,0 0,0 0,1 1,1-1,0 5,25 179,-15-154,1 1,3-1,1-1,1-1,3 0,1-1,1-1,2-1,2-1,1-2,2 0,0-2,3 0,0-3,19 13,-21-18,1-2,0-1,1-1,1-2,1-1,12 3,-17-11</inkml:trace>
  <inkml:trace contextRef="#ctx0" brushRef="#br0" timeOffset="139070.656">11882 4406,'6'-19,"1"0,2 0,-1 1,2 0,1 1,0 0,2-1,10-16,22-29,3 2,2 2,20-14,-36 37,-34 36,1 1,-1-1,0 1,0-1,0 1,0-1,0 0,1 1,-1-1,0 1,0-1,1 0,-1 1,0-1,1 0,-1 1,0-1,1 0,-1 0,1 1,-1-1,0 0,1 0,-1 0,1 1,-1-1,1 0,-1 0,1 0,-1 0,0 0,1 0,-1 0,1 0,-1 0,1 0,-1 0,1 0,-1 0,1-1,-1 1,0 0,1 0,-1 0,1-1,-1 1,0 0,1 0,-1-1,0 1,1 0,-1-1,0 1,1 0,-1-1,0 1,0-1,0 1,1-1,-8 41,0-13,2 0,0 0,2 1,1 0,1-1,2 13,-1-38,1 1,-1-1,0 1,1-1,-1 0,1 0,0 1,0-1,0 0,0 0,0 0,0 0,1 0,-1 0,0 0,1 0,0-1,-1 1,1 0,0-1,0 1,0-1,0 0,0 0,0 0,1 0,-1 0,0 0,0-1,1 1,-1-1,0 1,1-1,-1 0,0 0,1 0,-1 0,1 0,-1-1,0 1,0-1,1 0,-1 1,0-1,0 0,1 0,-1-1,0 1,0 0,-1-1,1 1,1-1,159-126,71-112,-210 220,-23 19,1 1,-1 0,0 0,1 0,-1-1,0 1,1 0,-1 0,1 0,-1 0,0 0,1 0,-1 0,1 0,-1-1,0 1,1 1,-1-1,1 0,-1 0,0 0,1 0,-1 0,0 0,1 0,-1 1,1-1,-1 0,0 0,1 0,-1 1,0-1,1 0,-1 0,0 1,0-1,1 0,-1 1,0-1,0 0,0 1,1-1,-1 1,0-1,0 0,0 1,0-1,0 1,0-1,0 0,0 1,0-1,0 1,0-1,0 0,0 1,0-1,0 1,0-1,0 0,-1 1,1-1,0 0,0 1,0-1,-1 0,1 1,0-1,-21 92,17-81,0 0,0 0,1 0,1 1,0-1,1 1,0 0,0 0,1-1,1 1,0 0,1-1,0 1,2 4,-2-12,0 0,1 0,0 0,-1 0,1-1,0 1,1-1,-1 0,1 0,-1 0,1 0,0-1,0 0,0 1,1-1,-1-1,0 1,1-1,-1 1,1-1,-1-1,1 1,0-1,-1 1,2-1,18-3</inkml:trace>
  <inkml:trace contextRef="#ctx0" brushRef="#br0" timeOffset="139390.757">11656 4604,'187'-9,"-1"-9,0-8,23-13,209-30,-217 59,-177 15,-6 2</inkml:trace>
  <inkml:trace contextRef="#ctx0" brushRef="#br0" timeOffset="139785.764">12192 4716,'0'34,"0"21,-5 5,-1-2,-1-7,2-7,2-5,1-11</inkml:trace>
  <inkml:trace contextRef="#ctx0" brushRef="#br0" timeOffset="140221.495">12446 4689,'306'-27,"-304"27,-1-1,1 1,-1 0,1-1,0 1,-1 0,1 0,-1 0,1 0,-1 1,1-1,-1 0,1 0,-1 1,1-1,-1 1,1 0,-1-1,1 1,-1 0,0 0,0 0,1 0,-1 0,0 0,0 0,0 0,0 0,0 1,0-1,0 0,-1 1,1-1,0 1,-1-1,1 1,-1-1,0 1,1-1,-1 1,0-1,0 1,0-1,0 1,0-1,0 1,0 0,-1-1,1 1,-1-1,1 1,-1-1,-9 17,0 0,-2-1,0 0,-1-1,-1-1,0 0,-4 2,9-8,3-2,-7 4,2 0,-1 1,2 0,-1 1,2 0,0 0,0 1,2 1,-1-1,2 1,-4 10,10-22,-1-1,1 1,0-1,0 1,0-1,0 1,0 0,0-1,1 1,-1-1,1 1,0-1,0 1,0-1,0 0,0 1,0-1,1 0,-1 0,1 0,-1 0,1 0,0 0,0 0,0-1,0 1,0-1,0 1,0-1,1 0,-1 0,0 0,1 0,0 0,89 5,108-64,-175 50</inkml:trace>
  <inkml:trace contextRef="#ctx0" brushRef="#br0" timeOffset="141504.646">13348 3785,'14'12,"0"1,-1 0,-1 1,-1 0,0 1,0 0,-2 1,0 0,0 0,-1 3,12 22,-3 1,-1 0,-3 2,-1-1,-2 2,-2-1,-2 1,-2 0,-1 0,-3 5,2-17,-2 0,0 1,-3-1,0 0,-2-1,-2 1,-1-1,-1 0,-2-1,-1 0,-1 0,-2-2,-18 28,-80 82,98-121</inkml:trace>
  <inkml:trace contextRef="#ctx0" brushRef="#br0" timeOffset="141990.019">11599 3842,'-28'44,"1"2,3 0,2 2,1 1,3 0,2 2,3 0,1 0,3 1,2 0,3 1,1 9,4-28,1 1,1-1,2 0,2 0,1-1,2 0,1 0,1-1,2-1,1 0,1-1,2 0,1-1,1-2,22 24,16-6,-34-33</inkml:trace>
  <inkml:trace contextRef="#ctx0" brushRef="#br0" timeOffset="146271.228">14111 3955,'-1'255,"-82"112,82-365,0 1,1-1,-1 0,0 0,1 0,0 1,-1-1,1 0,0 0,0 1,0-1,1 0,-1 0,0 1,1-1,0 0,-1 0,1 0,0 1,0-1,0 0,0 0,1-1,-1 1,0 0,1 0,-1-1,1 1,0-1,-1 1,1-1,0 1,0-1,0 0,0 0,0 0,0 0,1-1,-1 1,0 0,0-1,3 1,206-22,5 22,-204-1</inkml:trace>
  <inkml:trace contextRef="#ctx0" brushRef="#br0" timeOffset="146890.872">14478 3729,'174'-16,"-173"16,1 0,-1-1,1 1,-1 1,1-1,0 0,-1 0,1 1,-1-1,1 1,-1-1,1 1,-1-1,1 1,-1 0,0 0,1 0,-1 0,0 0,0 0,0 0,0 0,1 1,-2-1,1 0,0 1,0-1,0 0,-1 1,1-1,-1 1,1-1,-1 1,1-1,-1 1,0 0,0-1,0 1,0-1,0 1,0 0,0-1,-1 2,-31 66,21-51,8-15,1 0,0 0,0 0,0 0,0 0,1 0,-1 0,1 0,0 1,0-1,0 0,0 1,0-1,1 1,0-1,0 1,0-1,0 1,0-1,1 1,-1-1,1 1,0-1,0 1,0-1,1 0,-1 0,1 0,0 0,0 0,0 0,0 0,0 0,1-1,-1 1,1-1,-1 0,1 1,0-1,0-1,3 3,8 0,1-1,0 0,0-1,0 0,0-1,0-1,1-1,-1 0,0 0,0-2,0 0,-1-1,3-1,30-4,-22 4</inkml:trace>
  <inkml:trace contextRef="#ctx0" brushRef="#br0" timeOffset="159612.735">705 6494,'12'173,"-2"-91,-4-1,-3 1,-4 29,0-56,-27 154,26-185</inkml:trace>
  <inkml:trace contextRef="#ctx0" brushRef="#br0" timeOffset="160012.619">254 6636,'271'-86,"95"-11,-136 43,-210 47,-1 2</inkml:trace>
  <inkml:trace contextRef="#ctx0" brushRef="#br0" timeOffset="160630.087">1326 6241,'-22'275,"15"267,8-340,7-150,-8-52,0 1,1 0,-1 0,1 0,0-1,-1 1,1 0,0 0,-1-1,1 1,0-1,0 1,-1 0,1-1,0 0,0 1,0-1,0 1,0-1,0 0,0 0,-1 1,1-1,0 0,0 0,0 0,0 0,0 0,0 0,0-1,0 1,0 0,0 0,0-1,0 1,0 0,-1-1,1 1,0-1,0 1,0-1,-1 0,1 1,0-1,-1 0,1 1,0-1,-1 0,1 0,0 0,88-113,-53 60,53-55,-89 108,1 0,-1 0,1 1,-1-1,1 0,-1 0,1 1,0-1,-1 0,1 1,0-1,0 1,0-1,-1 1,1-1,0 1,0-1,0 1,0 0,0 0,0-1,0 1,-1 0,1 0,0 0,0 0,0 0,0 0,0 0,0 0,0 1,0-1,0 0,0 0,0 1,-1-1,1 1,0-1,0 1,0-1,-1 1,1-1,0 1,0 0,-1-1,1 1,-1 0,1 0,-1-1,1 1,-1 0,1 0,-1 0,0 0,1 0,-1 0,0 0,0-1,0 1,1 0,-1 0,0 1,8 62,-8 130,9-182,-3-17</inkml:trace>
  <inkml:trace contextRef="#ctx0" brushRef="#br0" timeOffset="160880.611">1890 7060,'0'24,"0"3,0-8,0-7</inkml:trace>
  <inkml:trace contextRef="#ctx0" brushRef="#br0" timeOffset="161132.145">1862 6636,'0'0</inkml:trace>
  <inkml:trace contextRef="#ctx0" brushRef="#br0" timeOffset="161376.767">2003 7370,'54'-107,"42"-64,-96 170,0 0,0 0,0 0,1 0,-1 0,0 0,1 1,-1-1,1 0,-1 0,1 0,-1 0,1 0,0 1,-1-1,1 0,0 1,0-1,0 0,-1 1,1-1,0 1,0-1,0 1,0 0,0-1,0 1,0 0,0 0,0 0,0-1,0 1,0 0,0 0,0 0,0 1,0-1,0 0,0 0,0 0,0 1,0-1,0 1,0-1,0 1,-1-1,1 1,0-1,0 1,0 0,-1-1,1 1,0 0,-1 0,1-1,-1 1,1 0,-1 0,1 0,-1 0,1 0,-1 0,7 61,-8-57,0-1,1 1,-1 0,1 0,0 0,0 0,0 0,1-1,0 1,0 0,0 0,0 0,1-1,0 1,0-1,0 0,0 1,1-1,-1 0,1 0,0 0,1-1,-1 1,1-1,-1 0,1 0,0 0,0 0,0-1,1 1,-1-1,1 0,-1 0,5 0,1-3,0-2,0 1,0-1,-1-1,1 0,-1 0,0-1,0 0,0 0,-1-1,0 0,0-1,-1 1,1-2,-1 1,-1-1,1 0,-2 0,5-8,-1 6,49-59,-48 56</inkml:trace>
  <inkml:trace contextRef="#ctx0" brushRef="#br0" timeOffset="162448.819">3104 7172,'12'183,"-7"-138,-1 0,-2 0,-2 1,-2-1,-3 0,-4 21,-4-38,13-28,-1 0,1 0,0 1,0-1,-1 0,1 0,-1 1,1-1,0 0,-1 0,1 0,-1 1,1-1,0 0,-1 0,1 0,-1 0,1 0,0 0,-1 0,1 0,-1 0,1 0,-1 0,1 0,0-1,-1 1,1 0,-1 0,1 0,0-1,-1 1,1 0,0 0,-1-1,1 1,0 0,-1 0,1-1,0 1,0 0,-1-1,1 1,0-1,0 1,0 0,-1-1,1 1,0-1,0 1,0 0,0-1,0 1,0-1,0 1,0-1,0 1,0 0,0-1,0 1,0-1,0 1,1 0,-1-1,-2-18,1 0,1 0,1 0,0 0,1 0,1 0,1 1,1-1,1 1,0 0,1 0,1 1,1 0,0 0,10-12,146-185,-151 198,0 0,2 0,0 2,0 0,1 1,1 0,1 2,-1 0,2 1,15-6,-32 14,0 1,1 0,-1-1,0 1,0 0,0 1,1-1,-1 0,0 1,1 0,-1 0,1 0,-1 0,0 1,1-1,-1 1,0 0,0 0,1 0,-1 0,0 0,0 1,0-1,0 1,-1 0,1 0,0 0,-1 1,1-1,-1 0,0 1,0 0,0-1,0 1,0 0,0 0,-1 0,0 0,1 0,-1 0,0 1,-1-1,1 0,-1 1,1-1,-1 0,0 1,0 0,-3 12,0-1,0 1,-2-1,0 0,-1 0,0-1,-1 1,-1-1,0-1,-1 0,0 0,-1 0,-4 2,8-6,-1 0,-1 0,1-1,-2 0,1 0,-1-1,0 0,0-1,-1 0,0 0,0-1,0 0,-1-1,0 0,0-1,0 0,0-1,-11 2,19-5,-1 1,1-1,-1 0,1 0,0 0,-1 0,1-1,0 0,0 1,0-1,0 0,0 0,0-1,0 1,1 0,-1-1,1 0,0 1,0-1,0 0,0 0,0-1,1 1,-1 0,1 0,0-1,0 1,0-1,0 1,1-1,0 1,-1-1,1 1,0-1,1 0,-1 1,1-1,-1 1,1-1,0 1,0 0,1-1,-1 1,1 0,0 0,-1 0,1 0,1 0,-1 0,1-1,13-21</inkml:trace>
  <inkml:trace contextRef="#ctx0" brushRef="#br0" timeOffset="162662.739">3838 7144,'-5'24,"-1"3,5-8,2-11,2-8</inkml:trace>
  <inkml:trace contextRef="#ctx0" brushRef="#br0" timeOffset="162812.645">3781 6861,'0'0</inkml:trace>
  <inkml:trace contextRef="#ctx0" brushRef="#br0" timeOffset="163230.647">4064 7031,'-29'430,"28"-413,0 0,-1 0,0 0,-2 0,0 0,0-1,-2 1,0-1,-1-1,0 1,6-16,1 0,-1 0,1 0,-1 1,1-1,0 0,-1 0,1 0,-1 0,1 0,-1 0,1 0,-1 0,1 0,-1 0,1 0,0-1,-1 1,1 0,-1 0,1 0,-1 0,1-1,0 1,-1 0,1 0,0-1,-1 1,1 0,0-1,-1 1,1-1,0 1,0 0,-1-1,1 1,0-1,0 1,0 0,-1-1,1 1,0-1,0 1,0-1,0 1,0-1,0 1,0 0,0-1,0 1,0-1,0 1,1-1,-1 1,0-1,0 1,0 0,1-1,-1 1,0-1,0 1,1 0,-1-1,0 1,1 0,-1-1,4-24,1-1,1 1,1 1,1-1,1 1,1 0,8-11,-13 24,15-29,2 1,2 1,1 0,2 2,1 2,2 0,33-29,-58 58,0 0,0 1,1-1,-1 1,1 0,0 0,0 1,0 0,1 0,-1 0,1 1,-1 0,1 0,0 1,0-1,0 2,0-1,0 1,0 0,5 1,-10-1,0 1,-1 0,1 0,0 1,0-1,0 0,-1 0,1 1,-1-1,1 1,-1 0,1-1,-1 1,0 0,0 0,0 0,0 0,0 0,0 0,-1 0,1 0,-1 0,1 0,-1 0,0 0,0 1,0-1,0 0,0 0,0 0,-1 0,1 0,-1 0,1 1,-26 71,17-58,0 0,-1-1,0 0,-2-1,1 0,-2-1,0 0,0-1,-1-1,-1 0,0-1,-12 7,-22-2,31-15</inkml:trace>
  <inkml:trace contextRef="#ctx0" brushRef="#br0" timeOffset="163560.978">4515 7257,'35'-3,"0"-2,0-1,-1-2,0-2,0-1,-1-1,-1-2,28-15,-55 26,-1 0,1 0,0-1,-1 1,1-1,-1 0,0 0,-1-1,1 1,-1-1,0 1,0-1,0 0,0-1,-1 1,0 0,0-1,-1 1,1-1,-1 1,0-1,-1 0,0 1,1-1,-2 0,1 0,-1 1,0-1,-1-5,1 9,0 0,-1-1,1 1,0 0,-1 0,0 0,1 0,-1 0,0 0,0 0,0 1,0-1,-1 1,1-1,0 1,-1 0,1 0,-1 0,1 0,-1 0,1 1,-1-1,1 1,-1-1,0 1,1 0,-1 0,0 0,1 1,-1-1,0 1,1-1,-1 1,1 0,-1 0,1 0,-85 49,75-40,1 1,0 1,0 0,1 0,1 1,0 0,1 0,1 1,0 0,0 1,-1 6,6-15,0 0,0 1,1-1,0 1,0-1,1 1,-1-1,1 1,1-1,-1 1,1-1,0 1,1-1,-1 0,1 1,1-1,-1 0,1 0,0-1,0 1,1-1,0 1,0-1,0 0,0 0,1-1,0 1,2 1,3 0,-1-1,0 0,1 0,0-1,0 0,1-1,-1 0,0-1,1 0,0 0,0-1,-1-1,11 0,11 0</inkml:trace>
  <inkml:trace contextRef="#ctx0" brushRef="#br0" timeOffset="164247.258">5700 7144,'-9'10,"1"0,-1 1,2 0,0 0,0 1,1 0,0 0,1 1,0-1,1 1,1 0,0 0,1 1,0-1,1 0,0 11,3-20,0 0,0 1,0-1,1 0,-1 0,1 0,0-1,0 1,0-1,1 0,-1 1,1-1,0-1,0 1,0-1,0 1,0-1,1 0,-1-1,1 1,-1-1,1 0,-1 0,1 0,0-1,0 1,-1-1,1 0,0-1,-1 1,1-1,0 0,-1 0,1 0,-1-1,1 0,-1 0,0 0,0 0,1-1,-2 1,1-1,0 0,-1 0,1 0,-1-1,1 0,3-3,0 0,-1 0,0-1,0 0,0 0,-1 0,0-1,-1 0,0 0,-1 0,1 0,-2 0,1-1,-1 1,-1-1,0 0,0 0,-1 1,0-1,-1-6,0 11,-1 1,1-1,-1 1,1-1,-1 1,-1 0,1-1,0 1,-1 1,0-1,0 0,0 1,-1-1,1 1,-1 0,0 0,1 0,-1 1,-1-1,1 1,0 0,0 0,-1 1,1-1,-1 1,0 0,1 0,-1 0,0 1,0 0,1 0,-1 0,0 0,0 1,1 0,-3 0,-13 5</inkml:trace>
  <inkml:trace contextRef="#ctx0" brushRef="#br0" timeOffset="164496.69">6067 7454,'5'-28,"11"-25,8-8,-1 3,2 5,0 12,1 8,1 5,1 8,0 6,-5 6</inkml:trace>
  <inkml:trace contextRef="#ctx0" brushRef="#br0" timeOffset="165309.987">7112 6241,'-25'559,"22"-115,19-359,-15-83,0 0,0 1,0-1,0 0,1 0,-1 0,1 0,-1-1,1 1,-1 0,1-1,0 1,0-1,0 1,0-1,0 0,0 0,0 0,1 0,-1 0,0 0,0-1,1 1,-1-1,0 0,1 1,-1-1,1 0,-1-1,0 1,1 0,-1-1,2 0,10-4,-1-1,0 0,-1-1,0-1,0 0,0 0,-1-1,0-1,-1 1,0-2,-1 0,0 0,-1 0,2-5,24-25,-17 23,0-1,2 2,0 1,0 0,2 1,8-4,-28 18,0 0,0 0,0 0,0 1,0-1,0 0,1 0,-1 1,0-1,1 0,-1 1,0 0,1-1,-1 1,0 0,1-1,-1 1,1 0,-1 0,0 0,1 0,-1 1,1-1,-1 0,0 0,1 1,-1-1,0 1,1-1,-1 1,0 0,0 0,1-1,-1 1,0 0,0 0,0 0,0 0,0 0,0 0,0 1,-1-1,1 0,0 0,-1 1,1-1,-1 0,1 1,-1-1,0 0,1 1,-1 0,-12 93,9-87,0-1,1 1,0 1,1-1,0 0,0 0,1 1,0-1,0 0,1 0,0 3,-1-9,1-1,0 1,-1-1,1 1,0 0,-1-1,1 1,0-1,0 0,0 1,1-1,-1 0,0 1,0-1,1 0,-1 0,1 0,-1 0,1 0,-1-1,1 1,-1 0,1-1,0 1,-1-1,1 0,0 1,-1-1,1 0,0 0,1 0,12-3</inkml:trace>
  <inkml:trace contextRef="#ctx0" brushRef="#br0" timeOffset="168899.543">7930 7031,'-50'90,"44"-79,1 1,0 0,0 0,2 0,-1 0,2 1,-1-1,2 1,0-1,0 1,1 0,0-1,2 1,0 5,-1-15,1 0,-1 1,1-1,0 0,0 0,0 0,0 0,0-1,1 1,-1 0,1-1,0 0,0 0,0 0,0 0,0 0,0 0,0-1,0 1,1-1,-1 0,1 0,-1-1,1 1,-1-1,1 1,-1-1,1 0,0 0,-1-1,1 1,-1-1,1 0,0 0,7-1,0-1,-1 0,1-1,-1 0,0-1,0 0,-1-1,1 1,-1-2,6-5,-8 7,0-1,-1 1,0-1,-1-1,1 1,-1-1,0 0,-1 0,1 0,-2 0,1-1,-1 0,0 0,0 0,-1 0,0 0,-1 0,0-1,0 1,-1-1,0 1,0 0,-1-1,0 1,-1-1,1 1,-3-4,1 9,0 0,0-1,-1 1,1 1,-1-1,0 0,0 1,0 0,0 0,0 0,0 0,-1 0,1 1,0 0,-1 0,1 0,-1 1,0 0,1-1,-4 2,-17-2</inkml:trace>
  <inkml:trace contextRef="#ctx0" brushRef="#br0" timeOffset="169279.605">8382 7031,'-11'14,"1"0,0 1,1 0,0 0,2 1,0 0,0 1,2 0,0-1,1 2,0-1,2 0,0 1,1-1,0 2,1-17,0 0,1 0,-1 0,0 0,1 0,-1 0,1 0,-1 0,1 0,0-1,0 1,0 0,0 0,0-1,0 1,0-1,1 1,-1-1,1 1,-1-1,1 0,-1 0,1 1,0-1,0-1,-1 1,1 0,0 0,0-1,0 1,0-1,0 1,0-1,0 0,0 0,0 0,0 0,0 0,0 0,0 0,0-1,0 1,1-1,81-39,-71 32,1-1,-1 0,-1-1,0 0,0-1,-1-1,0 1,-1-2,-1 1,0-2,0 1,-1-1,-1 0,-1-1,0 1,1-6,-7 17,0 1,0-1,0 0,0 1,-1-1,1 1,-1-1,0 1,0-1,0 1,0-1,0 1,-1 0,1 0,0 0,-1 0,0 0,1 0,-1 0,0 0,0 0,0 1,0-1,-1 1,1 0,0-1,-1 1,1 0,0 1,-1-1,1 0,-1 1,0-1,1 1,-1 0,1-1,-1 1,0 1,1-1,-1 0,-1 1,-21-2</inkml:trace>
  <inkml:trace contextRef="#ctx0" brushRef="#br0" timeOffset="169812.436">8917 7060,'-74'448,"58"-356,16-92,-1-1,1 1,0 0,0 0,0-1,-1 1,1 0,0 0,0-1,-1 1,1 0,0 0,0 0,-1 0,1-1,0 1,-1 0,1 0,0 0,-1 0,1 0,0 0,-1 0,1 0,0 0,-1 0,1 0,0 0,0 0,-1 0,1 0,0 0,-1 0,1 1,0-1,-1 0,1 0,0 0,0 0,-1 1,1-1,0 0,0 0,-1 1,1-1,0 0,0 0,0 1,0-1,-1 0,1 1,0-1,0 0,0 0,0 1,0-1,0 0,0 1,0-1,-6-29,5 9,1-1,0 0,2 1,0-1,2 1,0 0,1 0,1 0,1 1,1 0,0 0,3-2,-3 2,0 1,2 0,0 0,0 1,2 0,0 1,1 1,1 0,0 1,1 0,0 1,1 0,1 2,0 0,0 1,1 0,0 2,1 0,0 1,9-2,-24 8,1 0,0 1,-1-1,1 1,0 0,0 1,-1-1,1 1,0 0,-1 0,1 0,0 1,-1-1,0 1,1 0,-1 0,0 1,0-1,0 1,0 0,-1 0,1 1,-1-1,0 0,0 1,0 0,0 0,-1 0,0 0,1 0,-1 1,-1-1,1 1,-1-1,0 1,0-1,0 1,0 0,-1 0,0-1,0 1,0 0,-1 0,1 0,-2 2,0 0,0 0,0-1,-1 1,0-1,0 0,0 0,-1 0,0 0,0 0,-1-1,1 0,-1 0,0 0,-1-1,1 1,-1-1,0 0,0-1,0 0,-3 1,-143 38,125-37,23-4,0 0,0 0,-1 0,1 0,0 0,0-1,-1 0,1 0,0 0,0 0,-1-1,1 1,0-1,0 0,0 0,0-1,0 0,0 1,0-1,0 0,1-1,-1 1,1-1,-10-12</inkml:trace>
  <inkml:trace contextRef="#ctx0" brushRef="#br0" timeOffset="172534.541">11882 6016,'-118'211,"-62"164,22-90,311-527,-31 51,61-78,-183 269,50-48,-49 47,0 0,0 0,0 0,1 1,-1-1,0 1,0-1,1 1,-1-1,0 1,0 0,1-1,-1 1,0 0,1 0,-1 0,1 0,-1 0,0 0,0 1,1-1,-1 0,0 1,1-1,-1 1,0-1,0 1,0 0,1-1,-1 1,0 0,0 0,0 0,0 0,0 0,-1 0,1 0,0 0,0 0,-1 0,1 0,0 1,-1-1,0 0,1 0,-1 1,0-1,1 1,2 13,-1-1,0 0,-2 1,1-1,-1 1,-1-1,-1 1,0-1,-1 0,-1 4,-2 15,-30 202,24-174,8-51,1 1,1-1,-1 1,2-1,0 1,0 0,1 0,0 0,1-1,0 1,0 0,1-1,1 2,-1-9,0-1,0 1,1-1,-1 0,0 1,1-1,-1 0,1-1,0 1,0 0,0-1,-1 0,1 0,0 0,1 0,-1 0,0 0,0-1,0 1,0-1,1 0,-1 0,0 0,0-1,0 1,0-1,1 0,-1 1,0-1,0-1,0 1,0 0,-1-1,1 1,0-1,-1 0,1 0,-1 0,1 0,-1-1,0 1,0-1,0 1,0-1,-1 0,1 1,-1-1,2-3,70-93,-5-3,17-40,37-87,-99 199,-23 29,1 1,-1 0,1-1,-1 1,0 0,1-1,0 1,-1 0,1 0,-1-1,1 1,-1 0,1 0,-1 0,1 0,0 0,-1 0,1 0,-1 0,1 0,-1 0,1 0,0 0,-1 0,1 1,-1-1,1 0,-1 0,1 1,-1-1,1 0,-1 1,1-1,-1 0,0 1,1-1,-1 1,1-1,-1 1,0-1,1 0,-1 1,0 0,0-1,0 1,1-1,-1 1,0-1,0 1,0-1,0 1,0 0,0-1,0 1,0-1,0 1,0-1,0 1,6 184,-8-117,1 268,1-312</inkml:trace>
  <inkml:trace contextRef="#ctx0" brushRef="#br0" timeOffset="172785.653">13151 6156,'-19'43,"-7"34,-3 8,3 0,6-11,2-7,3-11,5-10,4-8,3-6,2-3,1-2,0-6</inkml:trace>
  <inkml:trace contextRef="#ctx0" brushRef="#br0" timeOffset="173200.357">12954 6128,'53'-39,"2"3,1 2,2 2,2 4,0 1,10 1,-50 18,1 1,-1 2,1 0,0 1,0 1,16 0,-32 2,1 1,-1 1,0-1,1 1,-1-1,0 2,1-1,-1 0,0 1,0 0,0 0,0 1,0 0,-1-1,1 1,-1 1,0-1,0 1,0-1,0 1,0 1,-1-1,0 0,0 1,0-1,-1 1,1 0,0 2,-1-1,-1 0,0-1,0 1,0-1,0 1,-1 0,0 0,0-1,-1 1,0 0,0-1,0 1,0 0,-1-1,0 1,0-1,-1 0,1 0,-1 0,0 0,-3 2,-83 93,86-97,-98 84,-4-3,-68 38,156-111,12-9,0 1,0-1,1 1,-1 0,1 0,-1 1,1-1,0 1,1 0,-1 0,0 1,1-1,0 1,0-1,1 1,-1 0,1 0,0 1,3-2,1 0,0 0,0 0,1-1,-1 1,1-1,-1 0,1 0,0 0,0 0,1 0,-1-1,1 1,-1-1,1 0,0 0,-1 0,1 0,0-1,0 0,1 0,-1 0,0 0,2 0,10 4,3 2,-1 1,1 0,-2 1,1 1,-1 1,0 0,-1 1,-1 1,0 1,0 0,2 6,-16-16,1 0,0-1,0 1,0-1,0 1,1-1,0 0,-1 0,1 0,0 0,0 0,1-1,-1 1,1-1,-1 0,1 0,-1 0,1-1,0 1,0-1,0 0,0 0,0 0,0-1,0 1,0-1,1 0,-1 0,0-1,0 1,0-1,0 0,0 0,2 0,6-10</inkml:trace>
  <inkml:trace contextRef="#ctx0" brushRef="#br0" timeOffset="173701.77">13885 5902,'255'-50,"-253"49,1 0,-1 1,0-1,1 0,-1 1,1-1,-1 1,0 0,1 0,-1 0,1 0,-1 0,1 1,-1-1,0 1,1 0,-1-1,0 1,1 0,-1 0,0 0,0 1,0-1,0 0,0 1,0 0,-1-1,1 1,0 0,-1 0,1 0,-1 0,0 0,1 0,-1 0,0 0,0 1,-1-1,1 0,0 1,-1-1,0 1,1 0,-5 9,0-1,-1 1,0-2,-1 1,0 0,-1-1,0 0,0-1,-1 1,-4 3,-9 11,5-4,8-12,1 0,-1 0,2 1,-1 0,1 0,1 1,-1-1,2 1,-1 0,1 1,1-1,0 1,1 0,-2 8,5-16,-1 0,1-1,0 1,0 0,0 0,0-1,0 1,1-1,-1 1,1-1,0 1,0-1,0 0,0 0,0 0,0 0,0 0,1 0,-1-1,1 1,-1-1,1 1,0-1,-1 0,1 0,0-1,0 1,0 0,0-1,1 0,92-2,20-23,-91 22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1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475 395,'-1'-8,"0"0,-1 0,0 0,0 1,-1-1,1 0,-2 1,1 0,-1 0,0 0,-1 0,1 1,-1-1,0 1,-1 0,0 1,0-1,0 1,0 0,-1 1,0 0,0 0,0 0,-1 1,1 0,-1 0,1 1,-1 0,0 1,0-1,0 1,0 1,0 0,0 0,0 0,0 1,0 0,0 1,0-1,-5 3,7 0,-1-1,1 1,0 1,0-1,0 1,1 0,0 0,0 0,0 1,1 0,-1 0,1 0,1 0,-1 1,1-1,0 1,1 0,-1 0,1 0,1 0,-1 2,1-4,0 0,0 0,0 0,1 1,0-1,0 0,0 0,1 0,-1 0,1 0,0 0,1 0,-1 0,1 0,0-1,0 1,1 0,-1-1,1 0,0 0,0 0,1 0,-1 0,1 0,0-1,-1 0,2 0,-1 0,0 0,3 1,70 28,-77-31,0 0,0 0,0 0,0 1,-1-1,1 0,0 0,-1 0,1 0,-1 1,1-1,-1 0,1 0,-1 0,0 0,0 0,1 0,-1-1,0 1,0 0,0 0,0-1,0 1,0 0,0-1,0 1,0-1,0 1,0-1,-1 1,0-1,1 1,-44 23,31-18,0 1,0 1,0 0,1 0,0 1,1 1,0 0,0 1,1 0,1 1,0 0,0 1,1 0,1 0,4-4,1-6,0 1,1 0,-1 0,1 0,0 0,0 0,0 1,1-1,-1 1,1-1,0 1,0-1,1 1,0 0,-1-1,2 1,-1 0,0-1,1 1,0 0,0-1,0 1,1-1,-1 0,1 1,0-1,1 0,-1 0,1 0,-1 0,2 0,7 5,0-1,1 0,0-1,0-1,1 1,0-2,0 0,0 0,1-1,-1-1,1-1,0 1,0-2,1 0,5-2,-1 0,0-1,0-1,0-1,0-1,0 0,-1-2,0 0,-14 6,0-1,-1 0,1 0,-1 0,0 0,0 0,0-1,0 1,0-1,0 0,-1 0,1 0,-1 0,0 0,0-1,0 1,1-3,4-14</inkml:trace>
  <inkml:trace contextRef="#ctx0" brushRef="#br0" timeOffset="641.401">389 0,'-36'70,"-25"151,42-132,-52 202,48-115,-22 51,-5-31,46-172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335 141,'-20'0,"0"1,1 0,0 2,-1 0,1 2,0 0,1 0,-1 2,1 1,0 0,1 1,0 1,1 0,-6 6,16-9,0 1,0 0,1 0,1 0,-1 0,1 1,1 0,0 0,0 0,1 0,0 0,-1 7,2-10,1-1,0 1,-1 0,2 0,-1 0,1-1,0 1,0 0,0-1,1 1,0-1,0 1,1-1,-1 0,1 0,0 0,0 0,1-1,0 1,-1-1,2 0,-1 0,0 0,1-1,-1 1,1-1,0 0,0 0,1-1,-1 0,0 0,1 0,-1 0,1-1,5-3,1-1,-2 0,1-1,0 0,-1-1,0 0,0-1,0 0,0 0,-1-1,-1-1,1 1,3-6,222-228,-234 240,0 0,1 0,-1 0,0 0,1 0,-1 0,1 0,-1 0,1 0,-1 0,1 0,0 0,-1 0,1 1,0-1,0 0,0 1,-1-1,1 0,0 1,0-1,0 1,0-1,0 1,0 0,0-1,0 1,0 0,0 0,1 0,-1 0,0 0,0 0,0 0,0 0,0 0,0 0,0 0,0 1,0-1,0 1,0-1,0 0,0 1,0 0,0-1,0 1,0 0,-1-1,1 1,0 0,0 0,-1-1,1 1,0 0,-1 0,1 1,13 192,-13-189,-1 0,1 0,0 0,0 0,1 0,-1 0,1 0,0-1,0 1,1-1,-1 1,1-1,0 0,0 0,1 0,-1 0,1-1,0 1,0-1,0 0,0 0,0 0,1-1,-1 0,1 0,0 0,0 0,-1 0,1-1,0 0,0 0,1-1,-1 1,0-1,0 0,0-1,51-26,-31 8</inkml:trace>
  <inkml:trace contextRef="#ctx0" brushRef="#br0" timeOffset="449.337">1293 0,'-20'6,"0"1,0 1,0 1,1 0,0 1,1 2,0-1,1 2,0 1,1 0,-4 5,18-16,0 0,0-1,1 1,-1 0,1 0,-1 0,1 0,0 0,0 0,0 0,1 0,-1 0,1 0,0 1,0-1,0 0,0 0,0 0,1 1,-1-1,1 0,0 0,0 0,0 0,0 0,1 0,-1 0,1-1,0 1,0 0,0-1,0 1,0-1,0 0,1 0,-1 0,1 0,0 0,-1 0,4 1,17 10,72 56,-92-67,-1 1,0 0,0-1,0 1,-1 0,1 0,0 0,-1 0,0 1,0-1,0 0,0 0,-1 1,1-1,-1 1,0-1,0 0,0 1,0-1,0 1,-1-1,0 0,1 1,-1-1,-1 0,1 0,0 0,-1 0,1 0,-1 0,0 0,-1 0,-6 7,0 0,-1-1,0 0,-1-1,0 0,0-1,-1 0,0-1,0 0,0-1,-1 0,0-1,0-1,0 0,0 0,-1-2,1 1,0-2,-1 0,-10-1,-39-20,49 9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20,'-38'-17,"24"16,0 0,0 0,1 1,-1 1,0 0,0 1,1 1,-1 0,1 1,-12 5,0-2,21-7,0 1,0-1,-1 1,1 1,0-1,0 0,0 1,1 0,-1 0,0 0,1 0,-1 1,1-1,0 1,0 0,0 0,0 0,0 1,1-1,-1 1,1-1,0 1,0 0,0 0,1-1,-1 1,1 1,0-1,0 0,1 0,-1 0,1 0,0 1,0 0,3 7,1 0,0 0,1-1,1 1,0-1,0 0,1-1,0 0,1 0,0 0,1-1,0 0,0-1,1 1,0-2,0 0,2 1,12 8,-21-15,1 0,-1 0,1 1,-1 0,1-1,-1 1,0 1,0-1,0 0,0 1,0-1,-1 1,1 0,-1 0,1 0,-1 0,0 0,0 1,-1-1,1 0,-1 1,1 0,-1-1,0 1,-1 0,1-1,-1 1,1 0,-1 0,0 0,-1-1,1 1,-1 0,1 0,-1-1,-1 4,-8 4,-1 0,0-1,0 0,-1-1,-1-1,1 0,-1 0,0-1,-1-1,0 0,0-1,0 0,-3-1,13-3,-14 6,3-1,1-1,-1 0,0-1,0 0,0-1,0-1,0-1,-10 0,25-1,-1 0,1 0,-1 0,1 0,-1 0,1 0,-1 0,1-1,-1 1,1 0,0 0,-1 0,1-1,-1 1,1 0,0-1,-1 1,1 0,-1-1,1 1,0 0,0-1,-1 1,1-1,0 1,0-1,-1 1,1 0,0-1,0 1,0-1,0 1,0-1,0 1,0-1,0 1,0-1,0 1,0-1,0 1,0-1,0 1,0-1,0 1,1-1,-1 1,0-1,0 1,1 0,-1-1,0 1,0-1,1 1,-1 0,0-1,1 1,-1 0,1-1,-1 1,7-12</inkml:trace>
  <inkml:trace contextRef="#ctx0" brushRef="#br0" timeOffset="564.012">1076 161,'-27'1,"0"2,0 1,0 1,1 1,-1 1,1 2,1 0,-15 9,27-11,-1 1,1 1,1 0,0 1,0 0,1 1,0 0,1 1,0 0,1 0,0 1,1 0,0 3,4-11,1 1,0-1,0 1,1-1,0 1,0 0,0 0,0 0,1 0,0 0,1 0,-1 1,1-1,0 0,1 0,-1 1,1-1,1 0,-1 0,1 0,0 0,0-1,1 1,-1 0,1-1,1 1,-1-1,1 0,0 0,0-1,0 1,1-1,-1 0,1 0,1 0,1-2,1 0,0 0,-1-1,1 0,0 0,0 0,0-1,0-1,0 0,0 0,0 0,0-1,-1 0,1 0,-1-1,1 0,-1 0,0-1,0 0,-1 0,1-1,4-3,125-128,38-70,-174 206,1-1,-1 1,0-1,0 1,0-1,0 1,0-1,0 1,1-1,-1 1,0-1,0 1,1-1,-1 1,0 0,1-1,-1 1,0-1,1 1,-1 0,1-1,-1 1,1 0,-1 0,0-1,1 1,-1 0,1 0,-1 0,1 0,-1-1,1 1,0 0,-1 0,1 0,-1 0,1 0,-1 0,1 0,-1 1,1-1,-1 0,1 0,-1 0,1 0,-1 1,1-1,-1 0,1 0,-1 1,0-1,1 0,-1 1,0-1,1 1,-1-1,0 0,1 1,-1-1,0 1,1-1,-1 1,0 0,2 36,-2-32,7 132,-5-127,0 1,1-1,0 0,1 0,0-1,0 1,1-1,0 0,0 0,1 0,1-1,-1 0,1 0,1-1,5 5,4 1</inkml:trace>
  <inkml:trace contextRef="#ctx0" brushRef="#br0" timeOffset="1212.848">1499 528,'81'-227,"-80"226,2-12,2 1,0-1,0 1,1 0,0 0,1 0,1 1,0 0,0 1,1 0,0 0,1 1,0 0,0 1,1 0,0 0,4-1,-14 9,1-1,-1 1,0-1,1 1,-1-1,0 1,1 0,-1 0,1 0,-1 0,1 0,-1 0,0 0,1 0,-1 0,1 1,-1-1,0 1,1-1,-1 1,0-1,0 1,1 0,-1 0,0 0,0-1,0 1,0 0,0 0,0 0,0 1,0-1,-1 0,1 0,0 0,0 1,-1-1,1 0,-1 1,0-1,1 0,-1 1,0-1,0 1,0 0,-4 67,3-66,-15 173,16-174,0-1,0 1,0 0,1 0,-1 0,0-1,1 1,-1 0,1 0,-1-1,1 1,0 0,0-1,0 1,0-1,0 1,0-1,0 1,0-1,1 0,-1 0,0 0,1 1,-1-1,1 0,-1-1,1 1,0 0,-1 0,1-1,0 1,0-1,-1 1,1-1,0 0,0 0,0 0,-1 0,1 0,0 0,0 0,0-1,-1 1,1-1,0 1,-1-1,1 0,0 1,-1-1,1 0,-1 0,1 0,-1 0,1-1,-1 1,0 0,0 0,1-1,-1 0,14-11,-1-1,-1-1,0 0,-1 0,0-1,-1-1,7-15,46-64,-12 44,-39 82,-14 226,16-216,-3-28</inkml:trace>
  <inkml:trace contextRef="#ctx0" brushRef="#br0" timeOffset="4463.94">2346 246,'56'18,"-48"-14,1-1,0 1,0-2,0 1,0-1,1-1,-1 0,1 0,-1-1,0 0,1 0,-1-1,1 0,-1-1,0 0,0-1,0 0,0 0,0-1,-1 0,6-3,-10 4,0 0,-1 0,1 0,-1 0,1-1,-1 1,-1-1,1 0,0 0,-1 0,0 0,0 0,0-1,0 1,-1-1,0 1,0-1,0 1,0-1,-1 0,1 0,-1 1,-1-1,1 0,-1 1,1-1,-1 0,-1 1,1-1,-1 1,1 0,-1-1,0 1,-1 0,1 0,-1 0,0 0,0 1,0-1,0 1,-1 0,1 0,-1 0,0 0,-2 0,-1-1,-1 2,0-1,0 1,0 1,0-1,0 1,0 1,0-1,-1 1,1 1,0 0,0 0,0 0,0 1,0 0,0 1,1 0,-1 0,1 0,-1 1,1 0,0 1,1-1,-1 2,1-1,0 0,0 1,1 0,0 1,0-1,0 1,1 0,0 0,0 0,1 1,-1-1,2 1,-1 1,-4 14,0 0,2 0,0 1,2 0,0 0,2 0,1 0,1 9,0-26,0-1,0 0,1 0,0 0,0 0,0-1,1 1,0 0,0-1,0 0,1 0,0 0,0 0,0 0,0-1,1 0,0 0,0 0,0-1,0 1,1-1,-1 0,1-1,4 2,3 1,1 0,1-1,-1-1,1 0,-1-1,1 0,0-1,0-1,-1-1,1 0,31-10,-27 4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3.2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3.2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2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2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1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475 395,'-1'-8,"0"0,-1 0,0 0,0 1,-1-1,1 0,-2 1,1 0,-1 0,0 0,-1 0,1 1,-1-1,0 1,-1 0,0 1,0-1,0 1,0 0,-1 1,0 0,0 0,0 0,-1 1,1 0,-1 0,1 1,-1 0,0 1,0-1,0 1,0 1,0 0,0 0,0 0,0 1,0 0,0 1,0-1,-5 3,7 0,-1-1,1 1,0 1,0-1,0 1,1 0,0 0,0 0,0 1,1 0,-1 0,1 0,1 0,-1 1,1-1,0 1,1 0,-1 0,1 0,1 0,-1 2,1-4,0 0,0 0,0 0,1 1,0-1,0 0,0 0,1 0,-1 0,1 0,0 0,1 0,-1 0,1 0,0-1,0 1,1 0,-1-1,1 0,0 0,0 0,1 0,-1 0,1 0,0-1,-1 0,2 0,-1 0,0 0,3 1,70 28,-77-31,0 0,0 0,0 0,0 1,-1-1,1 0,0 0,-1 0,1 0,-1 1,1-1,-1 0,1 0,-1 0,0 0,0 0,1 0,-1-1,0 1,0 0,0 0,0-1,0 1,0 0,0-1,0 1,0-1,0 1,0-1,-1 1,0-1,1 1,-44 23,31-18,0 1,0 1,0 0,1 0,0 1,1 1,0 0,0 1,1 0,1 1,0 0,0 1,1 0,1 0,4-4,1-6,0 1,1 0,-1 0,1 0,0 0,0 0,0 1,1-1,-1 1,1-1,0 1,0-1,1 1,0 0,-1-1,2 1,-1 0,0-1,1 1,0 0,0-1,0 1,1-1,-1 0,1 1,0-1,1 0,-1 0,1 0,-1 0,2 0,7 5,0-1,1 0,0-1,0-1,1 1,0-2,0 0,0 0,1-1,-1-1,1-1,0 1,0-2,1 0,5-2,-1 0,0-1,0-1,0-1,0-1,0 0,-1-2,0 0,-14 6,0-1,-1 0,1 0,-1 0,0 0,0 0,0-1,0 1,0-1,0 0,-1 0,1 0,-1 0,0 0,0-1,0 1,1-3,4-14</inkml:trace>
  <inkml:trace contextRef="#ctx0" brushRef="#br0" timeOffset="641.401">389 0,'-36'70,"-25"151,42-132,-52 202,48-115,-22 51,-5-31,46-172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335 141,'-20'0,"0"1,1 0,0 2,-1 0,1 2,0 0,1 0,-1 2,1 1,0 0,1 1,0 1,1 0,-6 6,16-9,0 1,0 0,1 0,1 0,-1 0,1 1,1 0,0 0,0 0,1 0,0 0,-1 7,2-10,1-1,0 1,-1 0,2 0,-1 0,1-1,0 1,0 0,0-1,1 1,0-1,0 1,1-1,-1 0,1 0,0 0,0 0,1-1,0 1,-1-1,2 0,-1 0,0 0,1-1,-1 1,1-1,0 0,0 0,1-1,-1 0,0 0,1 0,-1 0,1-1,5-3,1-1,-2 0,1-1,0 0,-1-1,0 0,0-1,0 0,0 0,-1-1,-1-1,1 1,3-6,222-228,-234 240,0 0,1 0,-1 0,0 0,1 0,-1 0,1 0,-1 0,1 0,-1 0,1 0,0 0,-1 0,1 1,0-1,0 0,0 1,-1-1,1 0,0 1,0-1,0 1,0-1,0 1,0 0,0-1,0 1,0 0,0 0,1 0,-1 0,0 0,0 0,0 0,0 0,0 0,0 0,0 0,0 1,0-1,0 1,0-1,0 0,0 1,0 0,0-1,0 1,0 0,-1-1,1 1,0 0,0 0,-1-1,1 1,0 0,-1 0,1 1,13 192,-13-189,-1 0,1 0,0 0,0 0,1 0,-1 0,1 0,0-1,0 1,1-1,-1 1,1-1,0 0,0 0,1 0,-1 0,1-1,0 1,0-1,0 0,0 0,0 0,1-1,-1 0,1 0,0 0,0 0,-1 0,1-1,0 0,0 0,1-1,-1 1,0-1,0 0,0-1,51-26,-31 8</inkml:trace>
  <inkml:trace contextRef="#ctx0" brushRef="#br0" timeOffset="449.337">1293 0,'-20'6,"0"1,0 1,0 1,1 0,0 1,1 2,0-1,1 2,0 1,1 0,-4 5,18-16,0 0,0-1,1 1,-1 0,1 0,-1 0,1 0,0 0,0 0,0 0,1 0,-1 0,1 0,0 1,0-1,0 0,0 0,0 0,1 1,-1-1,1 0,0 0,0 0,0 0,0 0,1 0,-1 0,1-1,0 1,0 0,0-1,0 1,0-1,0 0,1 0,-1 0,1 0,0 0,-1 0,4 1,17 10,72 56,-92-67,-1 1,0 0,0-1,0 1,-1 0,1 0,0 0,-1 0,0 1,0-1,0 0,0 0,-1 1,1-1,-1 1,0-1,0 0,0 1,0-1,0 1,-1-1,0 0,1 1,-1-1,-1 0,1 0,0 0,-1 0,1 0,-1 0,0 0,-1 0,-6 7,0 0,-1-1,0 0,-1-1,0 0,0-1,-1 0,0-1,0 0,0-1,-1 0,0-1,0-1,0 0,0 0,-1-2,1 1,0-2,-1 0,-10-1,-39-20,49 9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20,'-38'-17,"24"16,0 0,0 0,1 1,-1 1,0 0,0 1,1 1,-1 0,1 1,-12 5,0-2,21-7,0 1,0-1,-1 1,1 1,0-1,0 0,0 1,1 0,-1 0,0 0,1 0,-1 1,1-1,0 1,0 0,0 0,0 0,0 1,1-1,-1 1,1-1,0 1,0 0,0 0,1-1,-1 1,1 1,0-1,0 0,1 0,-1 0,1 0,0 1,0 0,3 7,1 0,0 0,1-1,1 1,0-1,0 0,1-1,0 0,1 0,0 0,1-1,0 0,0-1,1 1,0-2,0 0,2 1,12 8,-21-15,1 0,-1 0,1 1,-1 0,1-1,-1 1,0 1,0-1,0 0,0 1,0-1,-1 1,1 0,-1 0,1 0,-1 0,0 0,0 1,-1-1,1 0,-1 1,1 0,-1-1,0 1,-1 0,1-1,-1 1,1 0,-1 0,0 0,-1-1,1 1,-1 0,1 0,-1-1,-1 4,-8 4,-1 0,0-1,0 0,-1-1,-1-1,1 0,-1 0,0-1,-1-1,0 0,0-1,0 0,-3-1,13-3,-14 6,3-1,1-1,-1 0,0-1,0 0,0-1,0-1,0-1,-10 0,25-1,-1 0,1 0,-1 0,1 0,-1 0,1 0,-1 0,1-1,-1 1,1 0,0 0,-1 0,1-1,-1 1,1 0,0-1,-1 1,1 0,-1-1,1 1,0 0,0-1,-1 1,1-1,0 1,0-1,-1 1,1 0,0-1,0 1,0-1,0 1,0-1,0 1,0-1,0 1,0-1,0 1,0-1,0 1,0-1,0 1,0-1,0 1,1-1,-1 1,0-1,0 1,1 0,-1-1,0 1,0-1,1 1,-1 0,0-1,1 1,-1 0,1-1,-1 1,7-12</inkml:trace>
  <inkml:trace contextRef="#ctx0" brushRef="#br0" timeOffset="564.012">1076 161,'-27'1,"0"2,0 1,0 1,1 1,-1 1,1 2,1 0,-15 9,27-11,-1 1,1 1,1 0,0 1,0 0,1 1,0 0,1 1,0 0,1 0,0 1,1 0,0 3,4-11,1 1,0-1,0 1,1-1,0 1,0 0,0 0,0 0,1 0,0 0,1 0,-1 1,1-1,0 0,1 0,-1 1,1-1,1 0,-1 0,1 0,0 0,0-1,1 1,-1 0,1-1,1 1,-1-1,1 0,0 0,0-1,0 1,1-1,-1 0,1 0,1 0,1-2,1 0,0 0,-1-1,1 0,0 0,0 0,0-1,0-1,0 0,0 0,0 0,0-1,-1 0,1 0,-1-1,1 0,-1 0,0-1,0 0,-1 0,1-1,4-3,125-128,38-70,-174 206,1-1,-1 1,0-1,0 1,0-1,0 1,0-1,0 1,1-1,-1 1,0-1,0 1,1-1,-1 1,0 0,1-1,-1 1,0-1,1 1,-1 0,1-1,-1 1,1 0,-1 0,0-1,1 1,-1 0,1 0,-1 0,1 0,-1-1,1 1,0 0,-1 0,1 0,-1 0,1 0,-1 0,1 0,-1 1,1-1,-1 0,1 0,-1 0,1 0,-1 1,1-1,-1 0,1 0,-1 1,0-1,1 0,-1 1,0-1,1 1,-1-1,0 0,1 1,-1-1,0 1,1-1,-1 1,0 0,2 36,-2-32,7 132,-5-127,0 1,1-1,0 0,1 0,0-1,0 1,1-1,0 0,0 0,1 0,1-1,-1 0,1 0,1-1,5 5,4 1</inkml:trace>
  <inkml:trace contextRef="#ctx0" brushRef="#br0" timeOffset="1212.848">1499 528,'81'-227,"-80"226,2-12,2 1,0-1,0 1,1 0,0 0,1 0,1 1,0 0,0 1,1 0,0 0,1 1,0 0,0 1,1 0,0 0,4-1,-14 9,1-1,-1 1,0-1,1 1,-1-1,0 1,1 0,-1 0,1 0,-1 0,1 0,-1 0,0 0,1 0,-1 0,1 1,-1-1,0 1,1-1,-1 1,0-1,0 1,1 0,-1 0,0 0,0-1,0 1,0 0,0 0,0 0,0 1,0-1,-1 0,1 0,0 0,0 1,-1-1,1 0,-1 1,0-1,1 0,-1 1,0-1,0 1,0 0,-4 67,3-66,-15 173,16-174,0-1,0 1,0 0,1 0,-1 0,0-1,1 1,-1 0,1 0,-1-1,1 1,0 0,0-1,0 1,0-1,0 1,0-1,0 1,0-1,1 0,-1 0,0 0,1 1,-1-1,1 0,-1-1,1 1,0 0,-1 0,1-1,0 1,0-1,-1 1,1-1,0 0,0 0,0 0,-1 0,1 0,0 0,0 0,0-1,-1 1,1-1,0 1,-1-1,1 0,0 1,-1-1,1 0,-1 0,1 0,-1 0,1-1,-1 1,0 0,0 0,1-1,-1 0,14-11,-1-1,-1-1,0 0,-1 0,0-1,-1-1,7-15,46-64,-12 44,-39 82,-14 226,16-216,-3-28</inkml:trace>
  <inkml:trace contextRef="#ctx0" brushRef="#br0" timeOffset="4463.94">2346 246,'56'18,"-48"-14,1-1,0 1,0-2,0 1,0-1,1-1,-1 0,1 0,-1-1,0 0,1 0,-1-1,1 0,-1-1,0 0,0-1,0 0,0 0,0-1,-1 0,6-3,-10 4,0 0,-1 0,1 0,-1 0,1-1,-1 1,-1-1,1 0,0 0,-1 0,0 0,0 0,0-1,0 1,-1-1,0 1,0-1,0 1,0-1,-1 0,1 0,-1 1,-1-1,1 0,-1 1,1-1,-1 0,-1 1,1-1,-1 1,1 0,-1-1,0 1,-1 0,1 0,-1 0,0 0,0 1,0-1,0 1,-1 0,1 0,-1 0,0 0,-2 0,-1-1,-1 2,0-1,0 1,0 1,0-1,0 1,0 1,0-1,-1 1,1 1,0 0,0 0,0 0,0 1,0 0,0 1,1 0,-1 0,1 0,-1 1,1 0,0 1,1-1,-1 2,1-1,0 0,0 1,1 0,0 1,0-1,0 1,1 0,0 0,0 0,1 1,-1-1,2 1,-1 1,-4 14,0 0,2 0,0 1,2 0,0 0,2 0,1 0,1 9,0-26,0-1,0 0,1 0,0 0,0 0,0-1,1 1,0 0,0-1,0 0,1 0,0 0,0 0,0 0,0-1,1 0,0 0,0 0,0-1,0 1,1-1,-1 0,1-1,4 2,3 1,1 0,1-1,-1-1,1 0,-1-1,1 0,0-1,0-1,-1-1,1 0,31-10,-27 4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4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1248,'373'-46,"-95"35,-104-16,65 15,-30-6,-13-10,538 29,-423-2,-114-26,-179 26,-14 0,-1-1,1 1,0 0,0 0,0 1,0-1,0 1,0 0,0 0,1 0,-1 1,0 0,0-1,-1 1,1 1,0-1,0 0,0 1,-1 0,1 0,-1 0,1 0,-1 1,0-1,0 1,0 0,0 0,-1 0,1 0,-1 0,1 0,-1 1,0-1,-1 1,1 0,0 2,-27 135,14 26,9-164,0 1,-1-1,0 1,1-1,-1 0,0 0,-1 0,1-1,0 1,-1-1,0 0,1 0,-1 0,0 0,0-1,0 1,0-1,0 0,0 0,-1-1,1 1,0-1,0 0,-1 0,1 0,0-1,0 1,0-1,0 0,0-1,-1 1,2 0,-3-2,-28-1,-93-16,91 14,0 2,0 1,0 2,-32 3,8-1,-110 27,-195-27,222 26,-308-26,-282-1,562-28,33 25,136 4,0-2,0 1,0 0,-1 0,1-1,0 1,1-1,-1 1,0-1,0 0,0 0,0 0,0 0,1 0,-1 0,0-1,1 1,-1-1,1 1,0-1,-1 1,1-1,0 0,0 1,0-1,0 0,0 0,1 0,-1 0,0 0,1 0,0 0,-1 0,1 0,0 0,0 0,0 0,0 0,0 0,1 0,-1 0,1 0,-1 0,1 0,0 0,0 0,-1 0,1 0,1 1,-1-1,0 0,0 1,2-2,3-9,0-1,-1 0,-1 0,0 0,0 0,-2-1,1 1,-2-1,1-11,-2 1</inkml:trace>
  <inkml:trace contextRef="#ctx0" brushRef="#br0" timeOffset="4321.446">1441 1277,'-17'29,"17"-27,0-1,0 1,-1-1,1 1,0-1,1 1,-1-1,0 0,0 1,1-1,-1 1,0-1,1 0,0 1,-1-1,1 0,0 1,0-1,-1 0,1 0,0 0,0 0,1 0,-1 0,0 0,0 0,0 0,0 0,1-1,-1 1,0 0,1-1,-1 1,1-1,-1 0,1 1,-1-1,0 0,1 0,-1 0,1 0,-1 0,1 0,-1 0,1-1,-1 1,1 0,-1-1,0 1,1-1,-1 0,0 1,1-1,-1 0,0 0,0 0,0 0,0 0,0 0,0 0,0 0,0 0,0-1,3-1,-1-1,0 1,0 0,0-1,0 0,0 1,-1-1,0 0,0 0,0 0,0-1,0 1,-1 0,0-1,0 1,0-4,-1 8,0 0,-1 0,1 0,0 0,0 0,0 0,-1 0,1 0,0 0,0 0,-1 0,1 0,0 0,0 0,-1 0,1 0,0 0,0 0,0 0,-1-1,1 1,0 0,0 0,0 0,-1 0,1 0,0-1,0 1,0 0,0 0,0 0,-1 0,1-1,0 1,0 0,0 0,0 0,0-1,0 1,0 0,0 0,0-1,0 1,0 0,0 0,0-1,0 1,-11 22,13 33,11-80,9-98,0 0,-14 87,-2 0,-2 0,-1-1,-2 0,-1 1,-3-12,1-36,2-340,6 357,-33 96,8 0,-1-2,-2 0,-1-2,-1 0,-3 1,25-26,1 0,0 1,0-1,0 0,0 1,0-1,0 1,0 0,0-1,0 1,0 0,0-1,0 1,1 0,-1 0,0 0,0 0,1 0,-1 0,1 0,-1 0,1 0,-1 0,1 0,0 0,-1 0,1 0,0 0,0 1,0-1,0 0,0 0,0 0,0 0,0 0,0 1,1-1,-1 0,0 0,1 0,-1 0,1 0,-1 0,1 0,-1 0,1 0,0 0,0 0,-1 0,1-1,0 1,0 0,0 0,0-1,129 6,-85-8,230 1,-215 12,-59-13,-1 1,1 0,-1 0,0-1,0 1,1 0,-1-1,0 1,0 0,0-1,0 1,-1 0,1-1,0 1,0 0,-1 0,1-1,-1 1,1 0,-1 0,0 0,1-1,-1 1,0 0,0 0,0 0,0 0,0 1,0-1,0 0,0 0,0 0,0 1,0-1,-1 1,1-1,0 1,-229-147,206 119,21 17</inkml:trace>
  <inkml:trace contextRef="#ctx0" brushRef="#br0" timeOffset="6390.991">1553 1277,'0'0,"0"4,0 8,5 0,1 4,5-1,0-9,4-4,-2-7,-2-9,-3-6,-8 1,-9 2,-8 10,5 6,3 4</inkml:trace>
  <inkml:trace contextRef="#ctx0" brushRef="#br0" timeOffset="9253.535">2739 232,'-34'3,"0"2,0 0,1 3,0 0,1 2,-1 2,-22 12,31-15,24-9,-54 28,53-27,0 0,0-1,0 1,0 0,1 0,-1 0,0-1,0 1,1 0,-1 0,1 0,-1 0,1 0,-1 0,1 0,-1 0,1 0,0 1,0-1,0 0,-1 0,1 0,0 0,0 0,1 0,-1 1,0-1,0 0,0 0,1 0,-1 0,1 0,-1 0,1 0,-1 0,1 0,-1 0,1 0,0 0,0 0,-1-1,1 1,0 0,0 0,0-1,0 1,0-1,0 1,1 0,9 6,1-1,1 0,-1-1,1 0,0-1,0 0,0-1,0 0,1-1,11 0,61 13,-86-14,0 0,1-1,-1 1,0 0,0-1,1 1,-1 0,0-1,0 1,0 0,0 0,0-1,0 1,0 0,0-1,0 1,-1 0,1 0,0-1,0 1,-1 0,1-1,0 1,-1-1,1 1,0 0,-1-1,1 1,-1-1,1 1,-1-1,1 1,-1-1,0 1,1-1,-1 0,0 1,1-1,-1 0,0 0,1 1,-1-1,0 0,1 0,-1 0,0 0,1 0,-1 0,0 0,0 0,1 0,-1 0,0 0,0-1,0 1,-217 87,173-66,37-18,1 0,-1 0,1 1,-1 0,1 0,0 1,1 0,-1 0,1 1,0-1,-1 3,7-6,0 1,0-1,0 1,0-1,0 1,1-1,-1 1,1-1,0 1,0-1,0 0,0 1,0-1,0 0,1 0,-1 0,1 0,-1 0,1 0,0-1,0 1,0 0,0-1,0 1,0-1,0 0,0 0,0 0,1 0,-1 0,0 0,1 0,-1-1,1 0,-1 1,1-1,-1 0,3 0,22 5,0-1,1-1,0-1,0-2,23-2,-6 0,-21 2</inkml:trace>
  <inkml:trace contextRef="#ctx0" brushRef="#br0" timeOffset="9599.231">3106 289,'-10'19,"-3"16,1 7,2 1,3-2,-2-8,0-5,2-2,2-1,-3-5,0 0,2 0,1 3,-3-4,0-4</inkml:trace>
  <inkml:trace contextRef="#ctx0" brushRef="#br0" timeOffset="9973.104">3049 317,'29'-5,"14"-1,5 0,-2 1,-3 2,-4 0,-4 2,-4 1,-6 4,-8 3</inkml:trace>
  <inkml:trace contextRef="#ctx0" brushRef="#br0" timeOffset="10205.259">3049 571,'29'-5,"14"-1,5 0,-2-4,-7 0</inkml:trace>
  <inkml:trace contextRef="#ctx0" brushRef="#br0" timeOffset="11000.482">3049 119,'38'0,"110"12,-133-9,0-1,0-1,0 0,0 0,0-2,0 0,0-1,0 0,0-1,0-1,-1 0,0-1,0 0,6-4,-20 8,-1 0,1 0,0-1,0 1,-1 0,1 0,0 0,-1 0,1 0,-1 1,0-1,1 0,-1 0,0 0,1 0,-1 1,0-1,0 0,0 1,1-1,-1 0,0 1,0-1,0 1,0 0,0-1,0 1,0 0,0-1,0 1,-1 0,1 0,0 0,0 0,0 0,0 0,0 0,0 1,-6-4,-94-61,89 50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0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833 188,'16'-81,"-65"162,39-66,-1 0,0 0,-1-1,-1 0,0-1,0 0,-2-1,1-1,-2-1,1 0,-16 7,-75 22,62-29,36-6,-1-1,1 0,-1-1,0 0,0 0,-1-1,1 0,0 0,0-1,0-1,-1 1,1-1,0-1,0 0,0 0,0-1,1 0,-1 0,1-1,-1 0,1-1,0 0,-5-11,0-1,0 0,2-1,0 0,1-1,1 0,1-1,0 0,2 0,0-1,2 1,0-1,1 0,1 0,1-1,1 1,1 0,1-7,-61 160,43-103,-54 88,69-116,0 0,1-1,-1 1,1 0,-1 0,0-1,1 1,-1 0,1 0,0 0,-1 0,1 0,0 0,-1 0,1 0,0 0,0 0,0 0,0-1,0 1,0 0,0 0,0 0,0 0,0 0,1 0,-1 0,0 0,1 0,-1 0,1 0,-1 0,1-1,-1 1,1 0,0 0,-1-1,1 1,0 0,-1-1,1 1,0 0,0-1,0 1,0-1,-1 0,1 1,0-1,0 0,0 1,0-1,0 0,0 0,0 0,0 0,0 0,0 0,0 0,0 0,0 0,0-1,0 1,0 0,0-1,64-20,249-133,-313 155,0-1,0 0,0 0,1 0,-1 0,0 0,0 0,0-1,0 1,0 0,0 0,0-1,0 1,0-1,1 1,-2-1,1 1,0-1,0 0,0 1,0-1,0 0,0 0,-1 0,1 0,0 0,-1 1,1-1,-1 0,1-1,-1 1,1 0,-1 0,0 0,1 0,-1 0,0 0,0 0,0 0,0-1,0 1,0 0,0 0,0 0,-1 0,1 0,0 0,-1 0,1 0,0 0,-1-1,0 2,1-1,-1 0,1 0,-1 0,0 0,0 0,0 0,1 1,-1-1,0 0,0 1,0-1,0 1,-1-1,-146-55,132 48</inkml:trace>
  <inkml:trace contextRef="#ctx0" brushRef="#br0" timeOffset="2274.662">1765 215,'-31'18,"-255"68,156-48,129-37,0 0,0-1,0 1,0 0,0 0,0 0,1 0,-1 0,0 0,1 0,-1 0,0 0,1 0,-1 0,1 0,0 0,-1 0,1 1,0-1,0 0,0 0,-1 0,1 1,1-1,-1 0,0 0,0 0,0 1,1-1,-1 0,0 0,1 0,-1 0,1 0,-1 0,1 1,0-1,0-1,-1 1,1 0,0 0,0 0,0 0,0-1,0 1,0 0,0-1,0 1,0 0,0-1,0 0,0 1,1-1,-1 0,0 1,0-1,0 0,1 0,-1 0,0 0,0 0,0 0,1-1,-1 1,169 33,-169-33,0 0,0 0,0 0,0 0,0 0,0 0,0 1,0-1,-1 0,1 0,0 1,0-1,0 1,0-1,0 1,0-1,0 1,-1 0,1-1,0 1,-1 0,1 0,0-1,-1 1,1 0,-1 0,1 0,-1 0,1 0,-1 0,0 0,0 0,1-1,-1 1,0 0,0 0,0 0,0 0,0 1,0-1,0-1,0 1,-1 0,1 0,0 0,-1 0,1 0,0 0,-1 0,1 0,-1 0,1 0,-1-1,0 1,1 0,-1 0,0-1,0 1,0 0,-48 45,-198 122,244-168,1 1,-1 0,1 0,0 0,0 0,-1 0,1 1,0-1,0 1,0-1,0 1,1 0,-1 0,0 0,1 0,-1 0,1 0,0 0,0 1,0-1,0 0,0 1,0-1,0 0,1 1,0-1,-1 1,1-1,0 1,0-1,0 1,0 0,1-1,-1 1,1-1,-1 0,1 1,0-1,0 1,0-1,0 0,1 0,-1 0,0 0,1 0,0 0,-1 0,1 0,0 0,6-1,-1 0,1-1,-1 0,1 0,-1 0,1-1,-1 0,1-1,-1 1,0-1,0-1,0 0,1 0,-3 1,136-49,-116 46</inkml:trace>
  <inkml:trace contextRef="#ctx0" brushRef="#br0" timeOffset="3235.717">2047 301,'-203'373,"160"-273,136-260,84-54,-176 212,31-29,-31 30,-1 1,1-1,0 1,-1 0,1-1,0 1,-1 0,1 0,0-1,0 1,-1 0,1 0,0 0,0 0,0 0,-1 0,1 0,0 0,0 0,-1 1,1-1,0 0,-1 0,1 1,0-1,-1 0,1 1,0-1,-1 1,1-1,0 1,-1-1,1 1,-1-1,1 1,-1-1,0 1,1 0,-1-1,1 1,-1 0,0 0,0-1,1 1,-1 0,0-1,0 1,0 0,0 0,0 0,0-1,0 1,0 0,0 0,0-1,-13 110,1-51,11-55,0 0,0 0,1 0,-1 0,1 0,0 0,0 0,1 0,-1 1,1-1,0 0,0-1,0 1,0 0,1 0,0 0,-1-1,1 1,1-1,-1 1,0-1,1 0,2 2,-2-5,1 0,-1-1,0 1,1-1,-1 0,0 0,0-1,1 1,-1-1,0 1,-1-1,1 0,0 0,0 0,-1 0,1-1,-1 1,0-1,0 0,0 1,0-1,0 0,0 0,0-3,3-1,210-300,-214 307,-1 1,0-1,0 1,0-1,1 0,-1 1,0-1,1 0,-1 1,0-1,1 0,-1 1,1-1,-1 0,0 0,1 0,-1 1,1-1,-1 0,1 0,-1 0,1 0,-1 0,0 0,1 0,-1 0,1 0,-1 0,1 0,-1 0,1 0,-1 0,1 0,-1 0,1 0,-1-1,0 1,1 0,-1 0,1-1,-1 1,0 0,1 0,-1-1,0 1,1 0,-1-1,0 1,1-1,-1 1,0 0,0-1,0 1,1-1,-1 1,0-1,0 1,0-1,-6 41,-54 224,55-249,1 1,0 0,1 1,1-1,1 1,0-1,1 1,1-1,1 1,2 10,2-14,1-7</inkml:trace>
  <inkml:trace contextRef="#ctx0" brushRef="#br0" timeOffset="4117.568">2921 639,'-11'-1,"-1"1,0 1,1 0,-1 0,1 1,-1 1,1 0,0 0,0 1,0 1,1 0,-1 0,1 1,1 0,-1 1,1 0,0 0,0 1,1 0,0 1,1 0,0 0,0 1,1-1,0 2,0-1,2 0,-1 1,1 0,1 0,0 0,0 1,1 2,1-10,1 0,0 1,0-1,0 1,1-1,0 0,0 1,0-1,0 0,0 0,1 0,0 0,0 0,0 0,0 0,1 0,0-1,-1 0,1 1,0-1,1 0,-1 0,0-1,1 1,0-1,-1 1,1-1,0 0,0-1,1 1,-1-1,0 0,0 0,1 0,-1 0,0-1,1 1,-1-1,3-1,3 1,-1 0,1-1,-1-1,1 1,-1-2,1 1,-1-1,0-1,-1 1,1-1,0-1,-1 0,0 0,0-1,-1 0,1 0,-1 0,-1-1,1 0,3-6,-9 10,0 0,0 0,-1 0,1 0,-1 0,1 0,-1 0,0-1,0 1,0 0,-1 0,1 0,-1 0,0 0,0 0,0 0,0 0,0 0,-1 1,1-1,-1 0,0 1,1-1,-1 1,0 0,-1-1,1 1,0 0,-1 0,1 0,-1 1,0-1,0 0,-6-6,9 8,0 0,0-1,-1 1,1-1,0 1,0-1,0 1,0 0,-1-1,1 1,0-1,0 1,0-1,0 1,0-1,0 1,0-1,0 1,0-1,1 1,-1-1,0 1,0-1,0 1,1-1,-1 1,0 0,0-1,1 1,-1-1,0 1,1 0,-1-1,0 1,1 0,-1 0,1-1,-1 1,0 0,1 0,-1-1,1 1,-1 0,1 0,-1 0,1 0,-1 0,1 0,-1 0,1 0,-1 0,1 0,-1 0,1 0,-1 0,0 0,1 0,-1 0,1 1,-1-1,1 0,-1 0,1 0,-1 1,0-1,1 0,-1 1,41 0,30 17,-50-12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1.1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27,'624'-11,"-201"-5,0 19,355 50,-504-25,71 7,78-12,997-25,-1458 25,20-12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2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163 1,'-1'1147,"-16"-881,-11 0,-13 4,-24 218,59-440,3 1,2-1,1 1,3-1,2 1,2-1,2-1,3 0,1 0,12 26,-10-37,2-2,0 0,3-1,0-1,3 0,0-2,26 25,8 5,-35-36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3.27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5169 142,'-132'-48,"100"38,0 2,0 1,-1 1,0 2,-3 1,-512 15,-159-22,-203-19,18 0,-235 30,640 28,480-29,6-1,0 1,-1-1,1 0,-1 1,1-1,-1 1,1-1,-1 1,0 0,1 0,-1 0,1 0,-1 0,0 0,1 0,-1 0,1 1,-1-1,1 1,-1-1,1 1,-1 0,1-1,-1 1,1 0,0 0,0 0,-1 0,1 0,0 0,0 0,0 0,0 1,0-1,0 0,0 1,1-1,-1 1,0-1,1 1,-1-1,1 1,0-1,-1 1,1-1,0 1,0 0,0-1,0 1,0-1,1 2,25 66,-3 0,-3 1,-3 1,-4 1,-2 0,-3 1,-3 56,-9 176,-13 0,-14-1,-13-2,-24 50,58-303,-8 31,3 0,4 1,4 0,3 72,6-130,2-1,1 0,0 0,2-1,0 1,2-2,0 1,1-1,1 0,1-1,1-1,13 16,-14-17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5.7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0 120,'101'-29,"1"4,2 5,84-5,-6 11,-1 7,100 12,-77 13,161 35,-328-47,52 10,-90-16,1 0,0 0,0 0,-1 1,1-1,0 0,0 0,-1 1,1-1,0 0,0 1,0-1,0 0,-1 0,1 1,0-1,0 0,0 1,0-1,0 0,0 1,0-1,0 0,0 1,0-1,0 0,0 1,0-1,0 0,0 1,0-1,1 0,-1 1,0-1,0 0,0 0,0 1,1-1,-1 0,0 1,0-1,0 0,1 0,-1 0,0 1,1-1,-1 0,0 0,0 0,1 0,-1 1,0-1,1 0,-1 0,0 0,1 0,-1 0,0 0,1 0,-1 0,0 0,1 0,-1 0,0 0,1 0,-29 6,-326-4,-660-2,891-12,122 12,1-1,-1 1,0-1,1 1,-1-1,1 1,-1-1,1 0,-1 1,1-1,0 1,-1-1,1 0,0 0,-1 1,1-1,0 0,0 1,0-1,-1 0,1 0,0 1,0-1,0 0,0 0,1 1,-1-1,0 0,0 0,0 1,0-1,1 0,-1 1,0-1,1 0,-1 1,1-1,-1 0,1 1,-1-1,1 1,-1-1,1 1,-1-1,1 1,0-1,-1 1,1 0,0-1,-1 1,1 0,0 0,-1-1,1 1,0 0,0 0,-1 0,1 0,0 0,0 0,-1 0,1 0,0 0,0 0,-1 0,1 1,0-1,0 0,71-14,2 2,0 4,0 3,30 4,-77 0,263-1,-214 2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7.08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0 110,'129'-23,"142"-34,-77 40,-170 12,0 2,1 1,-1 0,0 2,1 1,-1 0,5 3,270 42,-81-9,1-10,136-4,6-42,-266 12,-63 6,0-1,0-2,0-1,0-1,2-3,-75 2,-128-9,158 15,0-1,0 1,-1 1,1 0,0 1,0 0,-1 1,1 0,0 1,0 0,-1 1,-15 3,-294 32,-444-11,150-11,444 4,210-14,49-7,-61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2.3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2.4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22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40.8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142 259,'-85'449,"55"-330,30-119,0-1,0 1,0-1,0 1,0-1,0 1,0-1,0 1,0-1,0 1,0-1,0 1,-1 0,1-1,0 1,0-1,0 1,-1-1,1 1,0 0,-1-1,1 1,0 0,-1-1,1 1,-1 0,1-1,-1 1,1 0,0 0,-1-1,1 1,-1 0,1 0,-1 0,1 0,-1 0,1 0,-1 0,1 0,-1 0,1 0,-1 0,1 0,-1 0,1 0,-1 0,1 0,-1 1,1-1,-1 0,1 0,0 1,-1-1,1 0,-1 1,1-1,0 0,-1 1,1-1,0 0,-1 1,1-1,0 1,-6-46,10 21,2 0,0 0,1 0,2 0,0 2,2-1,0 1,1 0,2 1,0 1,15-17,25-31,2 2,4 2,2 4,2 2,12-4,-61 49,0 1,1 0,1 1,-1 1,2 1,-1 0,1 1,1 1,-1 1,19-4,-36 9,0 1,0 0,1-1,-1 1,0 0,1 0,-1 0,0-1,0 1,1 1,-1-1,0 0,0 0,1 0,-1 1,0-1,0 1,1-1,-1 1,0-1,0 1,0 0,0-1,0 1,0 0,0 0,0 0,0 0,0 0,-1 0,1 0,0 0,-1 0,1 0,0 0,-1 1,0-1,1 0,-1 0,0 1,1-1,-1 0,0 0,0 1,0-1,0 0,0 0,0 1,-1-1,1 0,0 1,-1-1,1 0,-1 0,1 0,-1 1,-37 65,-29 1,-2-3,-4-3,-48 30,89-69,-48 49,79-70,0-1,0 1,1 0,-1 0,1-1,-1 1,1 0,0 0,0-1,0 1,0 0,0 0,0 0,0 0,0-1,1 1,-1 0,1 0,-1-1,1 1,0 0,0-1,0 1,0-1,0 1,0-1,0 1,0-1,0 0,1 1,-1-1,1 0,-1 0,1 0,-1 0,1 0,1 0,67 28,-68-29,21 6,-1 0,1 2,-1 0,0 2,-1 0,0 1,-1 1,0 1,-1 1,0 1,7 8,1 5,-14-18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1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475 395,'-1'-8,"0"0,-1 0,0 0,0 1,-1-1,1 0,-2 1,1 0,-1 0,0 0,-1 0,1 1,-1-1,0 1,-1 0,0 1,0-1,0 1,0 0,-1 1,0 0,0 0,0 0,-1 1,1 0,-1 0,1 1,-1 0,0 1,0-1,0 1,0 1,0 0,0 0,0 0,0 1,0 0,0 1,0-1,-5 3,7 0,-1-1,1 1,0 1,0-1,0 1,1 0,0 0,0 0,0 1,1 0,-1 0,1 0,1 0,-1 1,1-1,0 1,1 0,-1 0,1 0,1 0,-1 2,1-4,0 0,0 0,0 0,1 1,0-1,0 0,0 0,1 0,-1 0,1 0,0 0,1 0,-1 0,1 0,0-1,0 1,1 0,-1-1,1 0,0 0,0 0,1 0,-1 0,1 0,0-1,-1 0,2 0,-1 0,0 0,3 1,70 28,-77-31,0 0,0 0,0 0,0 1,-1-1,1 0,0 0,-1 0,1 0,-1 1,1-1,-1 0,1 0,-1 0,0 0,0 0,1 0,-1-1,0 1,0 0,0 0,0-1,0 1,0 0,0-1,0 1,0-1,0 1,0-1,-1 1,0-1,1 1,-44 23,31-18,0 1,0 1,0 0,1 0,0 1,1 1,0 0,0 1,1 0,1 1,0 0,0 1,1 0,1 0,4-4,1-6,0 1,1 0,-1 0,1 0,0 0,0 0,0 1,1-1,-1 1,1-1,0 1,0-1,1 1,0 0,-1-1,2 1,-1 0,0-1,1 1,0 0,0-1,0 1,1-1,-1 0,1 1,0-1,1 0,-1 0,1 0,-1 0,2 0,7 5,0-1,1 0,0-1,0-1,1 1,0-2,0 0,0 0,1-1,-1-1,1-1,0 1,0-2,1 0,5-2,-1 0,0-1,0-1,0-1,0-1,0 0,-1-2,0 0,-14 6,0-1,-1 0,1 0,-1 0,0 0,0 0,0-1,0 1,0-1,0 0,-1 0,1 0,-1 0,0 0,0-1,0 1,1-3,4-14</inkml:trace>
  <inkml:trace contextRef="#ctx0" brushRef="#br0" timeOffset="641.401">389 0,'-36'70,"-25"151,42-132,-52 202,48-115,-22 51,-5-31,46-172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335 141,'-20'0,"0"1,1 0,0 2,-1 0,1 2,0 0,1 0,-1 2,1 1,0 0,1 1,0 1,1 0,-6 6,16-9,0 1,0 0,1 0,1 0,-1 0,1 1,1 0,0 0,0 0,1 0,0 0,-1 7,2-10,1-1,0 1,-1 0,2 0,-1 0,1-1,0 1,0 0,0-1,1 1,0-1,0 1,1-1,-1 0,1 0,0 0,0 0,1-1,0 1,-1-1,2 0,-1 0,0 0,1-1,-1 1,1-1,0 0,0 0,1-1,-1 0,0 0,1 0,-1 0,1-1,5-3,1-1,-2 0,1-1,0 0,-1-1,0 0,0-1,0 0,0 0,-1-1,-1-1,1 1,3-6,222-228,-234 240,0 0,1 0,-1 0,0 0,1 0,-1 0,1 0,-1 0,1 0,-1 0,1 0,0 0,-1 0,1 1,0-1,0 0,0 1,-1-1,1 0,0 1,0-1,0 1,0-1,0 1,0 0,0-1,0 1,0 0,0 0,1 0,-1 0,0 0,0 0,0 0,0 0,0 0,0 0,0 0,0 1,0-1,0 1,0-1,0 0,0 1,0 0,0-1,0 1,0 0,-1-1,1 1,0 0,0 0,-1-1,1 1,0 0,-1 0,1 1,13 192,-13-189,-1 0,1 0,0 0,0 0,1 0,-1 0,1 0,0-1,0 1,1-1,-1 1,1-1,0 0,0 0,1 0,-1 0,1-1,0 1,0-1,0 0,0 0,0 0,1-1,-1 0,1 0,0 0,0 0,-1 0,1-1,0 0,0 0,1-1,-1 1,0-1,0 0,0-1,51-26,-31 8</inkml:trace>
  <inkml:trace contextRef="#ctx0" brushRef="#br0" timeOffset="449.337">1293 0,'-20'6,"0"1,0 1,0 1,1 0,0 1,1 2,0-1,1 2,0 1,1 0,-4 5,18-16,0 0,0-1,1 1,-1 0,1 0,-1 0,1 0,0 0,0 0,0 0,1 0,-1 0,1 0,0 1,0-1,0 0,0 0,0 0,1 1,-1-1,1 0,0 0,0 0,0 0,0 0,1 0,-1 0,1-1,0 1,0 0,0-1,0 1,0-1,0 0,1 0,-1 0,1 0,0 0,-1 0,4 1,17 10,72 56,-92-67,-1 1,0 0,0-1,0 1,-1 0,1 0,0 0,-1 0,0 1,0-1,0 0,0 0,-1 1,1-1,-1 1,0-1,0 0,0 1,0-1,0 1,-1-1,0 0,1 1,-1-1,-1 0,1 0,0 0,-1 0,1 0,-1 0,0 0,-1 0,-6 7,0 0,-1-1,0 0,-1-1,0 0,0-1,-1 0,0-1,0 0,0-1,-1 0,0-1,0-1,0 0,0 0,-1-2,1 1,0-2,-1 0,-10-1,-39-20,49 9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20,'-38'-17,"24"16,0 0,0 0,1 1,-1 1,0 0,0 1,1 1,-1 0,1 1,-12 5,0-2,21-7,0 1,0-1,-1 1,1 1,0-1,0 0,0 1,1 0,-1 0,0 0,1 0,-1 1,1-1,0 1,0 0,0 0,0 0,0 1,1-1,-1 1,1-1,0 1,0 0,0 0,1-1,-1 1,1 1,0-1,0 0,1 0,-1 0,1 0,0 1,0 0,3 7,1 0,0 0,1-1,1 1,0-1,0 0,1-1,0 0,1 0,0 0,1-1,0 0,0-1,1 1,0-2,0 0,2 1,12 8,-21-15,1 0,-1 0,1 1,-1 0,1-1,-1 1,0 1,0-1,0 0,0 1,0-1,-1 1,1 0,-1 0,1 0,-1 0,0 0,0 1,-1-1,1 0,-1 1,1 0,-1-1,0 1,-1 0,1-1,-1 1,1 0,-1 0,0 0,-1-1,1 1,-1 0,1 0,-1-1,-1 4,-8 4,-1 0,0-1,0 0,-1-1,-1-1,1 0,-1 0,0-1,-1-1,0 0,0-1,0 0,-3-1,13-3,-14 6,3-1,1-1,-1 0,0-1,0 0,0-1,0-1,0-1,-10 0,25-1,-1 0,1 0,-1 0,1 0,-1 0,1 0,-1 0,1-1,-1 1,1 0,0 0,-1 0,1-1,-1 1,1 0,0-1,-1 1,1 0,-1-1,1 1,0 0,0-1,-1 1,1-1,0 1,0-1,-1 1,1 0,0-1,0 1,0-1,0 1,0-1,0 1,0-1,0 1,0-1,0 1,0-1,0 1,0-1,0 1,0-1,0 1,1-1,-1 1,0-1,0 1,1 0,-1-1,0 1,0-1,1 1,-1 0,0-1,1 1,-1 0,1-1,-1 1,7-12</inkml:trace>
  <inkml:trace contextRef="#ctx0" brushRef="#br0" timeOffset="564.012">1076 161,'-27'1,"0"2,0 1,0 1,1 1,-1 1,1 2,1 0,-15 9,27-11,-1 1,1 1,1 0,0 1,0 0,1 1,0 0,1 1,0 0,1 0,0 1,1 0,0 3,4-11,1 1,0-1,0 1,1-1,0 1,0 0,0 0,0 0,1 0,0 0,1 0,-1 1,1-1,0 0,1 0,-1 1,1-1,1 0,-1 0,1 0,0 0,0-1,1 1,-1 0,1-1,1 1,-1-1,1 0,0 0,0-1,0 1,1-1,-1 0,1 0,1 0,1-2,1 0,0 0,-1-1,1 0,0 0,0 0,0-1,0-1,0 0,0 0,0 0,0-1,-1 0,1 0,-1-1,1 0,-1 0,0-1,0 0,-1 0,1-1,4-3,125-128,38-70,-174 206,1-1,-1 1,0-1,0 1,0-1,0 1,0-1,0 1,1-1,-1 1,0-1,0 1,1-1,-1 1,0 0,1-1,-1 1,0-1,1 1,-1 0,1-1,-1 1,1 0,-1 0,0-1,1 1,-1 0,1 0,-1 0,1 0,-1-1,1 1,0 0,-1 0,1 0,-1 0,1 0,-1 0,1 0,-1 1,1-1,-1 0,1 0,-1 0,1 0,-1 1,1-1,-1 0,1 0,-1 1,0-1,1 0,-1 1,0-1,1 1,-1-1,0 0,1 1,-1-1,0 1,1-1,-1 1,0 0,2 36,-2-32,7 132,-5-127,0 1,1-1,0 0,1 0,0-1,0 1,1-1,0 0,0 0,1 0,1-1,-1 0,1 0,1-1,5 5,4 1</inkml:trace>
  <inkml:trace contextRef="#ctx0" brushRef="#br0" timeOffset="1212.848">1499 528,'81'-227,"-80"226,2-12,2 1,0-1,0 1,1 0,0 0,1 0,1 1,0 0,0 1,1 0,0 0,1 1,0 0,0 1,1 0,0 0,4-1,-14 9,1-1,-1 1,0-1,1 1,-1-1,0 1,1 0,-1 0,1 0,-1 0,1 0,-1 0,0 0,1 0,-1 0,1 1,-1-1,0 1,1-1,-1 1,0-1,0 1,1 0,-1 0,0 0,0-1,0 1,0 0,0 0,0 0,0 1,0-1,-1 0,1 0,0 0,0 1,-1-1,1 0,-1 1,0-1,1 0,-1 1,0-1,0 1,0 0,-4 67,3-66,-15 173,16-174,0-1,0 1,0 0,1 0,-1 0,0-1,1 1,-1 0,1 0,-1-1,1 1,0 0,0-1,0 1,0-1,0 1,0-1,0 1,0-1,1 0,-1 0,0 0,1 1,-1-1,1 0,-1-1,1 1,0 0,-1 0,1-1,0 1,0-1,-1 1,1-1,0 0,0 0,0 0,-1 0,1 0,0 0,0 0,0-1,-1 1,1-1,0 1,-1-1,1 0,0 1,-1-1,1 0,-1 0,1 0,-1 0,1-1,-1 1,0 0,0 0,1-1,-1 0,14-11,-1-1,-1-1,0 0,-1 0,0-1,-1-1,7-15,46-64,-12 44,-39 82,-14 226,16-216,-3-28</inkml:trace>
  <inkml:trace contextRef="#ctx0" brushRef="#br0" timeOffset="4463.94">2346 246,'56'18,"-48"-14,1-1,0 1,0-2,0 1,0-1,1-1,-1 0,1 0,-1-1,0 0,1 0,-1-1,1 0,-1-1,0 0,0-1,0 0,0 0,0-1,-1 0,6-3,-10 4,0 0,-1 0,1 0,-1 0,1-1,-1 1,-1-1,1 0,0 0,-1 0,0 0,0 0,0-1,0 1,-1-1,0 1,0-1,0 1,0-1,-1 0,1 0,-1 1,-1-1,1 0,-1 1,1-1,-1 0,-1 1,1-1,-1 1,1 0,-1-1,0 1,-1 0,1 0,-1 0,0 0,0 1,0-1,0 1,-1 0,1 0,-1 0,0 0,-2 0,-1-1,-1 2,0-1,0 1,0 1,0-1,0 1,0 1,0-1,-1 1,1 1,0 0,0 0,0 0,0 1,0 0,0 1,1 0,-1 0,1 0,-1 1,1 0,0 1,1-1,-1 2,1-1,0 0,0 1,1 0,0 1,0-1,0 1,1 0,0 0,0 0,1 1,-1-1,2 1,-1 1,-4 14,0 0,2 0,0 1,2 0,0 0,2 0,1 0,1 9,0-26,0-1,0 0,1 0,0 0,0 0,0-1,1 1,0 0,0-1,0 0,1 0,0 0,0 0,0 0,0-1,1 0,0 0,0 0,0-1,0 1,1-1,-1 0,1-1,4 2,3 1,1 0,1-1,-1-1,1 0,-1-1,1 0,0-1,0-1,-1-1,1 0,31-10,-27 4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4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1248,'373'-46,"-95"35,-104-16,65 15,-30-6,-13-10,538 29,-423-2,-114-26,-179 26,-14 0,-1-1,1 1,0 0,0 0,0 1,0-1,0 1,0 0,0 0,1 0,-1 1,0 0,0-1,-1 1,1 1,0-1,0 0,0 1,-1 0,1 0,-1 0,1 0,-1 1,0-1,0 1,0 0,0 0,-1 0,1 0,-1 0,1 0,-1 1,0-1,-1 1,1 0,0 2,-27 135,14 26,9-164,0 1,-1-1,0 1,1-1,-1 0,0 0,-1 0,1-1,0 1,-1-1,0 0,1 0,-1 0,0 0,0-1,0 1,0-1,0 0,0 0,-1-1,1 1,0-1,0 0,-1 0,1 0,0-1,0 1,0-1,0 0,0-1,-1 1,2 0,-3-2,-28-1,-93-16,91 14,0 2,0 1,0 2,-32 3,8-1,-110 27,-195-27,222 26,-308-26,-282-1,562-28,33 25,136 4,0-2,0 1,0 0,-1 0,1-1,0 1,1-1,-1 1,0-1,0 0,0 0,0 0,0 0,1 0,-1 0,0-1,1 1,-1-1,1 1,0-1,-1 1,1-1,0 0,0 1,0-1,0 0,0 0,1 0,-1 0,0 0,1 0,0 0,-1 0,1 0,0 0,0 0,0 0,0 0,0 0,1 0,-1 0,1 0,-1 0,1 0,0 0,0 0,-1 0,1 0,1 1,-1-1,0 0,0 1,2-2,3-9,0-1,-1 0,-1 0,0 0,0 0,-2-1,1 1,-2-1,1-11,-2 1</inkml:trace>
  <inkml:trace contextRef="#ctx0" brushRef="#br0" timeOffset="4321.446">1441 1277,'-17'29,"17"-27,0-1,0 1,-1-1,1 1,0-1,1 1,-1-1,0 0,0 1,1-1,-1 1,0-1,1 0,0 1,-1-1,1 0,0 1,0-1,-1 0,1 0,0 0,0 0,1 0,-1 0,0 0,0 0,0 0,0 0,1-1,-1 1,0 0,1-1,-1 1,1-1,-1 0,1 1,-1-1,0 0,1 0,-1 0,1 0,-1 0,1 0,-1 0,1-1,-1 1,1 0,-1-1,0 1,1-1,-1 0,0 1,1-1,-1 0,0 0,0 0,0 0,0 0,0 0,0 0,0 0,0 0,0-1,3-1,-1-1,0 1,0 0,0-1,0 0,0 1,-1-1,0 0,0 0,0 0,0-1,0 1,-1 0,0-1,0 1,0-4,-1 8,0 0,-1 0,1 0,0 0,0 0,0 0,-1 0,1 0,0 0,0 0,-1 0,1 0,0 0,0 0,-1 0,1 0,0 0,0 0,0 0,-1-1,1 1,0 0,0 0,0 0,-1 0,1 0,0-1,0 1,0 0,0 0,0 0,-1 0,1-1,0 1,0 0,0 0,0 0,0-1,0 1,0 0,0 0,0-1,0 1,0 0,0 0,0-1,0 1,-11 22,13 33,11-80,9-98,0 0,-14 87,-2 0,-2 0,-1-1,-2 0,-1 1,-3-12,1-36,2-340,6 357,-33 96,8 0,-1-2,-2 0,-1-2,-1 0,-3 1,25-26,1 0,0 1,0-1,0 0,0 1,0-1,0 1,0 0,0-1,0 1,0 0,0-1,0 1,1 0,-1 0,0 0,0 0,1 0,-1 0,1 0,-1 0,1 0,-1 0,1 0,0 0,-1 0,1 0,0 0,0 1,0-1,0 0,0 0,0 0,0 0,0 0,0 1,1-1,-1 0,0 0,1 0,-1 0,1 0,-1 0,1 0,-1 0,1 0,0 0,0 0,-1 0,1-1,0 1,0 0,0 0,0-1,129 6,-85-8,230 1,-215 12,-59-13,-1 1,1 0,-1 0,0-1,0 1,1 0,-1-1,0 1,0 0,0-1,0 1,-1 0,1-1,0 1,0 0,-1 0,1-1,-1 1,1 0,-1 0,0 0,1-1,-1 1,0 0,0 0,0 0,0 0,0 1,0-1,0 0,0 0,0 0,0 1,0-1,-1 1,1-1,0 1,-229-147,206 119,21 17</inkml:trace>
  <inkml:trace contextRef="#ctx0" brushRef="#br0" timeOffset="6390.991">1553 1277,'0'0,"0"4,0 8,5 0,1 4,5-1,0-9,4-4,-2-7,-2-9,-3-6,-8 1,-9 2,-8 10,5 6,3 4</inkml:trace>
  <inkml:trace contextRef="#ctx0" brushRef="#br0" timeOffset="9253.535">2739 232,'-34'3,"0"2,0 0,1 3,0 0,1 2,-1 2,-22 12,31-15,24-9,-54 28,53-27,0 0,0-1,0 1,0 0,1 0,-1 0,0-1,0 1,1 0,-1 0,1 0,-1 0,1 0,-1 0,1 0,-1 0,1 0,0 1,0-1,0 0,-1 0,1 0,0 0,0 0,1 0,-1 1,0-1,0 0,0 0,1 0,-1 0,1 0,-1 0,1 0,-1 0,1 0,-1 0,1 0,0 0,0 0,-1-1,1 1,0 0,0 0,0-1,0 1,0-1,0 1,1 0,9 6,1-1,1 0,-1-1,1 0,0-1,0 0,0-1,0 0,1-1,11 0,61 13,-86-14,0 0,1-1,-1 1,0 0,0-1,1 1,-1 0,0-1,0 1,0 0,0 0,0-1,0 1,0 0,0-1,0 1,-1 0,1 0,0-1,0 1,-1 0,1-1,0 1,-1-1,1 1,0 0,-1-1,1 1,-1-1,1 1,-1-1,1 1,-1-1,0 1,1-1,-1 0,0 1,1-1,-1 0,0 0,1 1,-1-1,0 0,1 0,-1 0,0 0,1 0,-1 0,0 0,0 0,1 0,-1 0,0 0,0-1,0 1,-217 87,173-66,37-18,1 0,-1 0,1 1,-1 0,1 0,0 1,1 0,-1 0,1 1,0-1,-1 3,7-6,0 1,0-1,0 1,0-1,0 1,1-1,-1 1,1-1,0 1,0-1,0 0,0 1,0-1,0 0,1 0,-1 0,1 0,-1 0,1 0,0-1,0 1,0 0,0-1,0 1,0-1,0 0,0 0,0 0,1 0,-1 0,0 0,1 0,-1-1,1 0,-1 1,1-1,-1 0,3 0,22 5,0-1,1-1,0-1,0-2,23-2,-6 0,-21 2</inkml:trace>
  <inkml:trace contextRef="#ctx0" brushRef="#br0" timeOffset="9599.231">3106 289,'-10'19,"-3"16,1 7,2 1,3-2,-2-8,0-5,2-2,2-1,-3-5,0 0,2 0,1 3,-3-4,0-4</inkml:trace>
  <inkml:trace contextRef="#ctx0" brushRef="#br0" timeOffset="9973.104">3049 317,'29'-5,"14"-1,5 0,-2 1,-3 2,-4 0,-4 2,-4 1,-6 4,-8 3</inkml:trace>
  <inkml:trace contextRef="#ctx0" brushRef="#br0" timeOffset="10205.259">3049 571,'29'-5,"14"-1,5 0,-2-4,-7 0</inkml:trace>
  <inkml:trace contextRef="#ctx0" brushRef="#br0" timeOffset="11000.482">3049 119,'38'0,"110"12,-133-9,0-1,0-1,0 0,0 0,0-2,0 0,0-1,0 0,0-1,0-1,-1 0,0-1,0 0,6-4,-20 8,-1 0,1 0,0-1,0 1,-1 0,1 0,0 0,-1 0,1 0,-1 1,0-1,1 0,-1 0,0 0,1 0,-1 1,0-1,0 0,0 1,1-1,-1 0,0 1,0-1,0 1,0 0,0-1,0 1,0 0,0-1,0 1,-1 0,1 0,0 0,0 0,0 0,0 0,0 0,0 1,-6-4,-94-61,89 50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0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833 188,'16'-81,"-65"162,39-66,-1 0,0 0,-1-1,-1 0,0-1,0 0,-2-1,1-1,-2-1,1 0,-16 7,-75 22,62-29,36-6,-1-1,1 0,-1-1,0 0,0 0,-1-1,1 0,0 0,0-1,0-1,-1 1,1-1,0-1,0 0,0 0,0-1,1 0,-1 0,1-1,-1 0,1-1,0 0,-5-11,0-1,0 0,2-1,0 0,1-1,1 0,1-1,0 0,2 0,0-1,2 1,0-1,1 0,1 0,1-1,1 1,1 0,1-7,-61 160,43-103,-54 88,69-116,0 0,1-1,-1 1,1 0,-1 0,0-1,1 1,-1 0,1 0,0 0,-1 0,1 0,0 0,-1 0,1 0,0 0,0 0,0 0,0-1,0 1,0 0,0 0,0 0,0 0,0 0,1 0,-1 0,0 0,1 0,-1 0,1 0,-1 0,1-1,-1 1,1 0,0 0,-1-1,1 1,0 0,-1-1,1 1,0 0,0-1,0 1,0-1,-1 0,1 1,0-1,0 0,0 1,0-1,0 0,0 0,0 0,0 0,0 0,0 0,0 0,0 0,0 0,0-1,0 1,0 0,0-1,64-20,249-133,-313 155,0-1,0 0,0 0,1 0,-1 0,0 0,0 0,0-1,0 1,0 0,0 0,0-1,0 1,0-1,1 1,-2-1,1 1,0-1,0 0,0 1,0-1,0 0,0 0,-1 0,1 0,0 0,-1 1,1-1,-1 0,1-1,-1 1,1 0,-1 0,0 0,1 0,-1 0,0 0,0 0,0 0,0-1,0 1,0 0,0 0,0 0,-1 0,1 0,0 0,-1 0,1 0,0 0,-1-1,0 2,1-1,-1 0,1 0,-1 0,0 0,0 0,0 0,1 1,-1-1,0 0,0 1,0-1,0 1,-1-1,-146-55,132 48</inkml:trace>
  <inkml:trace contextRef="#ctx0" brushRef="#br0" timeOffset="2274.662">1765 215,'-31'18,"-255"68,156-48,129-37,0 0,0-1,0 1,0 0,0 0,0 0,1 0,-1 0,0 0,1 0,-1 0,0 0,1 0,-1 0,1 0,0 0,-1 0,1 1,0-1,0 0,0 0,-1 0,1 1,1-1,-1 0,0 0,0 0,0 1,1-1,-1 0,0 0,1 0,-1 0,1 0,-1 0,1 1,0-1,0-1,-1 1,1 0,0 0,0 0,0 0,0-1,0 1,0 0,0-1,0 1,0 0,0-1,0 0,0 1,1-1,-1 0,0 1,0-1,0 0,1 0,-1 0,0 0,0 0,0 0,1-1,-1 1,169 33,-169-33,0 0,0 0,0 0,0 0,0 0,0 0,0 1,0-1,-1 0,1 0,0 1,0-1,0 1,0-1,0 1,0-1,0 1,-1 0,1-1,0 1,-1 0,1 0,0-1,-1 1,1 0,-1 0,1 0,-1 0,1 0,-1 0,0 0,0 0,1-1,-1 1,0 0,0 0,0 0,0 0,0 1,0-1,0-1,0 1,-1 0,1 0,0 0,-1 0,1 0,0 0,-1 0,1 0,-1 0,1 0,-1-1,0 1,1 0,-1 0,0-1,0 1,0 0,-48 45,-198 122,244-168,1 1,-1 0,1 0,0 0,0 0,-1 0,1 1,0-1,0 1,0-1,0 1,1 0,-1 0,0 0,1 0,-1 0,1 0,0 0,0 1,0-1,0 0,0 1,0-1,0 0,1 1,0-1,-1 1,1-1,0 1,0-1,0 1,0 0,1-1,-1 1,1-1,-1 0,1 1,0-1,0 1,0-1,0 0,1 0,-1 0,0 0,1 0,0 0,-1 0,1 0,0 0,6-1,-1 0,1-1,-1 0,1 0,-1 0,1-1,-1 0,1-1,-1 1,0-1,0-1,0 0,1 0,-3 1,136-49,-116 46</inkml:trace>
  <inkml:trace contextRef="#ctx0" brushRef="#br0" timeOffset="3235.717">2047 301,'-203'373,"160"-273,136-260,84-54,-176 212,31-29,-31 30,-1 1,1-1,0 1,-1 0,1-1,0 1,-1 0,1 0,0-1,0 1,-1 0,1 0,0 0,0 0,0 0,-1 0,1 0,0 0,0 0,-1 1,1-1,0 0,-1 0,1 1,0-1,-1 0,1 1,0-1,-1 1,1-1,0 1,-1-1,1 1,-1-1,1 1,-1-1,0 1,1 0,-1-1,1 1,-1 0,0 0,0-1,1 1,-1 0,0-1,0 1,0 0,0 0,0 0,0-1,0 1,0 0,0 0,0-1,-13 110,1-51,11-55,0 0,0 0,1 0,-1 0,1 0,0 0,0 0,1 0,-1 1,1-1,0 0,0-1,0 1,0 0,1 0,0 0,-1-1,1 1,1-1,-1 1,0-1,1 0,2 2,-2-5,1 0,-1-1,0 1,1-1,-1 0,0 0,0-1,1 1,-1-1,0 1,-1-1,1 0,0 0,0 0,-1 0,1-1,-1 1,0-1,0 0,0 1,0-1,0 0,0 0,0-3,3-1,210-300,-214 307,-1 1,0-1,0 1,0-1,1 0,-1 1,0-1,1 0,-1 1,0-1,1 0,-1 1,1-1,-1 0,0 0,1 0,-1 1,1-1,-1 0,1 0,-1 0,1 0,-1 0,0 0,1 0,-1 0,1 0,-1 0,1 0,-1 0,1 0,-1 0,1 0,-1 0,1 0,-1-1,0 1,1 0,-1 0,1-1,-1 1,0 0,1 0,-1-1,0 1,1 0,-1-1,0 1,1-1,-1 1,0 0,0-1,0 1,1-1,-1 1,0-1,0 1,0-1,-6 41,-54 224,55-249,1 1,0 0,1 1,1-1,1 1,0-1,1 1,1-1,1 1,2 10,2-14,1-7</inkml:trace>
  <inkml:trace contextRef="#ctx0" brushRef="#br0" timeOffset="4117.568">2921 639,'-11'-1,"-1"1,0 1,1 0,-1 0,1 1,-1 1,1 0,0 0,0 1,0 1,1 0,-1 0,1 1,1 0,-1 1,1 0,0 0,0 1,1 0,0 1,1 0,0 0,0 1,1-1,0 2,0-1,2 0,-1 1,1 0,1 0,0 0,0 1,1 2,1-10,1 0,0 1,0-1,0 1,1-1,0 0,0 1,0-1,0 0,0 0,1 0,0 0,0 0,0 0,0 0,1 0,0-1,-1 0,1 1,0-1,1 0,-1 0,0-1,1 1,0-1,-1 1,1-1,0 0,0-1,1 1,-1-1,0 0,0 0,1 0,-1 0,0-1,1 1,-1-1,3-1,3 1,-1 0,1-1,-1-1,1 1,-1-2,1 1,-1-1,0-1,-1 1,1-1,0-1,-1 0,0 0,0-1,-1 0,1 0,-1 0,-1-1,1 0,3-6,-9 10,0 0,0 0,-1 0,1 0,-1 0,1 0,-1 0,0-1,0 1,0 0,-1 0,1 0,-1 0,0 0,0 0,0 0,0 0,0 0,-1 1,1-1,-1 0,0 1,1-1,-1 1,0 0,-1-1,1 1,0 0,-1 0,1 0,-1 1,0-1,0 0,-6-6,9 8,0 0,0-1,-1 1,1-1,0 1,0-1,0 1,0 0,-1-1,1 1,0-1,0 1,0-1,0 1,0-1,0 1,0-1,0 1,0-1,1 1,-1-1,0 1,0-1,0 1,1-1,-1 1,0 0,0-1,1 1,-1-1,0 1,1 0,-1-1,0 1,1 0,-1 0,1-1,-1 1,0 0,1 0,-1-1,1 1,-1 0,1 0,-1 0,1 0,-1 0,1 0,-1 0,1 0,-1 0,1 0,-1 0,1 0,-1 0,0 0,1 0,-1 0,1 1,-1-1,1 0,-1 0,1 0,-1 1,0-1,1 0,-1 1,41 0,30 17,-50-12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1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587 423,'-45'-37,"32"33,0 0,-1 1,1 0,-1 1,1 1,-1 0,1 1,-1 0,1 1,-1 1,1 0,-1 1,1 0,0 1,0 0,-5 4,-46 9,-15 13,78-30,-1 1,0 0,1 0,-1 0,1 1,-1-1,1 0,-1 0,1 1,0-1,0 1,0-1,0 1,0 0,0-1,0 1,0 0,1 0,-1 0,1-1,-1 1,1 0,0 0,-1 0,1 0,0 0,0 0,1 0,-1-1,0 1,1 0,-1 0,1 0,-1 0,1-1,0 1,0 0,0-1,0 1,0 0,0-1,1 1,6 6,1 0,0-1,1 0,-1-1,1 0,1 0,-1-1,1-1,0 1,0-2,0 1,0-2,1 0,9 1,23 8,-40-10,-2-1,1 0,-1 0,1 0,-1 0,0 1,1-1,-1 1,1-1,-1 1,0 0,0 0,1 0,-1 1,0-1,0 0,0 1,0-1,-1 1,1 0,0-1,-1 1,1 0,-1 0,1 0,-1 0,0 1,0-1,0 0,0 0,-1 1,1-1,0 0,-1 1,0-1,1 1,-1 0,-5 6,-1 1,1-1,-2 0,1-1,-1 1,0-1,-1 0,0-1,0 0,-1 0,0-1,0 0,0-1,-1 0,0 0,-1-1,9-2,-20 10,-215 136,236-148,-1 1,1-1,-1 1,0 0,1 0,-1-1,1 1,0 0,-1 0,1 0,0 1,0-1,-1 0,1 0,0 1,0-1,0 1,1-1,-1 1,0-1,0 1,1-1,-1 1,1 0,0-1,-1 1,1 0,0-1,0 1,0 0,0 0,0-1,0 1,1 0,-1-1,1 1,-1 0,1-1,-1 1,1-1,0 1,0-1,0 1,0-1,0 0,0 1,0-1,0 0,0 0,1 0,-1 1,1-2,-1 1,2 1,16 2,1-1,0-1,0 0,0-2,0 0,0-1,7-2,-23 2,33-2,0-2,-1-2,1-1,-2-2,1-2,-2-1,9-5,-25 8,-4-1</inkml:trace>
  <inkml:trace contextRef="#ctx0" brushRef="#br0" timeOffset="590.214">417 0,'-17'91,"-60"480,19-73,22-300,31-174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54 202,'-47'244,"41"-222,6-48,67-140,-46 124,86-107,-107 149,0-2,0 1,1 0,-1-1,1 1,-1 0,1 0,-1-1,1 1,0 0,0 0,0 0,-1 0,1 0,0 0,0 0,0 0,1 0,-1 0,0 0,0 1,0-1,1 0,-1 1,0-1,1 1,-1 0,0-1,1 1,-1 0,0 0,1 0,-1 0,1 0,-1 0,0 0,1 0,-1 1,0-1,1 0,-1 1,0-1,1 1,-1 0,0-1,0 1,0 0,1 0,7 109,-8-27,0-75,0 1,0-1,0 0,1 0,0 0,0 0,1 0,0 0,0-1,1 1,0-1,1 0,-1 0,5 4,-6-11,1 1,-1-1,1 0,-1 0,1 0,-1 0,0-1,1 0,-1 1,1-1,-1 0,0-1,1 1,-1 0,0-1,0 0,0 0,0 0,-1 0,1 0,0-1,-1 1,0-1,1 1,-1-1,0 0,0 0,-1 0,1 0,1-3,1 0,164-286,-168 291,0-1,0 1,0 0,1-1,-1 1,0 0,1 0,-1-1,1 1,0 0,-1 0,1 0,0 0,0-1,-1 1,1 0,0 1,0-1,0 0,0 0,0 0,1 0,-1 1,0-1,0 1,0-1,1 1,-1-1,0 1,1 0,-1-1,0 1,1 0,-1 0,0 0,1 0,-1 0,0 0,1 1,-1-1,0 0,0 1,1-1,-1 1,0-1,0 1,0 0,1-1,-1 1,0 0,6 125,-9-88,2-27,-1-8,0 0,0 0,0 1,0-1,1 0,-1 0,1 0,0 1,0-1,0 0,0 0,1 1,-1-1,1 0,0 0,0 0,0 0,0 0,1 0,-1 0,1 0,0 0,-1-1,1 1,0-1,1 1,-1-1,0 0,1 0,-1 0,1 0,0 0,0 0,0-1,0 0,0 1,0-1,1 0,11-4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55,'-96'-37,"91"34,-1 1,-1-1,1 1,0 0,-1 0,1 1,0 0,-1 0,0 1,1 0,-1 0,1 0,-1 1,1 0,-1 0,1 0,-1 1,1 0,0 1,0-1,0 1,0 0,0 0,1 1,-1 0,1 0,0 0,1 1,-1 0,1-1,-1 2,1-1,1 0,-1 1,0 2,0-2,0 0,0 1,1 0,-1-1,2 1,-1 1,1-1,0 0,0 0,1 1,0-1,1 1,-1-1,1 1,1-1,0 1,0-1,0 1,1-1,0 0,0 0,1 0,0 0,0 0,0 0,1-1,2 4,-2-6,0 0,0 0,1-1,-1 1,1-1,0 0,0 0,0-1,0 1,0-1,0 0,1-1,-1 1,1-1,-1 0,1 0,0-1,-1 1,1-1,0-1,-1 1,1-1,-1 0,1 0,-1-1,1 1,-1-1,0-1,1 1,-1-1,1-1,20-12,-1-2,-1 0,-1-2,-1-1,0 0,-2-2,16-22,-35 44,-1 0,0 0,1 1,-1-1,1 0,-1 0,1 1,-1-1,1 1,0-1,-1 1,1-1,0 1,0-1,-1 1,1-1,0 1,0 0,-1-1,1 1,0 0,0 0,0 0,0 0,-1 0,1 0,0 0,0 0,0 0,0 0,0 0,-1 0,1 0,0 1,0-1,0 0,-1 1,1-1,0 1,0-1,-1 1,1-1,0 1,-1-1,1 1,-1 0,1-1,-1 1,1 0,-1-1,1 1,-1 0,0 0,1-1,-1 1,0 0,0 0,1 0,-1 0,0-1,0 1,0 0,0 0,0 0,0 0,-1 0,1 0,13 61,-13-57,0 1,0 0,0 0,1 0,0-1,0 1,0 0,1-1,0 1,0-1,0 0,1 1,-1-1,1 0,1 0,-1-1,1 1,-1-1,1 0,1 0,-1 0,0 0,1-1,0 1,0-1,0-1,0 1,1-1,1 1,-3-2,1 0,-1-1,1 0,0 1,-1-2,1 1,-1 0,1-1,-1 0,1 0,-1 0,0-1,1 0,-1 1,0-1,0-1,0 1,1-2,9-8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3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98,'2'2,"-1"0,1-1,-1 1,1 0,-1 0,1-1,0 1,0-1,0 0,0 0,0 1,0-1,0 0,0-1,1 1,-1 0,0-1,0 1,1-1,-1 1,0-1,1 0,-1 0,0 0,1-1,0 2,282 1,-99-29,-218-8,-46-26,67 59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33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0,'481'0,"-457"0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1 591,'383'-37,"-253"25,0 5,19 6,-100 2,155-13,-155 4,0 3,0 1,0 3,9 2,139-29,227 28,-280-25,-78 10,-57 11,1 1,-1 1,1-1,0 2,0-1,0 2,0-1,0 1,0 0,0 1,3 1,-11-1,-1 1,1-1,-1 0,0 1,1-1,-1 1,0 0,0-1,0 1,0 0,0 0,0 0,0-1,-1 1,1 0,-1 0,1 0,-1 0,0 0,0 0,0 0,0 0,0 0,0 0,-1 0,1 0,-1 0,1 0,-1 0,0 0,1 0,-1-1,0 1,0 0,-1-1,1 1,-1 1,-2 8,-50 163,53-171,-1 1,0-1,0 1,0-1,0 0,-1 0,1 0,-1-1,0 1,0-1,0 1,0-1,0 0,0 0,-1 0,1 0,-1-1,1 1,-1-1,1 0,-1 0,0-1,0 1,0-1,1 1,-1-1,0-1,0 1,0 0,1-1,-1 0,0 0,0 0,1 0,-1 0,1-1,-1 0,1 0,-2-1,-32-4,-268-1,183 10,-19 9,80-1,0-4,0-1,0-4,-38-4,-10 1,-200 3,166 26,-25-15,117-5,-1-1,1-3,-50-2,23 3,77-5,-1 0,1 0,-1 0,1-1,0 1,0 0,-1-1,1 1,0-1,0 0,0 1,1-1,-1 0,0 0,1 1,-1-1,1 0,-1 0,1 0,0 0,0 0,0 0,0 1,0-1,0 0,1 0,-1 0,1 0,-1 0,1 1,-1-1,1 0,0 1,0-1,0 0,0 1,0-1,1 1,-1-1,0 1,1-1,0-3,3-5,-1 0,0 0,-1-1,0 0,-1 1,0-1,-1 0,0 0,0 0,-2-1,1 1,-1 0,-1 0,-4-7</inkml:trace>
  <inkml:trace contextRef="#ctx0" brushRef="#br0" timeOffset="2557.912">1129 26,'0'419,"-1"-396,0-1,-2 1,-1-1,0 0,-2 0,0 0,-2-1,0 0,-2 0,0-1,-3 2,14-21,3-7</inkml:trace>
  <inkml:trace contextRef="#ctx0" brushRef="#br0" timeOffset="3150.486">1100 26,'-5'11,"0"0,-1-1,-1 1,1-2,-2 1,1-1,-1 0,-1 0,0-1,0 0,0-1,-1 0,0 0,-2 0,3 5,38-12,-19-1,336-2,-346 3,0-1,-1 0,1 1,0-1,-1 1,1-1,0 1,0-1,-1 0,1 1,0-1,0 0,0 1,0-1,0 1,0-1,0 0,0 1,0-1,0 0,0 1,0-1,1 0,-1 1,0-1,0 1,1-1,-1 0,0 1,1-1,-1 1,1-1,-1 1,1-1,-1 1,1 0,-1-1,1 1,-1 0,1-1,-1 1,1 0,-1-1,1 1,0 0,-1 0,1 0,0 0,-1 0,1-1,0 1,-1 0,1 1,0-1,-1 0,1 0,-1 0,1 0,0 0,-1 1,1-1,0 0,-25-21,-1 0,0 1,-2 2,0 1,-1 1,-16-6,24 14</inkml:trace>
  <inkml:trace contextRef="#ctx0" brushRef="#br0" timeOffset="17222.478">1496 986,'-2'13,"-2"0,1-1,-1 0,-1 0,0 0,-1 0,0-1,-1 0,0 0,-1 0,0-1,0 0,-1-1,-1 0,1-1,-1 1,-1-2,0 1,0-2,0 1,-5 0,-3 1,0-1,0-1,-1-1,0 0,0-2,0 0,0-1,-1-2,1 0,0 0,-6-3,-13 2,25 0,-1 0,0-2,1 0,-1 0,1-1,0-1,0 0,1-1,-1-1,1 0,1-1,-5-3,10 4,0 1,1-1,0-1,1 1,-1-1,2 0,-1 0,1-1,0 1,1-1,0 0,0 0,1 0,0 0,0-1,1 1,1-2,-1 39,0-1,-2 0,-1 0,-2-1,0 1,-1-1,-2 0,-10 12,13-26,23-31,181-177,-101 139,-111 60,0 0,-1-1,1-1,-1 0,1 0,-1-2,1 0,0 0,-1-2,1 0,0 0,-6-3,15 5,3 1,-1-1,1 1,-1-1,1 1,0-1,-1 0,1 0,0 0,-1 0,1 0,0 0,0-1,0 1,0-1,0 0,0 1,1-1,-1 0,1 0,-1 0,1 0,-1 0,2-8</inkml:trace>
  <inkml:trace contextRef="#ctx0" brushRef="#br0" timeOffset="17724.797">1778 1324,'-10'29,"-3"24,1 7,2-1,3-6,3-7,2-7,1-5,-4-8,-1-14,1-8</inkml:trace>
  <inkml:trace contextRef="#ctx0" brushRef="#br0" timeOffset="21094.802">1666 1324,'-5'-4,"3"-3,7 1,7 2,2 5,3 3,4 1,2-1,3 0,2-2,0-1,1 0,0-1,-5 0</inkml:trace>
  <inkml:trace contextRef="#ctx0" brushRef="#br0" timeOffset="21960.991">2004 1664,'-10'0,"-7"0,-7 0,-3 0,3 4,0 3,0-1,-1-2,-1 0,-1-2,0-1,-1 4,0 2,-1-1,1-1,-1-2,11-1,7-1</inkml:trace>
  <inkml:trace contextRef="#ctx0" brushRef="#br0" timeOffset="23058.658">2060 1297,'-38'-18,"27"16,0 1,1 0,-1 0,0 1,0 0,1 1,-1 0,0 1,1 0,-6 3,-50 5,10-8,-74 15,123-13,8 0</inkml:trace>
  <inkml:trace contextRef="#ctx0" brushRef="#br0" timeOffset="26725.155">1693 1098,'5'-4,"6"-3,6 1,6 2,2 0,3 2,1 1,1 0,-1 1,0 1,0-1,0 0,0 0,-1 0,0 1,0-1,-4 0</inkml:trace>
  <inkml:trace contextRef="#ctx0" brushRef="#br0" timeOffset="27778.858">2822 1324,'-2'5,"0"0,0-1,-1 1,0-1,0 1,0-1,0 0,0-1,-1 1,0 0,0-1,0 0,0 0,-4 2,1 1,-31 26,-1-2,-2-2,0-1,-2-2,-1-2,-1-2,-1-2,-39 11,-13-25,96-5,0-1,-1 0,1 1,0-1,0 0,0 0,0 0,0 0,0 0,0-1,0 1,0-1,0 1,1-1,-1 0,1 0,-1 1,1-1,0 0,0 0,-1 0,1-1,1 1,-1 0,0 0,1 0,-1-1,1 1,-1 0,1-1,0 1,0 0,0-1,0 1,1 0,-1-1,1 1,-1 0,1-2,4-7,0 0,1 0,0 0,0 1,1 0,1 0,0 0,0 1,1 0,0 1,0 0,1 1,0-1,0 2,1 0,-1 0,2 1,0-1,-5 5,1 0,-1 0,1 0,-1 1,1 0,-1 1,1 0,-1 0,1 0,-1 1,0 0,1 0,-1 1,0 0,-1 0,1 1,-1 0,1 0,-1 1,0-1,-1 1,1 0,3 5,30 18,0-3,1-2,1-2,1-2,32 10,-55-23</inkml:trace>
  <inkml:trace contextRef="#ctx0" brushRef="#br0" timeOffset="28415.247">2427 1184,'73'-18,"163"6,-206 12,-29 1,0-1,-1 1,1-1,-1 0,1 1,0-1,-1 0,1 1,-1-1,1 0,0 0,0 0,-1 0,1 1,0-1,-1 0,1 0,0 0,-1-1,1 1,0 0,0 0,-1 0,1 0,0-1,-1 1,1 0,-1-1,1 1,0 0,-1-1,1 1,-1-1,1 1,-1-1,1 1,-1-1,1 1,-1-1,0 0,1 1,-1-1,0 1,1-1,-1 0,0 1,0-1,0 0,0 1,0-1,1 0,-1 0,0 1,-1-1,1 0,0 1,0-1,0 0,0 1,0-1,-1 0,1 1,0-1,-1 0,1 1,-1-1,-58-60,49 53,0-1,1 0,0-1,1 0,0 0,0 0,1-1,0-1,1 1,-1-5,-7-37,10 29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1.1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27,'624'-11,"-201"-5,0 19,355 50,-504-25,71 7,78-12,997-25,-1458 25,20-12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2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163 1,'-1'1147,"-16"-881,-11 0,-13 4,-24 218,59-440,3 1,2-1,1 1,3-1,2 1,2-1,2-1,3 0,1 0,12 26,-10-37,2-2,0 0,3-1,0-1,3 0,0-2,26 25,8 5,-35-36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3.27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5169 142,'-132'-48,"100"38,0 2,0 1,-1 1,0 2,-3 1,-512 15,-159-22,-203-19,18 0,-235 30,640 28,480-29,6-1,0 1,-1-1,1 0,-1 1,1-1,-1 1,1-1,-1 1,0 0,1 0,-1 0,1 0,-1 0,0 0,1 0,-1 0,1 1,-1-1,1 1,-1-1,1 1,-1 0,1-1,-1 1,1 0,0 0,0 0,-1 0,1 0,0 0,0 0,0 0,0 1,0-1,0 0,0 1,1-1,-1 1,0-1,1 1,-1-1,1 1,0-1,-1 1,1-1,0 1,0 0,0-1,0 1,0-1,1 2,25 66,-3 0,-3 1,-3 1,-4 1,-2 0,-3 1,-3 56,-9 176,-13 0,-14-1,-13-2,-24 50,58-303,-8 31,3 0,4 1,4 0,3 72,6-130,2-1,1 0,0 0,2-1,0 1,2-2,0 1,1-1,1 0,1-1,1-1,13 16,-14-17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5.7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0 120,'101'-29,"1"4,2 5,84-5,-6 11,-1 7,100 12,-77 13,161 35,-328-47,52 10,-90-16,1 0,0 0,0 0,-1 1,1-1,0 0,0 0,-1 1,1-1,0 0,0 1,0-1,0 0,-1 0,1 1,0-1,0 0,0 1,0-1,0 0,0 1,0-1,0 0,0 1,0-1,0 0,0 1,0-1,0 0,0 1,0-1,1 0,-1 1,0-1,0 0,0 0,0 1,1-1,-1 0,0 1,0-1,0 0,1 0,-1 0,0 1,1-1,-1 0,0 0,0 0,1 0,-1 1,0-1,1 0,-1 0,0 0,1 0,-1 0,0 0,1 0,-1 0,0 0,1 0,-1 0,0 0,1 0,-29 6,-326-4,-660-2,891-12,122 12,1-1,-1 1,0-1,1 1,-1-1,1 1,-1-1,1 0,-1 1,1-1,0 1,-1-1,1 0,0 0,-1 1,1-1,0 0,0 1,0-1,-1 0,1 0,0 1,0-1,0 0,0 0,1 1,-1-1,0 0,0 0,0 1,0-1,1 0,-1 1,0-1,1 0,-1 1,1-1,-1 0,1 1,-1-1,1 1,-1-1,1 1,-1-1,1 1,0-1,-1 1,1 0,0-1,-1 1,1 0,0 0,-1-1,1 1,0 0,0 0,-1 0,1 0,0 0,0 0,-1 0,1 0,0 0,0 0,-1 0,1 1,0-1,0 0,71-14,2 2,0 4,0 3,30 4,-77 0,263-1,-214 2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7.08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0 110,'129'-23,"142"-34,-77 40,-170 12,0 2,1 1,-1 0,0 2,1 1,-1 0,5 3,270 42,-81-9,1-10,136-4,6-42,-266 12,-63 6,0-1,0-2,0-1,0-1,2-3,-75 2,-128-9,158 15,0-1,0 1,-1 1,1 0,0 1,0 0,-1 1,1 0,0 1,0 0,-1 1,-15 3,-294 32,-444-11,150-11,444 4,210-14,49-7,-61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1.11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86,'61'-13,"0"2,0 2,45 1,-65 5,396-14,10 19,-118 1,-9-25,-268 17,-209 3,-313 14,-430 5,827-17,71 0,-167-17,170 17,-1 0,0 0,0-1,0 1,0 0,0 0,1 0,-1 0,0-1,0 1,0 0,0 0,0 0,0 0,0-1,0 1,0 0,0 0,0 0,0-1,0 1,0 0,0 0,0 0,0-1,0 1,0 0,0 0,0 0,0-1,0 1,0 0,0 0,0 0,0 0,0-1,-1 1,1 0,0 0,0 0,0 0,0 0,0-1,-1 1,1 0,0 0,22-3,53 2,-37 1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2.0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18 144,'-2'-1,"1"-1,-1 1,1-1,0 1,-1-1,1 1,0-1,0 0,0 0,0 0,0 1,1-1,-1 0,1 0,-1 0,1 0,-1 0,1 0,0 0,0 0,0 0,0 0,1 0,-1 0,1 0,-1 0,1 0,-1 0,1 0,0 0,0 0,0 0,0 1,0-1,0 0,1 1,-1-1,1 1,-1-1,1 1,-1 0,1 0,0-1,15-2,-1 0,0 1,1 1,-1 1,1 0,0 1,-1 0,5 2,18 0,1097 1,-883-29,-225 15,-28 11,0 0,-1 0,1 1,0-1,-1 0,1 0,-1 0,1 0,0 0,-1 0,1 0,0 0,-1 0,1 0,0-1,-1 1,1 0,-1 0,1 0,0 0,-1 0,1-1,0 1,0 0,-1 0,1-1,0 1,-1 0,1 0,0-1,0 1,0 0,-1-1,1 1,0 0,0-1,0 1,0 0,0-1,0 1,-1-1,1 1,0 0,0-1,0 1,0 0,0-1,1 1,-1-1,0 1,0 0,0-1,0 1,0 0,0-1,0 1,1 0,-1-1,0 1,0 0,1 0,-1-1,0 1,0 0,1-1,-207-5,-263 34,328-19,-421 12,667-38,176-6,-216 16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5.59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357 641,'-7'6,"-1"0,1 1,0 1,0-1,1 1,0 0,0 0,1 1,0-1,1 1,0 0,0 1,1-1,0 1,0-1,0 6,-8 42,2 0,2 0,3 1,2 0,5 42,-2-36,3 1150,-33-457,29-730,-1 0,-2-1,-1 1,-1-1,-1 0,-1 0,-5 9,7-16,0 0,1 0,1 0,1 1,1 0,1 16,0-18,0 1,-1-1,-2 1,1-1,-2 0,0 0,-6 14,-66 81,31-57,44-55,0 0,0 0,0 0,0 0,1 0,-1 1,0-1,0 0,1 0,-1 1,1-1,-1 0,1 1,-1-1,1 0,0 1,0-1,0 1,0-1,0 1,0-1,0 0,0 1,0-1,1 1,-1-1,1 0,-1 1,1-1,-1 0,1 0,0 1,0-1,-1 0,1 0,0 0,0 0,0 0,0 0,0 0,0 0,1 0,-1-1,0 1,0 0,1-1,-1 1,0-1,1 1,-1-1,1 0,-1 0,0 1,1-1,-1 0,1 0,-1 0,0-1,1 1,-1 0,1 0,-1-1,89-9,101 1,273 61,-47-24,366 27,52-52,-391 24,-25-28,-136-27,-93 28,-190 0,-1-1,1 1,0 0,0 0,0-1,-1 1,1 0,0 0,0-1,0 1,0 0,0 0,0-1,0 1,0 0,0-1,-1 1,1 0,0-1,1 1,-1 0,0 0,0-1,0 1,0 0,0-1,0 1,0 0,0 0,0-1,1 1,-1 0,0 0,0-1,0 1,0 0,1 0,-1-1,0 1,0 0,1 0,-1 0,0 0,0 0,1-1,-1 1,0 0,1 0,-1 0,0 0,0 0,1 0,-1 0,0 0,1 0,-1 0,0 0,1 0,-1 0,-31-14,21 9,6 1,0 0,0-1,0 0,1 0,-1 0,1 0,1 0,-1 0,1-1,0 0,0 1,0-1,1 0,0 0,0 0,0 0,1 0,0 0,0 0,1 1,-1-1,1 0,1 0,-1 0,1 0,0 1,0-1,1 0,4-32,1-55,-3 0,-7-63,0 37,-6-46,-8 1,-6 0,-23-66,-24-41,42 179,4-1,4-1,-4-61,21-467,2 113,-12 420,9 79,1 0,0 0,0 0,1 0,0 0,1-1,0 1,0 0,1 0,1 0,0-1,0 1,1 1,3-7,122-186,-117 185,-1 0,0-1,-2 0,0-1,-1 0,0 0,-2 0,0-1,0-11,21-114,-26 144,0-1,0 0,0 0,0 1,0-1,0 0,-1 1,1-1,-1 0,1 1,-1-1,0 0,0 1,0-1,0 1,0 0,0-1,0 1,0 0,0-1,-1 1,1 0,0 0,-1 0,1 0,-1 0,1 1,-1-1,1 0,-1 1,0-1,1 1,-1-1,0 1,0 0,1 0,-1 0,0 0,0 0,1 0,-1 0,-78 17,69-14,-41 8,0-2,-1-3,-1-1,1-4,0-1,-8-3,-47 1,-930 2,431-29,-80 30,218 28,251-41,208 9,-2 0,0 0,1 1,-1 0,-1 1,1 0,0 1,0 0,0 1,-2 0,14 0,-1-1,0 0,1 1,-1-1,1 1,-1-1,1 1,-1-1,1 1,-1-1,1 1,0 0,-1-1,1 1,0 0,0-1,-1 1,1 0,0-1,0 1,0 0,0-1,0 1,0 0,0-1,0 1,0 0,0 0,0-1,0 1,1 0,-1-1,0 1,0 0,1-1,-1 1,0-1,1 1,-1-1,1 1,-1 0,1-1,-1 1,1-1,-1 0,1 1,-1-1,1 1,0-1,-1 0,1 0,0 1,-1-1,1 0,0 0,-1 0,1 0,0 1,-1-1,1 0,0 0,0-1,-1 1,1 0,0 0,-1 0,1 0,13 9,-6-1,0 1,0 0,-1 0,0 1,-1 0,0 0,-1 0,0 1,0 0,-1 0,0 0,-1 0,-1 1,0-1,0 1,-1 0,0-1,-2 11,-31 161,10-98,11-40,7-32,0 0,0 0,1 1,1 0,0-1,1 1,1 0,0 0,1 0,0 0,1-1,0 1,1 0,1-1,2 4,5 4,-1-3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1.3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1.7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6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1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475 395,'-1'-8,"0"0,-1 0,0 0,0 1,-1-1,1 0,-2 1,1 0,-1 0,0 0,-1 0,1 1,-1-1,0 1,-1 0,0 1,0-1,0 1,0 0,-1 1,0 0,0 0,0 0,-1 1,1 0,-1 0,1 1,-1 0,0 1,0-1,0 1,0 1,0 0,0 0,0 0,0 1,0 0,0 1,0-1,-5 3,7 0,-1-1,1 1,0 1,0-1,0 1,1 0,0 0,0 0,0 1,1 0,-1 0,1 0,1 0,-1 1,1-1,0 1,1 0,-1 0,1 0,1 0,-1 2,1-4,0 0,0 0,0 0,1 1,0-1,0 0,0 0,1 0,-1 0,1 0,0 0,1 0,-1 0,1 0,0-1,0 1,1 0,-1-1,1 0,0 0,0 0,1 0,-1 0,1 0,0-1,-1 0,2 0,-1 0,0 0,3 1,70 28,-77-31,0 0,0 0,0 0,0 1,-1-1,1 0,0 0,-1 0,1 0,-1 1,1-1,-1 0,1 0,-1 0,0 0,0 0,1 0,-1-1,0 1,0 0,0 0,0-1,0 1,0 0,0-1,0 1,0-1,0 1,0-1,-1 1,0-1,1 1,-44 23,31-18,0 1,0 1,0 0,1 0,0 1,1 1,0 0,0 1,1 0,1 1,0 0,0 1,1 0,1 0,4-4,1-6,0 1,1 0,-1 0,1 0,0 0,0 0,0 1,1-1,-1 1,1-1,0 1,0-1,1 1,0 0,-1-1,2 1,-1 0,0-1,1 1,0 0,0-1,0 1,1-1,-1 0,1 1,0-1,1 0,-1 0,1 0,-1 0,2 0,7 5,0-1,1 0,0-1,0-1,1 1,0-2,0 0,0 0,1-1,-1-1,1-1,0 1,0-2,1 0,5-2,-1 0,0-1,0-1,0-1,0-1,0 0,-1-2,0 0,-14 6,0-1,-1 0,1 0,-1 0,0 0,0 0,0-1,0 1,0-1,0 0,-1 0,1 0,-1 0,0 0,0-1,0 1,1-3,4-14</inkml:trace>
  <inkml:trace contextRef="#ctx0" brushRef="#br0" timeOffset="641.401">389 0,'-36'70,"-25"151,42-132,-52 202,48-115,-22 51,-5-31,46-172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335 141,'-20'0,"0"1,1 0,0 2,-1 0,1 2,0 0,1 0,-1 2,1 1,0 0,1 1,0 1,1 0,-6 6,16-9,0 1,0 0,1 0,1 0,-1 0,1 1,1 0,0 0,0 0,1 0,0 0,-1 7,2-10,1-1,0 1,-1 0,2 0,-1 0,1-1,0 1,0 0,0-1,1 1,0-1,0 1,1-1,-1 0,1 0,0 0,0 0,1-1,0 1,-1-1,2 0,-1 0,0 0,1-1,-1 1,1-1,0 0,0 0,1-1,-1 0,0 0,1 0,-1 0,1-1,5-3,1-1,-2 0,1-1,0 0,-1-1,0 0,0-1,0 0,0 0,-1-1,-1-1,1 1,3-6,222-228,-234 240,0 0,1 0,-1 0,0 0,1 0,-1 0,1 0,-1 0,1 0,-1 0,1 0,0 0,-1 0,1 1,0-1,0 0,0 1,-1-1,1 0,0 1,0-1,0 1,0-1,0 1,0 0,0-1,0 1,0 0,0 0,1 0,-1 0,0 0,0 0,0 0,0 0,0 0,0 0,0 0,0 1,0-1,0 1,0-1,0 0,0 1,0 0,0-1,0 1,0 0,-1-1,1 1,0 0,0 0,-1-1,1 1,0 0,-1 0,1 1,13 192,-13-189,-1 0,1 0,0 0,0 0,1 0,-1 0,1 0,0-1,0 1,1-1,-1 1,1-1,0 0,0 0,1 0,-1 0,1-1,0 1,0-1,0 0,0 0,0 0,1-1,-1 0,1 0,0 0,0 0,-1 0,1-1,0 0,0 0,1-1,-1 1,0-1,0 0,0-1,51-26,-31 8</inkml:trace>
  <inkml:trace contextRef="#ctx0" brushRef="#br0" timeOffset="449.337">1293 0,'-20'6,"0"1,0 1,0 1,1 0,0 1,1 2,0-1,1 2,0 1,1 0,-4 5,18-16,0 0,0-1,1 1,-1 0,1 0,-1 0,1 0,0 0,0 0,0 0,1 0,-1 0,1 0,0 1,0-1,0 0,0 0,0 0,1 1,-1-1,1 0,0 0,0 0,0 0,0 0,1 0,-1 0,1-1,0 1,0 0,0-1,0 1,0-1,0 0,1 0,-1 0,1 0,0 0,-1 0,4 1,17 10,72 56,-92-67,-1 1,0 0,0-1,0 1,-1 0,1 0,0 0,-1 0,0 1,0-1,0 0,0 0,-1 1,1-1,-1 1,0-1,0 0,0 1,0-1,0 1,-1-1,0 0,1 1,-1-1,-1 0,1 0,0 0,-1 0,1 0,-1 0,0 0,-1 0,-6 7,0 0,-1-1,0 0,-1-1,0 0,0-1,-1 0,0-1,0 0,0-1,-1 0,0-1,0-1,0 0,0 0,-1-2,1 1,0-2,-1 0,-10-1,-39-20,49 9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20,'-38'-17,"24"16,0 0,0 0,1 1,-1 1,0 0,0 1,1 1,-1 0,1 1,-12 5,0-2,21-7,0 1,0-1,-1 1,1 1,0-1,0 0,0 1,1 0,-1 0,0 0,1 0,-1 1,1-1,0 1,0 0,0 0,0 0,0 1,1-1,-1 1,1-1,0 1,0 0,0 0,1-1,-1 1,1 1,0-1,0 0,1 0,-1 0,1 0,0 1,0 0,3 7,1 0,0 0,1-1,1 1,0-1,0 0,1-1,0 0,1 0,0 0,1-1,0 0,0-1,1 1,0-2,0 0,2 1,12 8,-21-15,1 0,-1 0,1 1,-1 0,1-1,-1 1,0 1,0-1,0 0,0 1,0-1,-1 1,1 0,-1 0,1 0,-1 0,0 0,0 1,-1-1,1 0,-1 1,1 0,-1-1,0 1,-1 0,1-1,-1 1,1 0,-1 0,0 0,-1-1,1 1,-1 0,1 0,-1-1,-1 4,-8 4,-1 0,0-1,0 0,-1-1,-1-1,1 0,-1 0,0-1,-1-1,0 0,0-1,0 0,-3-1,13-3,-14 6,3-1,1-1,-1 0,0-1,0 0,0-1,0-1,0-1,-10 0,25-1,-1 0,1 0,-1 0,1 0,-1 0,1 0,-1 0,1-1,-1 1,1 0,0 0,-1 0,1-1,-1 1,1 0,0-1,-1 1,1 0,-1-1,1 1,0 0,0-1,-1 1,1-1,0 1,0-1,-1 1,1 0,0-1,0 1,0-1,0 1,0-1,0 1,0-1,0 1,0-1,0 1,0-1,0 1,0-1,0 1,0-1,0 1,1-1,-1 1,0-1,0 1,1 0,-1-1,0 1,0-1,1 1,-1 0,0-1,1 1,-1 0,1-1,-1 1,7-12</inkml:trace>
  <inkml:trace contextRef="#ctx0" brushRef="#br0" timeOffset="564.012">1076 161,'-27'1,"0"2,0 1,0 1,1 1,-1 1,1 2,1 0,-15 9,27-11,-1 1,1 1,1 0,0 1,0 0,1 1,0 0,1 1,0 0,1 0,0 1,1 0,0 3,4-11,1 1,0-1,0 1,1-1,0 1,0 0,0 0,0 0,1 0,0 0,1 0,-1 1,1-1,0 0,1 0,-1 1,1-1,1 0,-1 0,1 0,0 0,0-1,1 1,-1 0,1-1,1 1,-1-1,1 0,0 0,0-1,0 1,1-1,-1 0,1 0,1 0,1-2,1 0,0 0,-1-1,1 0,0 0,0 0,0-1,0-1,0 0,0 0,0 0,0-1,-1 0,1 0,-1-1,1 0,-1 0,0-1,0 0,-1 0,1-1,4-3,125-128,38-70,-174 206,1-1,-1 1,0-1,0 1,0-1,0 1,0-1,0 1,1-1,-1 1,0-1,0 1,1-1,-1 1,0 0,1-1,-1 1,0-1,1 1,-1 0,1-1,-1 1,1 0,-1 0,0-1,1 1,-1 0,1 0,-1 0,1 0,-1-1,1 1,0 0,-1 0,1 0,-1 0,1 0,-1 0,1 0,-1 1,1-1,-1 0,1 0,-1 0,1 0,-1 1,1-1,-1 0,1 0,-1 1,0-1,1 0,-1 1,0-1,1 1,-1-1,0 0,1 1,-1-1,0 1,1-1,-1 1,0 0,2 36,-2-32,7 132,-5-127,0 1,1-1,0 0,1 0,0-1,0 1,1-1,0 0,0 0,1 0,1-1,-1 0,1 0,1-1,5 5,4 1</inkml:trace>
  <inkml:trace contextRef="#ctx0" brushRef="#br0" timeOffset="1212.848">1499 528,'81'-227,"-80"226,2-12,2 1,0-1,0 1,1 0,0 0,1 0,1 1,0 0,0 1,1 0,0 0,1 1,0 0,0 1,1 0,0 0,4-1,-14 9,1-1,-1 1,0-1,1 1,-1-1,0 1,1 0,-1 0,1 0,-1 0,1 0,-1 0,0 0,1 0,-1 0,1 1,-1-1,0 1,1-1,-1 1,0-1,0 1,1 0,-1 0,0 0,0-1,0 1,0 0,0 0,0 0,0 1,0-1,-1 0,1 0,0 0,0 1,-1-1,1 0,-1 1,0-1,1 0,-1 1,0-1,0 1,0 0,-4 67,3-66,-15 173,16-174,0-1,0 1,0 0,1 0,-1 0,0-1,1 1,-1 0,1 0,-1-1,1 1,0 0,0-1,0 1,0-1,0 1,0-1,0 1,0-1,1 0,-1 0,0 0,1 1,-1-1,1 0,-1-1,1 1,0 0,-1 0,1-1,0 1,0-1,-1 1,1-1,0 0,0 0,0 0,-1 0,1 0,0 0,0 0,0-1,-1 1,1-1,0 1,-1-1,1 0,0 1,-1-1,1 0,-1 0,1 0,-1 0,1-1,-1 1,0 0,0 0,1-1,-1 0,14-11,-1-1,-1-1,0 0,-1 0,0-1,-1-1,7-15,46-64,-12 44,-39 82,-14 226,16-216,-3-28</inkml:trace>
  <inkml:trace contextRef="#ctx0" brushRef="#br0" timeOffset="4463.94">2346 246,'56'18,"-48"-14,1-1,0 1,0-2,0 1,0-1,1-1,-1 0,1 0,-1-1,0 0,1 0,-1-1,1 0,-1-1,0 0,0-1,0 0,0 0,0-1,-1 0,6-3,-10 4,0 0,-1 0,1 0,-1 0,1-1,-1 1,-1-1,1 0,0 0,-1 0,0 0,0 0,0-1,0 1,-1-1,0 1,0-1,0 1,0-1,-1 0,1 0,-1 1,-1-1,1 0,-1 1,1-1,-1 0,-1 1,1-1,-1 1,1 0,-1-1,0 1,-1 0,1 0,-1 0,0 0,0 1,0-1,0 1,-1 0,1 0,-1 0,0 0,-2 0,-1-1,-1 2,0-1,0 1,0 1,0-1,0 1,0 1,0-1,-1 1,1 1,0 0,0 0,0 0,0 1,0 0,0 1,1 0,-1 0,1 0,-1 1,1 0,0 1,1-1,-1 2,1-1,0 0,0 1,1 0,0 1,0-1,0 1,1 0,0 0,0 0,1 1,-1-1,2 1,-1 1,-4 14,0 0,2 0,0 1,2 0,0 0,2 0,1 0,1 9,0-26,0-1,0 0,1 0,0 0,0 0,0-1,1 1,0 0,0-1,0 0,1 0,0 0,0 0,0 0,0-1,1 0,0 0,0 0,0-1,0 1,1-1,-1 0,1-1,4 2,3 1,1 0,1-1,-1-1,1 0,-1-1,1 0,0-1,0-1,-1-1,1 0,31-10,-27 4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4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1248,'373'-46,"-95"35,-104-16,65 15,-30-6,-13-10,538 29,-423-2,-114-26,-179 26,-14 0,-1-1,1 1,0 0,0 0,0 1,0-1,0 1,0 0,0 0,1 0,-1 1,0 0,0-1,-1 1,1 1,0-1,0 0,0 1,-1 0,1 0,-1 0,1 0,-1 1,0-1,0 1,0 0,0 0,-1 0,1 0,-1 0,1 0,-1 1,0-1,-1 1,1 0,0 2,-27 135,14 26,9-164,0 1,-1-1,0 1,1-1,-1 0,0 0,-1 0,1-1,0 1,-1-1,0 0,1 0,-1 0,0 0,0-1,0 1,0-1,0 0,0 0,-1-1,1 1,0-1,0 0,-1 0,1 0,0-1,0 1,0-1,0 0,0-1,-1 1,2 0,-3-2,-28-1,-93-16,91 14,0 2,0 1,0 2,-32 3,8-1,-110 27,-195-27,222 26,-308-26,-282-1,562-28,33 25,136 4,0-2,0 1,0 0,-1 0,1-1,0 1,1-1,-1 1,0-1,0 0,0 0,0 0,0 0,1 0,-1 0,0-1,1 1,-1-1,1 1,0-1,-1 1,1-1,0 0,0 1,0-1,0 0,0 0,1 0,-1 0,0 0,1 0,0 0,-1 0,1 0,0 0,0 0,0 0,0 0,0 0,1 0,-1 0,1 0,-1 0,1 0,0 0,0 0,-1 0,1 0,1 1,-1-1,0 0,0 1,2-2,3-9,0-1,-1 0,-1 0,0 0,0 0,-2-1,1 1,-2-1,1-11,-2 1</inkml:trace>
  <inkml:trace contextRef="#ctx0" brushRef="#br0" timeOffset="4321.446">1441 1277,'-17'29,"17"-27,0-1,0 1,-1-1,1 1,0-1,1 1,-1-1,0 0,0 1,1-1,-1 1,0-1,1 0,0 1,-1-1,1 0,0 1,0-1,-1 0,1 0,0 0,0 0,1 0,-1 0,0 0,0 0,0 0,0 0,1-1,-1 1,0 0,1-1,-1 1,1-1,-1 0,1 1,-1-1,0 0,1 0,-1 0,1 0,-1 0,1 0,-1 0,1-1,-1 1,1 0,-1-1,0 1,1-1,-1 0,0 1,1-1,-1 0,0 0,0 0,0 0,0 0,0 0,0 0,0 0,0 0,0-1,3-1,-1-1,0 1,0 0,0-1,0 0,0 1,-1-1,0 0,0 0,0 0,0-1,0 1,-1 0,0-1,0 1,0-4,-1 8,0 0,-1 0,1 0,0 0,0 0,0 0,-1 0,1 0,0 0,0 0,-1 0,1 0,0 0,0 0,-1 0,1 0,0 0,0 0,0 0,-1-1,1 1,0 0,0 0,0 0,-1 0,1 0,0-1,0 1,0 0,0 0,0 0,-1 0,1-1,0 1,0 0,0 0,0 0,0-1,0 1,0 0,0 0,0-1,0 1,0 0,0 0,0-1,0 1,-11 22,13 33,11-80,9-98,0 0,-14 87,-2 0,-2 0,-1-1,-2 0,-1 1,-3-12,1-36,2-340,6 357,-33 96,8 0,-1-2,-2 0,-1-2,-1 0,-3 1,25-26,1 0,0 1,0-1,0 0,0 1,0-1,0 1,0 0,0-1,0 1,0 0,0-1,0 1,1 0,-1 0,0 0,0 0,1 0,-1 0,1 0,-1 0,1 0,-1 0,1 0,0 0,-1 0,1 0,0 0,0 1,0-1,0 0,0 0,0 0,0 0,0 0,0 1,1-1,-1 0,0 0,1 0,-1 0,1 0,-1 0,1 0,-1 0,1 0,0 0,0 0,-1 0,1-1,0 1,0 0,0 0,0-1,129 6,-85-8,230 1,-215 12,-59-13,-1 1,1 0,-1 0,0-1,0 1,1 0,-1-1,0 1,0 0,0-1,0 1,-1 0,1-1,0 1,0 0,-1 0,1-1,-1 1,1 0,-1 0,0 0,1-1,-1 1,0 0,0 0,0 0,0 0,0 1,0-1,0 0,0 0,0 0,0 1,0-1,-1 1,1-1,0 1,-229-147,206 119,21 17</inkml:trace>
  <inkml:trace contextRef="#ctx0" brushRef="#br0" timeOffset="6390.991">1553 1277,'0'0,"0"4,0 8,5 0,1 4,5-1,0-9,4-4,-2-7,-2-9,-3-6,-8 1,-9 2,-8 10,5 6,3 4</inkml:trace>
  <inkml:trace contextRef="#ctx0" brushRef="#br0" timeOffset="9253.535">2739 232,'-34'3,"0"2,0 0,1 3,0 0,1 2,-1 2,-22 12,31-15,24-9,-54 28,53-27,0 0,0-1,0 1,0 0,1 0,-1 0,0-1,0 1,1 0,-1 0,1 0,-1 0,1 0,-1 0,1 0,-1 0,1 0,0 1,0-1,0 0,-1 0,1 0,0 0,0 0,1 0,-1 1,0-1,0 0,0 0,1 0,-1 0,1 0,-1 0,1 0,-1 0,1 0,-1 0,1 0,0 0,0 0,-1-1,1 1,0 0,0 0,0-1,0 1,0-1,0 1,1 0,9 6,1-1,1 0,-1-1,1 0,0-1,0 0,0-1,0 0,1-1,11 0,61 13,-86-14,0 0,1-1,-1 1,0 0,0-1,1 1,-1 0,0-1,0 1,0 0,0 0,0-1,0 1,0 0,0-1,0 1,-1 0,1 0,0-1,0 1,-1 0,1-1,0 1,-1-1,1 1,0 0,-1-1,1 1,-1-1,1 1,-1-1,1 1,-1-1,0 1,1-1,-1 0,0 1,1-1,-1 0,0 0,1 1,-1-1,0 0,1 0,-1 0,0 0,1 0,-1 0,0 0,0 0,1 0,-1 0,0 0,0-1,0 1,-217 87,173-66,37-18,1 0,-1 0,1 1,-1 0,1 0,0 1,1 0,-1 0,1 1,0-1,-1 3,7-6,0 1,0-1,0 1,0-1,0 1,1-1,-1 1,1-1,0 1,0-1,0 0,0 1,0-1,0 0,1 0,-1 0,1 0,-1 0,1 0,0-1,0 1,0 0,0-1,0 1,0-1,0 0,0 0,0 0,1 0,-1 0,0 0,1 0,-1-1,1 0,-1 1,1-1,-1 0,3 0,22 5,0-1,1-1,0-1,0-2,23-2,-6 0,-21 2</inkml:trace>
  <inkml:trace contextRef="#ctx0" brushRef="#br0" timeOffset="9599.231">3106 289,'-10'19,"-3"16,1 7,2 1,3-2,-2-8,0-5,2-2,2-1,-3-5,0 0,2 0,1 3,-3-4,0-4</inkml:trace>
  <inkml:trace contextRef="#ctx0" brushRef="#br0" timeOffset="9973.104">3049 317,'29'-5,"14"-1,5 0,-2 1,-3 2,-4 0,-4 2,-4 1,-6 4,-8 3</inkml:trace>
  <inkml:trace contextRef="#ctx0" brushRef="#br0" timeOffset="10205.259">3049 571,'29'-5,"14"-1,5 0,-2-4,-7 0</inkml:trace>
  <inkml:trace contextRef="#ctx0" brushRef="#br0" timeOffset="11000.482">3049 119,'38'0,"110"12,-133-9,0-1,0-1,0 0,0 0,0-2,0 0,0-1,0 0,0-1,0-1,-1 0,0-1,0 0,6-4,-20 8,-1 0,1 0,0-1,0 1,-1 0,1 0,0 0,-1 0,1 0,-1 1,0-1,1 0,-1 0,0 0,1 0,-1 1,0-1,0 0,0 1,1-1,-1 0,0 1,0-1,0 1,0 0,0-1,0 1,0 0,0-1,0 1,-1 0,1 0,0 0,0 0,0 0,0 0,0 0,0 1,-6-4,-94-61,89 50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0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833 188,'16'-81,"-65"162,39-66,-1 0,0 0,-1-1,-1 0,0-1,0 0,-2-1,1-1,-2-1,1 0,-16 7,-75 22,62-29,36-6,-1-1,1 0,-1-1,0 0,0 0,-1-1,1 0,0 0,0-1,0-1,-1 1,1-1,0-1,0 0,0 0,0-1,1 0,-1 0,1-1,-1 0,1-1,0 0,-5-11,0-1,0 0,2-1,0 0,1-1,1 0,1-1,0 0,2 0,0-1,2 1,0-1,1 0,1 0,1-1,1 1,1 0,1-7,-61 160,43-103,-54 88,69-116,0 0,1-1,-1 1,1 0,-1 0,0-1,1 1,-1 0,1 0,0 0,-1 0,1 0,0 0,-1 0,1 0,0 0,0 0,0 0,0-1,0 1,0 0,0 0,0 0,0 0,0 0,1 0,-1 0,0 0,1 0,-1 0,1 0,-1 0,1-1,-1 1,1 0,0 0,-1-1,1 1,0 0,-1-1,1 1,0 0,0-1,0 1,0-1,-1 0,1 1,0-1,0 0,0 1,0-1,0 0,0 0,0 0,0 0,0 0,0 0,0 0,0 0,0 0,0-1,0 1,0 0,0-1,64-20,249-133,-313 155,0-1,0 0,0 0,1 0,-1 0,0 0,0 0,0-1,0 1,0 0,0 0,0-1,0 1,0-1,1 1,-2-1,1 1,0-1,0 0,0 1,0-1,0 0,0 0,-1 0,1 0,0 0,-1 1,1-1,-1 0,1-1,-1 1,1 0,-1 0,0 0,1 0,-1 0,0 0,0 0,0 0,0-1,0 1,0 0,0 0,0 0,-1 0,1 0,0 0,-1 0,1 0,0 0,-1-1,0 2,1-1,-1 0,1 0,-1 0,0 0,0 0,0 0,1 1,-1-1,0 0,0 1,0-1,0 1,-1-1,-146-55,132 48</inkml:trace>
  <inkml:trace contextRef="#ctx0" brushRef="#br0" timeOffset="2274.662">1765 215,'-31'18,"-255"68,156-48,129-37,0 0,0-1,0 1,0 0,0 0,0 0,1 0,-1 0,0 0,1 0,-1 0,0 0,1 0,-1 0,1 0,0 0,-1 0,1 1,0-1,0 0,0 0,-1 0,1 1,1-1,-1 0,0 0,0 0,0 1,1-1,-1 0,0 0,1 0,-1 0,1 0,-1 0,1 1,0-1,0-1,-1 1,1 0,0 0,0 0,0 0,0-1,0 1,0 0,0-1,0 1,0 0,0-1,0 0,0 1,1-1,-1 0,0 1,0-1,0 0,1 0,-1 0,0 0,0 0,0 0,1-1,-1 1,169 33,-169-33,0 0,0 0,0 0,0 0,0 0,0 0,0 1,0-1,-1 0,1 0,0 1,0-1,0 1,0-1,0 1,0-1,0 1,-1 0,1-1,0 1,-1 0,1 0,0-1,-1 1,1 0,-1 0,1 0,-1 0,1 0,-1 0,0 0,0 0,1-1,-1 1,0 0,0 0,0 0,0 0,0 1,0-1,0-1,0 1,-1 0,1 0,0 0,-1 0,1 0,0 0,-1 0,1 0,-1 0,1 0,-1-1,0 1,1 0,-1 0,0-1,0 1,0 0,-48 45,-198 122,244-168,1 1,-1 0,1 0,0 0,0 0,-1 0,1 1,0-1,0 1,0-1,0 1,1 0,-1 0,0 0,1 0,-1 0,1 0,0 0,0 1,0-1,0 0,0 1,0-1,0 0,1 1,0-1,-1 1,1-1,0 1,0-1,0 1,0 0,1-1,-1 1,1-1,-1 0,1 1,0-1,0 1,0-1,0 0,1 0,-1 0,0 0,1 0,0 0,-1 0,1 0,0 0,6-1,-1 0,1-1,-1 0,1 0,-1 0,1-1,-1 0,1-1,-1 1,0-1,0-1,0 0,1 0,-3 1,136-49,-116 46</inkml:trace>
  <inkml:trace contextRef="#ctx0" brushRef="#br0" timeOffset="3235.717">2047 301,'-203'373,"160"-273,136-260,84-54,-176 212,31-29,-31 30,-1 1,1-1,0 1,-1 0,1-1,0 1,-1 0,1 0,0-1,0 1,-1 0,1 0,0 0,0 0,0 0,-1 0,1 0,0 0,0 0,-1 1,1-1,0 0,-1 0,1 1,0-1,-1 0,1 1,0-1,-1 1,1-1,0 1,-1-1,1 1,-1-1,1 1,-1-1,0 1,1 0,-1-1,1 1,-1 0,0 0,0-1,1 1,-1 0,0-1,0 1,0 0,0 0,0 0,0-1,0 1,0 0,0 0,0-1,-13 110,1-51,11-55,0 0,0 0,1 0,-1 0,1 0,0 0,0 0,1 0,-1 1,1-1,0 0,0-1,0 1,0 0,1 0,0 0,-1-1,1 1,1-1,-1 1,0-1,1 0,2 2,-2-5,1 0,-1-1,0 1,1-1,-1 0,0 0,0-1,1 1,-1-1,0 1,-1-1,1 0,0 0,0 0,-1 0,1-1,-1 1,0-1,0 0,0 1,0-1,0 0,0 0,0-3,3-1,210-300,-214 307,-1 1,0-1,0 1,0-1,1 0,-1 1,0-1,1 0,-1 1,0-1,1 0,-1 1,1-1,-1 0,0 0,1 0,-1 1,1-1,-1 0,1 0,-1 0,1 0,-1 0,0 0,1 0,-1 0,1 0,-1 0,1 0,-1 0,1 0,-1 0,1 0,-1 0,1 0,-1-1,0 1,1 0,-1 0,1-1,-1 1,0 0,1 0,-1-1,0 1,1 0,-1-1,0 1,1-1,-1 1,0 0,0-1,0 1,1-1,-1 1,0-1,0 1,0-1,-6 41,-54 224,55-249,1 1,0 0,1 1,1-1,1 1,0-1,1 1,1-1,1 1,2 10,2-14,1-7</inkml:trace>
  <inkml:trace contextRef="#ctx0" brushRef="#br0" timeOffset="4117.568">2921 639,'-11'-1,"-1"1,0 1,1 0,-1 0,1 1,-1 1,1 0,0 0,0 1,0 1,1 0,-1 0,1 1,1 0,-1 1,1 0,0 0,0 1,1 0,0 1,1 0,0 0,0 1,1-1,0 2,0-1,2 0,-1 1,1 0,1 0,0 0,0 1,1 2,1-10,1 0,0 1,0-1,0 1,1-1,0 0,0 1,0-1,0 0,0 0,1 0,0 0,0 0,0 0,0 0,1 0,0-1,-1 0,1 1,0-1,1 0,-1 0,0-1,1 1,0-1,-1 1,1-1,0 0,0-1,1 1,-1-1,0 0,0 0,1 0,-1 0,0-1,1 1,-1-1,3-1,3 1,-1 0,1-1,-1-1,1 1,-1-2,1 1,-1-1,0-1,-1 1,1-1,0-1,-1 0,0 0,0-1,-1 0,1 0,-1 0,-1-1,1 0,3-6,-9 10,0 0,0 0,-1 0,1 0,-1 0,1 0,-1 0,0-1,0 1,0 0,-1 0,1 0,-1 0,0 0,0 0,0 0,0 0,0 0,-1 1,1-1,-1 0,0 1,1-1,-1 1,0 0,-1-1,1 1,0 0,-1 0,1 0,-1 1,0-1,0 0,-6-6,9 8,0 0,0-1,-1 1,1-1,0 1,0-1,0 1,0 0,-1-1,1 1,0-1,0 1,0-1,0 1,0-1,0 1,0-1,0 1,0-1,1 1,-1-1,0 1,0-1,0 1,1-1,-1 1,0 0,0-1,1 1,-1-1,0 1,1 0,-1-1,0 1,1 0,-1 0,1-1,-1 1,0 0,1 0,-1-1,1 1,-1 0,1 0,-1 0,1 0,-1 0,1 0,-1 0,1 0,-1 0,1 0,-1 0,1 0,-1 0,0 0,1 0,-1 0,1 1,-1-1,1 0,-1 0,1 0,-1 1,0-1,1 0,-1 1,41 0,30 17,-50-12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1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587 423,'-45'-37,"32"33,0 0,-1 1,1 0,-1 1,1 1,-1 0,1 1,-1 0,1 1,-1 1,1 0,-1 1,1 0,0 1,0 0,-5 4,-46 9,-15 13,78-30,-1 1,0 0,1 0,-1 0,1 1,-1-1,1 0,-1 0,1 1,0-1,0 1,0-1,0 1,0 0,0-1,0 1,0 0,1 0,-1 0,1-1,-1 1,1 0,0 0,-1 0,1 0,0 0,0 0,1 0,-1-1,0 1,1 0,-1 0,1 0,-1 0,1-1,0 1,0 0,0-1,0 1,0 0,0-1,1 1,6 6,1 0,0-1,1 0,-1-1,1 0,1 0,-1-1,1-1,0 1,0-2,0 1,0-2,1 0,9 1,23 8,-40-10,-2-1,1 0,-1 0,1 0,-1 0,0 1,1-1,-1 1,1-1,-1 1,0 0,0 0,1 0,-1 1,0-1,0 0,0 1,0-1,-1 1,1 0,0-1,-1 1,1 0,-1 0,1 0,-1 0,0 1,0-1,0 0,0 0,-1 1,1-1,0 0,-1 1,0-1,1 1,-1 0,-5 6,-1 1,1-1,-2 0,1-1,-1 1,0-1,-1 0,0-1,0 0,-1 0,0-1,0 0,0-1,-1 0,0 0,-1-1,9-2,-20 10,-215 136,236-148,-1 1,1-1,-1 1,0 0,1 0,-1-1,1 1,0 0,-1 0,1 0,0 1,0-1,-1 0,1 0,0 1,0-1,0 1,1-1,-1 1,0-1,0 1,1-1,-1 1,1 0,0-1,-1 1,1 0,0-1,0 1,0 0,0 0,0-1,0 1,1 0,-1-1,1 1,-1 0,1-1,-1 1,1-1,0 1,0-1,0 1,0-1,0 0,0 1,0-1,0 0,0 0,1 0,-1 1,1-2,-1 1,2 1,16 2,1-1,0-1,0 0,0-2,0 0,0-1,7-2,-23 2,33-2,0-2,-1-2,1-1,-2-2,1-2,-2-1,9-5,-25 8,-4-1</inkml:trace>
  <inkml:trace contextRef="#ctx0" brushRef="#br0" timeOffset="590.214">417 0,'-17'91,"-60"480,19-73,22-300,31-174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54 202,'-47'244,"41"-222,6-48,67-140,-46 124,86-107,-107 149,0-2,0 1,1 0,-1-1,1 1,-1 0,1 0,-1-1,1 1,0 0,0 0,0 0,-1 0,1 0,0 0,0 0,0 0,1 0,-1 0,0 0,0 1,0-1,1 0,-1 1,0-1,1 1,-1 0,0-1,1 1,-1 0,0 0,1 0,-1 0,1 0,-1 0,0 0,1 0,-1 1,0-1,1 0,-1 1,0-1,1 1,-1 0,0-1,0 1,0 0,1 0,7 109,-8-27,0-75,0 1,0-1,0 0,1 0,0 0,0 0,1 0,0 0,0-1,1 1,0-1,1 0,-1 0,5 4,-6-11,1 1,-1-1,1 0,-1 0,1 0,-1 0,0-1,1 0,-1 1,1-1,-1 0,0-1,1 1,-1 0,0-1,0 0,0 0,0 0,-1 0,1 0,0-1,-1 1,0-1,1 1,-1-1,0 0,0 0,-1 0,1 0,1-3,1 0,164-286,-168 291,0-1,0 1,0 0,1-1,-1 1,0 0,1 0,-1-1,1 1,0 0,-1 0,1 0,0 0,0-1,-1 1,1 0,0 1,0-1,0 0,0 0,0 0,1 0,-1 1,0-1,0 1,0-1,1 1,-1-1,0 1,1 0,-1-1,0 1,1 0,-1 0,0 0,1 0,-1 0,0 0,1 1,-1-1,0 0,0 1,1-1,-1 1,0-1,0 1,0 0,1-1,-1 1,0 0,6 125,-9-88,2-27,-1-8,0 0,0 0,0 1,0-1,1 0,-1 0,1 0,0 1,0-1,0 0,0 0,1 1,-1-1,1 0,0 0,0 0,0 0,0 0,1 0,-1 0,1 0,0 0,-1-1,1 1,0-1,1 1,-1-1,0 0,1 0,-1 0,1 0,0 0,0 0,0-1,0 0,0 1,0-1,1 0,11-4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55,'-96'-37,"91"34,-1 1,-1-1,1 1,0 0,-1 0,1 1,0 0,-1 0,0 1,1 0,-1 0,1 0,-1 1,1 0,-1 0,1 0,-1 1,1 0,0 1,0-1,0 1,0 0,0 0,1 1,-1 0,1 0,0 0,1 1,-1 0,1-1,-1 2,1-1,1 0,-1 1,0 2,0-2,0 0,0 1,1 0,-1-1,2 1,-1 1,1-1,0 0,0 0,1 1,0-1,1 1,-1-1,1 1,1-1,0 1,0-1,0 1,1-1,0 0,0 0,1 0,0 0,0 0,0 0,1-1,2 4,-2-6,0 0,0 0,1-1,-1 1,1-1,0 0,0 0,0-1,0 1,0-1,0 0,1-1,-1 1,1-1,-1 0,1 0,0-1,-1 1,1-1,0-1,-1 1,1-1,-1 0,1 0,-1-1,1 1,-1-1,0-1,1 1,-1-1,1-1,20-12,-1-2,-1 0,-1-2,-1-1,0 0,-2-2,16-22,-35 44,-1 0,0 0,1 1,-1-1,1 0,-1 0,1 1,-1-1,1 1,0-1,-1 1,1-1,0 1,0-1,-1 1,1-1,0 1,0 0,-1-1,1 1,0 0,0 0,0 0,0 0,-1 0,1 0,0 0,0 0,0 0,0 0,0 0,-1 0,1 0,0 1,0-1,0 0,-1 1,1-1,0 1,0-1,-1 1,1-1,0 1,-1-1,1 1,-1 0,1-1,-1 1,1 0,-1-1,1 1,-1 0,0 0,1-1,-1 1,0 0,0 0,1 0,-1 0,0-1,0 1,0 0,0 0,0 0,0 0,-1 0,1 0,13 61,-13-57,0 1,0 0,0 0,1 0,0-1,0 1,0 0,1-1,0 1,0-1,0 0,1 1,-1-1,1 0,1 0,-1-1,1 1,-1-1,1 0,1 0,-1 0,0 0,1-1,0 1,0-1,0-1,0 1,1-1,1 1,-3-2,1 0,-1-1,1 0,0 1,-1-2,1 1,-1 0,1-1,-1 0,1 0,-1 0,0-1,1 0,-1 1,0-1,0-1,0 1,1-2,9-8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3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98,'2'2,"-1"0,1-1,-1 1,1 0,-1 0,1-1,0 1,0-1,0 0,0 0,0 1,0-1,0 0,0-1,1 1,-1 0,0-1,0 1,1-1,-1 1,0-1,1 0,-1 0,0 0,1-1,0 2,282 1,-99-29,-218-8,-46-26,67 59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33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0,'481'0,"-457"0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1 591,'383'-37,"-253"25,0 5,19 6,-100 2,155-13,-155 4,0 3,0 1,0 3,9 2,139-29,227 28,-280-25,-78 10,-57 11,1 1,-1 1,1-1,0 2,0-1,0 2,0-1,0 1,0 0,0 1,3 1,-11-1,-1 1,1-1,-1 0,0 1,1-1,-1 1,0 0,0-1,0 1,0 0,0 0,0 0,0-1,-1 1,1 0,-1 0,1 0,-1 0,0 0,0 0,0 0,0 0,0 0,0 0,-1 0,1 0,-1 0,1 0,-1 0,0 0,1 0,-1-1,0 1,0 0,-1-1,1 1,-1 1,-2 8,-50 163,53-171,-1 1,0-1,0 1,0-1,0 0,-1 0,1 0,-1-1,0 1,0-1,0 1,0-1,0 0,0 0,-1 0,1 0,-1-1,1 1,-1-1,1 0,-1 0,0-1,0 1,0-1,1 1,-1-1,0-1,0 1,0 0,1-1,-1 0,0 0,0 0,1 0,-1 0,1-1,-1 0,1 0,-2-1,-32-4,-268-1,183 10,-19 9,80-1,0-4,0-1,0-4,-38-4,-10 1,-200 3,166 26,-25-15,117-5,-1-1,1-3,-50-2,23 3,77-5,-1 0,1 0,-1 0,1-1,0 1,0 0,-1-1,1 1,0-1,0 0,0 1,1-1,-1 0,0 0,1 1,-1-1,1 0,-1 0,1 0,0 0,0 0,0 0,0 1,0-1,0 0,1 0,-1 0,1 0,-1 0,1 1,-1-1,1 0,0 1,0-1,0 0,0 1,0-1,1 1,-1-1,0 1,1-1,0-3,3-5,-1 0,0 0,-1-1,0 0,-1 1,0-1,-1 0,0 0,0 0,-2-1,1 1,-1 0,-1 0,-4-7</inkml:trace>
  <inkml:trace contextRef="#ctx0" brushRef="#br0" timeOffset="2557.912">1129 26,'0'419,"-1"-396,0-1,-2 1,-1-1,0 0,-2 0,0 0,-2-1,0 0,-2 0,0-1,-3 2,14-21,3-7</inkml:trace>
  <inkml:trace contextRef="#ctx0" brushRef="#br0" timeOffset="3150.486">1100 26,'-5'11,"0"0,-1-1,-1 1,1-2,-2 1,1-1,-1 0,-1 0,0-1,0 0,0-1,-1 0,0 0,-2 0,3 5,38-12,-19-1,336-2,-346 3,0-1,-1 0,1 1,0-1,-1 1,1-1,0 1,0-1,-1 0,1 1,0-1,0 0,0 1,0-1,0 1,0-1,0 0,0 1,0-1,0 0,0 1,0-1,1 0,-1 1,0-1,0 1,1-1,-1 0,0 1,1-1,-1 1,1-1,-1 1,1-1,-1 1,1 0,-1-1,1 1,-1 0,1-1,-1 1,1 0,-1-1,1 1,0 0,-1 0,1 0,0 0,-1 0,1-1,0 1,-1 0,1 1,0-1,-1 0,1 0,-1 0,1 0,0 0,-1 1,1-1,0 0,-25-21,-1 0,0 1,-2 2,0 1,-1 1,-16-6,24 14</inkml:trace>
  <inkml:trace contextRef="#ctx0" brushRef="#br0" timeOffset="17222.478">1496 986,'-2'13,"-2"0,1-1,-1 0,-1 0,0 0,-1 0,0-1,-1 0,0 0,-1 0,0-1,0 0,-1-1,-1 0,1-1,-1 1,-1-2,0 1,0-2,0 1,-5 0,-3 1,0-1,0-1,-1-1,0 0,0-2,0 0,0-1,-1-2,1 0,0 0,-6-3,-13 2,25 0,-1 0,0-2,1 0,-1 0,1-1,0-1,0 0,1-1,-1-1,1 0,1-1,-5-3,10 4,0 1,1-1,0-1,1 1,-1-1,2 0,-1 0,1-1,0 1,1-1,0 0,0 0,1 0,0 0,0-1,1 1,1-2,-1 39,0-1,-2 0,-1 0,-2-1,0 1,-1-1,-2 0,-10 12,13-26,23-31,181-177,-101 139,-111 60,0 0,-1-1,1-1,-1 0,1 0,-1-2,1 0,0 0,-1-2,1 0,0 0,-6-3,15 5,3 1,-1-1,1 1,-1-1,1 1,0-1,-1 0,1 0,0 0,-1 0,1 0,0 0,0-1,0 1,0-1,0 0,0 1,1-1,-1 0,1 0,-1 0,1 0,-1 0,2-8</inkml:trace>
  <inkml:trace contextRef="#ctx0" brushRef="#br0" timeOffset="17724.797">1778 1324,'-10'29,"-3"24,1 7,2-1,3-6,3-7,2-7,1-5,-4-8,-1-14,1-8</inkml:trace>
  <inkml:trace contextRef="#ctx0" brushRef="#br0" timeOffset="21094.802">1666 1324,'-5'-4,"3"-3,7 1,7 2,2 5,3 3,4 1,2-1,3 0,2-2,0-1,1 0,0-1,-5 0</inkml:trace>
  <inkml:trace contextRef="#ctx0" brushRef="#br0" timeOffset="21960.991">2004 1664,'-10'0,"-7"0,-7 0,-3 0,3 4,0 3,0-1,-1-2,-1 0,-1-2,0-1,-1 4,0 2,-1-1,1-1,-1-2,11-1,7-1</inkml:trace>
  <inkml:trace contextRef="#ctx0" brushRef="#br0" timeOffset="23058.658">2060 1297,'-38'-18,"27"16,0 1,1 0,-1 0,0 1,0 0,1 1,-1 0,0 1,1 0,-6 3,-50 5,10-8,-74 15,123-13,8 0</inkml:trace>
  <inkml:trace contextRef="#ctx0" brushRef="#br0" timeOffset="26725.155">1693 1098,'5'-4,"6"-3,6 1,6 2,2 0,3 2,1 1,1 0,-1 1,0 1,0-1,0 0,0 0,-1 0,0 1,0-1,-4 0</inkml:trace>
  <inkml:trace contextRef="#ctx0" brushRef="#br0" timeOffset="27778.858">2822 1324,'-2'5,"0"0,0-1,-1 1,0-1,0 1,0-1,0 0,0-1,-1 1,0 0,0-1,0 0,0 0,-4 2,1 1,-31 26,-1-2,-2-2,0-1,-2-2,-1-2,-1-2,-1-2,-39 11,-13-25,96-5,0-1,-1 0,1 1,0-1,0 0,0 0,0 0,0 0,0 0,0-1,0 1,0-1,0 1,1-1,-1 0,1 0,-1 1,1-1,0 0,0 0,-1 0,1-1,1 1,-1 0,0 0,1 0,-1-1,1 1,-1 0,1-1,0 1,0 0,0-1,0 1,1 0,-1-1,1 1,-1 0,1-2,4-7,0 0,1 0,0 0,0 1,1 0,1 0,0 0,0 1,1 0,0 1,0 0,1 1,0-1,0 2,1 0,-1 0,2 1,0-1,-5 5,1 0,-1 0,1 0,-1 1,1 0,-1 1,1 0,-1 0,1 0,-1 1,0 0,1 0,-1 1,0 0,-1 0,1 1,-1 0,1 0,-1 1,0-1,-1 1,1 0,3 5,30 18,0-3,1-2,1-2,1-2,32 10,-55-23</inkml:trace>
  <inkml:trace contextRef="#ctx0" brushRef="#br0" timeOffset="28415.247">2427 1184,'73'-18,"163"6,-206 12,-29 1,0-1,-1 1,1-1,-1 0,1 1,0-1,-1 0,1 1,-1-1,1 0,0 0,0 0,-1 0,1 1,0-1,-1 0,1 0,0 0,-1-1,1 1,0 0,0 0,-1 0,1 0,0-1,-1 1,1 0,-1-1,1 1,0 0,-1-1,1 1,-1-1,1 1,-1-1,1 1,-1-1,1 1,-1-1,0 0,1 1,-1-1,0 1,1-1,-1 0,0 1,0-1,0 0,0 1,0-1,1 0,-1 0,0 1,-1-1,1 0,0 1,0-1,0 0,0 1,0-1,-1 0,1 1,0-1,-1 0,1 1,-1-1,-58-60,49 53,0-1,1 0,0-1,1 0,0 0,0 0,1-1,0-1,1 1,-1-5,-7-37,10 29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1.1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27,'624'-11,"-201"-5,0 19,355 50,-504-25,71 7,78-12,997-25,-1458 25,20-12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2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163 1,'-1'1147,"-16"-881,-11 0,-13 4,-24 218,59-440,3 1,2-1,1 1,3-1,2 1,2-1,2-1,3 0,1 0,12 26,-10-37,2-2,0 0,3-1,0-1,3 0,0-2,26 25,8 5,-35-36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3.27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5169 142,'-132'-48,"100"38,0 2,0 1,-1 1,0 2,-3 1,-512 15,-159-22,-203-19,18 0,-235 30,640 28,480-29,6-1,0 1,-1-1,1 0,-1 1,1-1,-1 1,1-1,-1 1,0 0,1 0,-1 0,1 0,-1 0,0 0,1 0,-1 0,1 1,-1-1,1 1,-1-1,1 1,-1 0,1-1,-1 1,1 0,0 0,0 0,-1 0,1 0,0 0,0 0,0 0,0 1,0-1,0 0,0 1,1-1,-1 1,0-1,1 1,-1-1,1 1,0-1,-1 1,1-1,0 1,0 0,0-1,0 1,0-1,1 2,25 66,-3 0,-3 1,-3 1,-4 1,-2 0,-3 1,-3 56,-9 176,-13 0,-14-1,-13-2,-24 50,58-303,-8 31,3 0,4 1,4 0,3 72,6-130,2-1,1 0,0 0,2-1,0 1,2-2,0 1,1-1,1 0,1-1,1-1,13 16,-14-17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5.7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0 120,'101'-29,"1"4,2 5,84-5,-6 11,-1 7,100 12,-77 13,161 35,-328-47,52 10,-90-16,1 0,0 0,0 0,-1 1,1-1,0 0,0 0,-1 1,1-1,0 0,0 1,0-1,0 0,-1 0,1 1,0-1,0 0,0 1,0-1,0 0,0 1,0-1,0 0,0 1,0-1,0 0,0 1,0-1,0 0,0 1,0-1,1 0,-1 1,0-1,0 0,0 0,0 1,1-1,-1 0,0 1,0-1,0 0,1 0,-1 0,0 1,1-1,-1 0,0 0,0 0,1 0,-1 1,0-1,1 0,-1 0,0 0,1 0,-1 0,0 0,1 0,-1 0,0 0,1 0,-1 0,0 0,1 0,-29 6,-326-4,-660-2,891-12,122 12,1-1,-1 1,0-1,1 1,-1-1,1 1,-1-1,1 0,-1 1,1-1,0 1,-1-1,1 0,0 0,-1 1,1-1,0 0,0 1,0-1,-1 0,1 0,0 1,0-1,0 0,0 0,1 1,-1-1,0 0,0 0,0 1,0-1,1 0,-1 1,0-1,1 0,-1 1,1-1,-1 0,1 1,-1-1,1 1,-1-1,1 1,-1-1,1 1,0-1,-1 1,1 0,0-1,-1 1,1 0,0 0,-1-1,1 1,0 0,0 0,-1 0,1 0,0 0,0 0,-1 0,1 0,0 0,0 0,-1 0,1 1,0-1,0 0,71-14,2 2,0 4,0 3,30 4,-77 0,263-1,-214 2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7.08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0 110,'129'-23,"142"-34,-77 40,-170 12,0 2,1 1,-1 0,0 2,1 1,-1 0,5 3,270 42,-81-9,1-10,136-4,6-42,-266 12,-63 6,0-1,0-2,0-1,0-1,2-3,-75 2,-128-9,158 15,0-1,0 1,-1 1,1 0,0 1,0 0,-1 1,1 0,0 1,0 0,-1 1,-15 3,-294 32,-444-11,150-11,444 4,210-14,49-7,-61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1.11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86,'61'-13,"0"2,0 2,45 1,-65 5,396-14,10 19,-118 1,-9-25,-268 17,-209 3,-313 14,-430 5,827-17,71 0,-167-17,170 17,-1 0,0 0,0-1,0 1,0 0,0 0,1 0,-1 0,0-1,0 1,0 0,0 0,0 0,0 0,0-1,0 1,0 0,0 0,0 0,0-1,0 1,0 0,0 0,0 0,0-1,0 1,0 0,0 0,0 0,0-1,0 1,0 0,0 0,0 0,0 0,0-1,-1 1,1 0,0 0,0 0,0 0,0 0,0-1,-1 1,1 0,0 0,22-3,53 2,-37 1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2.0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18 144,'-2'-1,"1"-1,-1 1,1-1,0 1,-1-1,1 1,0-1,0 0,0 0,0 0,0 1,1-1,-1 0,1 0,-1 0,1 0,-1 0,1 0,0 0,0 0,0 0,0 0,1 0,-1 0,1 0,-1 0,1 0,-1 0,1 0,0 0,0 0,0 0,0 1,0-1,0 0,1 1,-1-1,1 1,-1-1,1 1,-1 0,1 0,0-1,15-2,-1 0,0 1,1 1,-1 1,1 0,0 1,-1 0,5 2,18 0,1097 1,-883-29,-225 15,-28 11,0 0,-1 0,1 1,0-1,-1 0,1 0,-1 0,1 0,0 0,-1 0,1 0,0 0,-1 0,1 0,0-1,-1 1,1 0,-1 0,1 0,0 0,-1 0,1-1,0 1,0 0,-1 0,1-1,0 1,-1 0,1 0,0-1,0 1,0 0,-1-1,1 1,0 0,0-1,0 1,0 0,0-1,0 1,-1-1,1 1,0 0,0-1,0 1,0 0,0-1,1 1,-1-1,0 1,0 0,0-1,0 1,0 0,0-1,0 1,1 0,-1-1,0 1,0 0,1 0,-1-1,0 1,0 0,1-1,-207-5,-263 34,328-19,-421 12,667-38,176-6,-216 16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5.59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357 641,'-7'6,"-1"0,1 1,0 1,0-1,1 1,0 0,0 0,1 1,0-1,1 1,0 0,0 1,1-1,0 1,0-1,0 6,-8 42,2 0,2 0,3 1,2 0,5 42,-2-36,3 1150,-33-457,29-730,-1 0,-2-1,-1 1,-1-1,-1 0,-1 0,-5 9,7-16,0 0,1 0,1 0,1 1,1 0,1 16,0-18,0 1,-1-1,-2 1,1-1,-2 0,0 0,-6 14,-66 81,31-57,44-55,0 0,0 0,0 0,0 0,1 0,-1 1,0-1,0 0,1 0,-1 1,1-1,-1 0,1 1,-1-1,1 0,0 1,0-1,0 1,0-1,0 1,0-1,0 0,0 1,0-1,1 1,-1-1,1 0,-1 1,1-1,-1 0,1 0,0 1,0-1,-1 0,1 0,0 0,0 0,0 0,0 0,0 0,0 0,1 0,-1-1,0 1,0 0,1-1,-1 1,0-1,1 1,-1-1,1 0,-1 0,0 1,1-1,-1 0,1 0,-1 0,0-1,1 1,-1 0,1 0,-1-1,89-9,101 1,273 61,-47-24,366 27,52-52,-391 24,-25-28,-136-27,-93 28,-190 0,-1-1,1 1,0 0,0 0,0-1,-1 1,1 0,0 0,0-1,0 1,0 0,0 0,0-1,0 1,0 0,0-1,-1 1,1 0,0-1,1 1,-1 0,0 0,0-1,0 1,0 0,0-1,0 1,0 0,0 0,0-1,1 1,-1 0,0 0,0-1,0 1,0 0,1 0,-1-1,0 1,0 0,1 0,-1 0,0 0,0 0,1-1,-1 1,0 0,1 0,-1 0,0 0,0 0,1 0,-1 0,0 0,1 0,-1 0,0 0,1 0,-1 0,-31-14,21 9,6 1,0 0,0-1,0 0,1 0,-1 0,1 0,1 0,-1 0,1-1,0 0,0 1,0-1,1 0,0 0,0 0,0 0,1 0,0 0,0 0,1 1,-1-1,1 0,1 0,-1 0,1 0,0 1,0-1,1 0,4-32,1-55,-3 0,-7-63,0 37,-6-46,-8 1,-6 0,-23-66,-24-41,42 179,4-1,4-1,-4-61,21-467,2 113,-12 420,9 79,1 0,0 0,0 0,1 0,0 0,1-1,0 1,0 0,1 0,1 0,0-1,0 1,1 1,3-7,122-186,-117 185,-1 0,0-1,-2 0,0-1,-1 0,0 0,-2 0,0-1,0-11,21-114,-26 144,0-1,0 0,0 0,0 1,0-1,0 0,-1 1,1-1,-1 0,1 1,-1-1,0 0,0 1,0-1,0 1,0 0,0-1,0 1,0 0,0-1,-1 1,1 0,0 0,-1 0,1 0,-1 0,1 1,-1-1,1 0,-1 1,0-1,1 1,-1-1,0 1,0 0,1 0,-1 0,0 0,0 0,1 0,-1 0,-78 17,69-14,-41 8,0-2,-1-3,-1-1,1-4,0-1,-8-3,-47 1,-930 2,431-29,-80 30,218 28,251-41,208 9,-2 0,0 0,1 1,-1 0,-1 1,1 0,0 1,0 0,0 1,-2 0,14 0,-1-1,0 0,1 1,-1-1,1 1,-1-1,1 1,-1-1,1 1,-1-1,1 1,0 0,-1-1,1 1,0 0,0-1,-1 1,1 0,0-1,0 1,0 0,0-1,0 1,0 0,0-1,0 1,0 0,0 0,0-1,0 1,1 0,-1-1,0 1,0 0,1-1,-1 1,0-1,1 1,-1-1,1 1,-1 0,1-1,-1 1,1-1,-1 0,1 1,-1-1,1 1,0-1,-1 0,1 0,0 1,-1-1,1 0,0 0,-1 0,1 0,0 1,-1-1,1 0,0 0,0-1,-1 1,1 0,0 0,-1 0,1 0,13 9,-6-1,0 1,0 0,-1 0,0 1,-1 0,0 0,-1 0,0 1,0 0,-1 0,0 0,-1 0,-1 1,0-1,0 1,-1 0,0-1,-2 11,-31 161,10-98,11-40,7-32,0 0,0 0,1 1,1 0,0-1,1 1,1 0,0 0,1 0,0 0,1-1,0 1,1 0,1-1,2 4,5 4,-1-3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21.37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11458 7725,'-2'-2,"1"1,-1 0,0 0,0 0,0 0,0 0,0 0,0 0,-1 1,1-1,0 1,0-1,0 1,-1 0,1 0,0 0,0 0,-1 0,1 1,0-1,0 1,0-1,-1 1,1 0,0 0,0 0,0 0,0 0,1 0,-1 0,0 1,0-1,1 1,-1 0,1-1,-1 1,1 0,0 0,0 0,-1 0,1 0,1 0,-1 0,0 0,0 0,1 0,-1 0,1 1,0-1,0 0,0 0,0 1,0-1,0 0,0 0,1 2,-6 219,8-135,-3-39,3 0,1-1,2 1,3-1,2 0,2-1,8 18,-20-61,0 1,0 0,0-1,0 1,1-1,0 1,0-1,0 0,0 0,1 0,0 0,0 0,0-1,0 1,0-1,1 1,-1-1,1-1,0 1,0 0,0-1,0 0,1 0,-1 0,1 0,-1-1,1 0,-1 0,1 0,0 0,0-1,-1 0,1 0,0 0,0 0,-1-1,1 0,0 0,2-1,13-14,-1 0,0-1,-1-1,-1-1,-1 0,-1-1,-1-1,-1 0,0-1,7-20,19-26,-22 40,66-87,-83 114,1 1,0-1,-1 1,1-1,-1 1,1-1,0 1,-1 0,1-1,0 1,-1 0,1-1,0 1,0 0,-1 0,1 0,0 0,0 0,0 0,-1 0,1 0,0 0,0 0,-1 0,1 0,0 1,0-1,-1 0,1 0,0 1,-1-1,1 1,0-1,-1 0,1 1,-1-1,1 1,0 0,-1-1,1 1,-1-1,0 1,1 0,-1-1,0 1,1 0,-1-1,0 1,1 0,-1 0,0-1,0 1,0 0,0 0,0 0,0-1,0 1,0 0,5 55,-5-51,0 0,18 198,-16-190,1-1,0 1,1 0,1-1,0 0,0 0,1 0,1 0,0-1,0 0,1-1,1 0,0 0,3 2,-4-7,-1 0,1-1,0 0,0-1,0 0,1 0,-1-1,1 0,-1 0,1-1,0 0,-1 0,1-1,0 0,0-1,-1 0,1 0,0-1,-1 0,1-1,-1 0,0 0,0-1,0 1,0-2,-1 1,0-1,1-1,-2 1,1-1,-1 0,0 0,0-1,-1 0,4-5,13-21,-2-2,-1 0,-2-1,-1-1,-2 0,-1-1,-2-1,5-39,7-177,-14 229,-3 28</inkml:trace>
  <inkml:trace contextRef="#ctx0" brushRef="#br0" timeOffset="632.809">12842 7556,'-17'87,"4"0,3 1,5 0,4 0,3 0,8 43,21 86,-5-75,-26-141,0 0,0 1,1-1,-1 0,0 0,1 0,-1 0,1 0,-1 0,1 0,0 0,-1 0,1 0,0 0,0 0,-1 0,1-1,0 1,0 0,0 0,0-1,0 1,0-1,0 1,0-1,0 1,1-1,-1 0,0 0,0 1,0-1,0 0,1 0,-1 0,0 0,0 0,0 0,0-1,0 1,1 0,-1-1,0 1,0 0,0-1,0 0,0 1,0-1,0 1,0-1,0 0,0 0,-1 0,1 0,0 1,40-55,-17 14,1 1,2 2,2 1,18-18,16 9,-62 45,0 0,1 0,0 0,-1 0,1 0,0 1,-1-1,1 1,0-1,-1 1,1 0,0 0,0-1,0 1,-1 0,1 1,0-1,0 0,-1 0,1 1,0-1,0 1,-1 0,1-1,-1 1,1 0,0 0,-1 0,0 0,1 0,-1 0,0 1,1-1,-1 0,0 1,0-1,0 1,0-1,0 1,0 0,2 10,0 0,0 1,-1-1,-1 1,0-1,-1 1,0-1,-1 1,-1 7,0 15,0-11,1-18,0 1,0-1,1 1,0-1,0 1,1-1,-1 1,1-1,1 1,-1-1,1 0,0 1,1-1,-1 0,2 1,9 5</inkml:trace>
  <inkml:trace contextRef="#ctx0" brushRef="#br0" timeOffset="1263.028">13745 8290,'-60'66,"28"-34,2 2,1 0,2 2,1 1,2 1,-18 38,41-75,0 0,0 1,-1-1,1 1,0-1,0 1,0 0,1-1,-1 1,0 0,1 0,-1-1,1 1,-1 0,1 0,0 0,0 0,0 0,0-1,0 1,0 0,1 0,-1 0,0 0,1 0,0-1,-1 1,1 0,0-1,0 1,0 0,0-1,0 1,0-1,1 1,-1-1,0 0,1 0,-1 1,1-1,-1 0,1 0,0 0,-1-1,1 1,0 0,0-1,-1 1,1-1,0 1,0-1,0 0,0 0,0 0,0 0,10-5,0 0,0 0,0-2,0 1,-1-1,0-1,-1 0,0-1,0 0,0 0,6-11,-3 8,110-160,-91 118,-32 55,0-1,1 1,-1-1,0 0,0 1,0-1,0 0,1 0,-1 1,0-1,0 0,1 1,-1-1,0 0,0 0,1 0,-1 1,0-1,1 0,-1 0,0 0,1 0,-1 1,0-1,1 0,-1 0,0 0,1 0,-1 0,1 0,-1 0,0 0,1 0,-1 0,0 0,1-1,-1 1,0 0,1 0,-1 0,0 0,1 0,-1-1,0 1,1 0,-1 0,0-1,0 1,1 0,-1 0,0-1,0 1,1 0,-1-1,0 1,0 0,0-1,0 1,0 0,1-1,0 39,-1-33,-2 7,1 0,0 0,1 0,1 1,0-1,0 0,1 0,1 0,0 0,0 0,1-1,1 0,0 1,0-2,1 1,1 0,0-1,0-1,1 1,0-1,2 1,-4-6,-1-1,1 1,0-1,1-1,-1 1,0-1,1 0,0 0,-1-1,1 0,0 0,0 0,-1-1,1 0,0-1,0 1,0-1,-1-1,1 1,0-1,-1 0,1-1,-1 1,0-1,0-1,0 1,0-1,-1 0,0 0,4-3,29-32,-2-1,-2-2,-1-2,-3 0,-1-3,-3 0,-1-1,-3-2,-2 0,-2-1,3-20,14-22,-6 18,-10 31,-2 0,-3-1,-1 0,-2-1,-1-6,-11 8,1 43,0 1,0-1,0 1,-1-1,1 1,0-1,0 0,-1 1,1 0,0-1,-1 1,1-1,-1 1,1-1,0 1,-1 0,1-1,-1 1,1 0,-1-1,1 1,-1 0,0 0,1-1,-1 1,1 0,-1 0,1 0,-1 0,0 0,1 0,-1 0,1 0,-1 0,1 0,-1 0,0 0,1 1,-1-1,1 0,-1 0,1 0,-1 1,1-1,-1 0,1 1,-1-1,1 0,-1 1,1-1,0 1,-1-1,1 1,0-1,-1 1,1-1,0 1,0-1,-1 1,1-1,0 1,0-1,0 1,0 0,0-1,0 1,0-1,0 1,-13 19,2 1,0-1,2 2,0 0,1 0,1 0,1 1,2 0,0 0,1 0,1 1,2 5,-6 17,3 0,2 0,2 0,2 0,2 0,2-1,2 0,2 0,1-1,3 0,2-1,8 12,25 47,-62-102,-2-11</inkml:trace>
  <inkml:trace contextRef="#ctx0" brushRef="#br0" timeOffset="1510.943">14112 8092,'48'0,"39"-5,21-1,0 0,-8-4,-12 0,-6 2,-12 2,-14 2,-15 1</inkml:trace>
  <inkml:trace contextRef="#ctx0" brushRef="#br0" timeOffset="14102.473">20066 8318,'6'277,"30"-182,-34-93,-1 0,1 0,0 0,0 0,1 0,-1 0,0 0,1 0,-1-1,1 0,-1 1,1-1,0 0,-1 0,1 0,0-1,0 1,0-1,0 1,0-1,0 0,-1 0,1 0,0-1,0 1,0-1,0 1,0-1,-1 0,1 0,0 0,1-2,19-9,0-2,-1 0,-1-2,0 0,-2-2,5-4,82-93,-106 115,1-1,0 1,-1-1,1 0,-1 1,1-1,0 1,-1 0,1-1,0 1,0-1,-1 1,1 0,0 0,0-1,0 1,-1 0,1 0,0 0,0 0,0 0,-1 0,1 0,0 0,0 0,0 0,-1 1,1-1,0 0,0 0,0 1,-1-1,1 1,0-1,-1 1,1-1,0 1,-1-1,1 1,-1-1,1 1,-1 0,1-1,-1 1,1 0,-1-1,0 1,1 0,-1 0,0-1,0 1,1 0,-1 0,0 0,0 0,6 56,-6-43,0-9,0 0,0 0,0 0,1-1,0 1,0 0,0 0,1 0,-1-1,1 1,0-1,1 1,-1-1,1 0,0 0,0 0,0 0,0 0,1-1,-1 1,1-1,0 0,0 0,0-1,1 1,-1-1,1 0,-1 0,1 0,0-1,-1 1,1-1,0 0,0-1,0 1,0-1,0 0,0 0,0-1,2 0,6-4,-1-2,0 1,0-2,-1 1,0-1,0-1,-1 0,0-1,6-8,-14 16,9-11,0 0,-1-1,0 0,-1-1,-1 0,0-1,-1 0,-1 0,3-11,-7 20,-2 6,0 0,-1 1,1-1,0 0,0 0,0 0,0 0,1 0,-1 0,0 1,0-1,0 0,1 0,-1 0,0 1,1-1,-1 0,1 0,-1 1,1-1,-1 0,1 1,-1-1,1 0,0 1,-1-1,1 1,0-1,-1 1,1 0,0-1,0 1,0 0,-1-1,1 1,0 0,0 0,0 0,0-1,0 1,-1 0,1 0,0 1,0-1,1 0,5 7</inkml:trace>
  <inkml:trace contextRef="#ctx0" brushRef="#br0" timeOffset="14531.884">21450 8374,'-74'29,"55"-17,1 0,0 1,1 0,0 2,1 0,1 0,0 2,1 0,1 0,1 2,-1 2,7-14,2 0,-1 0,1 1,0 0,1 0,-1 0,2 0,-1 0,1 0,0 1,1-1,0 1,0 7,4-12,0-1,0 1,1-1,-1 0,1 0,-1 0,1-1,0 1,0-1,1 0,-1 0,0-1,0 1,1-1,-1 0,1 0,-1 0,1-1,0 1,-1-1,1 0,0-1,-1 1,1-1,-1 0,1 0,-1 0,1-1,3-1,9-5,0-1,0 0,-1-1,0-1,-1 0,0-1,-1-1,0-1,-1 0,9-11,6-5,29-40,43-38,-99 107,-1 1,1-1,0 1,0-1,-1 0,1 1,0 0,0-1,0 1,0-1,0 1,-1 0,1 0,0 0,0-1,0 1,0 0,0 0,0 0,0 0,0 0,0 1,0-1,0 0,0 0,-1 1,1-1,0 0,0 1,0-1,0 1,-1-1,1 1,0-1,0 1,-1 0,1-1,-1 1,1 0,0 0,-1-1,1 1,-1 0,0 0,1 0,-1 0,0 0,1-1,-1 1,0 0,0 0,0 0,0 0,0 0,0 0,5 61,-6-56,-1 44,1-36,0-1,0 1,1 0,1-1,0 1,1-1,0 0,1 1,0-1,1 0,4 6,3 0</inkml:trace>
  <inkml:trace contextRef="#ctx0" brushRef="#br0" timeOffset="14882.923">21901 8741,'4'-21,"2"0,0 1,2-1,0 1,1 1,1 0,1 0,0 1,2 0,0 1,11-11,-24 27,1 0,-1 0,1 0,-1 0,1 0,0 0,-1 1,1-1,0 0,0 1,-1-1,1 0,0 1,0-1,0 1,0-1,0 1,0 0,0-1,0 1,0 0,0 0,0-1,0 1,0 0,0 0,0 0,0 0,0 0,0 1,0-1,0 0,0 0,0 1,0-1,0 1,0-1,0 1,0-1,0 1,0-1,-1 1,1 0,0 0,0-1,-1 1,1 0,-1 0,1 0,0 0,-1-1,1 2,10 60,-9-40,-1-17,-1-1,1 1,0 0,0 0,1-1,-1 1,1-1,0 1,0-1,1 0,-1 0,1 0,0 0,0-1,0 1,1-1,-1 1,1-1,0 0,0 0,0-1,0 1,0-1,0 0,1 0,-1-1,1 1,-1-1,1 0,0 0,2 0,3-1,1 0,-1 0,1-1,-1 0,1-1,-1 0,0-1,0 0,0 0,0-1,-1-1,1 1,-1-2,0 1,0-1,-1-1,0 1,0-1,0-1,-1 0,0 0,-1 0,0 0,0-1,-1 0,0-1,0 1,-1-1,2-8,64-127,-51 118,-4 3</inkml:trace>
  <inkml:trace contextRef="#ctx0" brushRef="#br0" timeOffset="15098.552">22945 7810,'-33'140,"6"1,1 49,-2 105,17-223,6-54</inkml:trace>
  <inkml:trace contextRef="#ctx0" brushRef="#br0" timeOffset="15267.204">22494 8261,'62'-4,"26"-3,7 1,-3-3,-7-1,-9 1,-8 3,-10 2,-15 2</inkml:trace>
  <inkml:trace contextRef="#ctx0" brushRef="#br0" timeOffset="16867.97">9031 9645,'33'-33,"95"-77,-126 108,0 0,0 1,0-1,0 1,0-1,0 1,1 0,-1 0,0 0,1 0,-1 1,1-1,-1 1,0-1,1 1,-1 0,1 0,0 0,-1 0,1 0,-1 1,1-1,-1 1,0-1,1 1,-1 0,0 0,1 0,-1 0,0 1,0-1,0 1,0-1,0 1,0 0,0-1,-1 1,1 0,-1 0,1 0,-1 1,0-1,0 0,1 2,7 27,-2 1,-1 1,-1-1,-2 1,-2 0,0-1,-3 17,1-5,0 16,-3 1,-3-1,-2 0,-2-1,-6 9,4-38,16-44,136-235,-92 174,2 3,4 2,40-39,-93 108,48-41,-47 41,0 0,0 0,0 1,0-1,0 0,0 1,0-1,0 0,0 1,1 0,-1-1,0 1,0-1,0 1,1 0,-1 0,0 0,0 0,1 0,-1 0,0 0,0 0,1 0,-1 1,0-1,0 1,0-1,1 0,-1 1,0 0,0-1,0 1,0 0,0 0,0-1,0 1,0 0,-1 0,1 0,0 0,0 0,-1 0,1 0,-1 0,1 1,-1-1,3 11,0 1,-1 0,-1-1,0 1,-1 0,-1 0,1 0,-2 0,0-1,-4 13,2-2,-4 26,1 1,3 0,1 0,4 30,-1-78,0-1,-1 0,1 0,0 0,0 0,0 0,0 0,0 0,0 0,0 1,0-1,1 0,-1 0,0 0,1 0,-1 0,1 0,-1 0,1 0,-1 0,1 0,0 0,-1-1,1 1,0 0,0 0,0-1,-1 1,1 0,0-1,0 1,0-1,0 1,0-1,0 1,0-1,0 0,1 1,-1-1,0 0,0 0,0 0,0 0,0 0,0 0,0 0,0-1,1 1,-1 0,0 0,0-1,0 1,0-1,0 1,0-1,0 1,0-1,-1 0,1 1,0-1,0 0,0 0,-1 0,1 0,100-126,174-226,-231 312,-44 41,1-1,0 0,-1 0,1 1,0-1,0 1,0-1,-1 1,1-1,0 1,0-1,0 1,0 0,0-1,0 1,0 0,0 0,0 0,0 0,0 0,0 0,0 0,0 0,0 0,0 0,0 1,0-1,0 0,-1 1,1-1,0 1,0-1,0 1,0-1,0 1,-1-1,1 1,0 0,-1 0,1-1,0 1,-1 0,1 0,-1 0,1-1,-1 1,1 0,-1 0,0 0,0 0,1 0,-1 0,0 0,0 0,0 0,-13 113,7-86,-109 395,114-421,0-1,0 1,0 0,0 0,1-1,-1 1,0 0,1 0,0 0,-1 0,1 0,0 0,0 0,0-1,0 1,1 0,-1 0,1 0,-1 0,1 0,-1 0,1-1,0 1,0 0,0-1,0 1,0 0,0-1,0 1,1-1,-1 0,0 1,1-1,-1 0,1 0,0 0,-1 0,1 0,0 0,-1 0,1-1,0 1,1 0,15-8</inkml:trace>
  <inkml:trace contextRef="#ctx0" brushRef="#br0" timeOffset="17173.006">10669 9842,'-12'26,"2"1,0 0,2 0,1 1,1 0,2 1,1-1,1 1,1-1,1 1,3 11,-2-35,-1 0,1 0,0 0,0-1,1 1,-1 0,1-1,0 1,0-1,0 0,1 0,0 0,0 0,0 0,0 0,0-1,1 0,-1 1,1-1,0 0,0-1,0 1,1-1,-1 0,0 0,1 0,0-1,-1 1,1-1,0 0,-1-1,1 1,0-1,0 0,0 0,12-4,1-1,-1-1,-1-1,0 0,0-1,0-1,-1 0,0-1,-1-1,0 0,0-1,-1 0,-1-1,0-1,8-12,-8 10,0 0,-1-1,0-1,-1 1,-2-2,1 1,-2-1,-1 0,0-1,-3 11,-1 0,0 0,-1-1,0 1,0-1,-1 1,0-1,-1 1,0-1,0 1,-1-1,0 1,-1 0,0 0,-1 0,1 0,-2 1,1-1,-1 1,-1-1,1 4,0-1,0 1,0 1,0-1,-1 1,0 0,0 0,0 0,-1 1,1 0,-1 0,1 1,-1 0,0 0,0 0,0 1,0 0,0 0,-1 1,1 0,0 0,0 1,0 0,0 0,0 1,0 0,0 0,0 0,1 1,-1 0,1 0,0 1,-6 4,-3 6,0 1,1 0,1 1,1 1,0 0,-9 18,3-5</inkml:trace>
  <inkml:trace contextRef="#ctx0" brushRef="#br0" timeOffset="17682.887">11176 10293,'9'-25,"1"-1,0 1,2 1,1 0,11-14,-11 16,16-29,2 2,2 0,3 3,1 1,20-16,-57 59,1 0,0 0,0 0,0 0,0 1,1-1,-1 1,0-1,1 1,-1-1,1 1,-1 0,1-1,0 1,0 0,-1 0,1 0,0 1,0-1,0 0,0 1,0-1,0 1,0 0,0-1,0 1,0 0,0 0,0 1,0-1,0 0,0 1,0-1,0 1,0-1,0 1,0 0,-1 0,1 0,0 0,0 0,-1 0,1 1,-1-1,2 1,-1 11,-1 0,0 0,-1 0,0 0,-1 0,0 0,-1 0,0 0,-2 0,1 0,-4 7,3-7,-3 11,3-12,0 0,1 0,0 1,1-1,0 1,1-1,1 1,0 11,0-22,0-1,0 0,1 0,-1 0,0 1,0-1,1 0,-1 0,0 0,1 0,-1 0,1 1,-1-1,1 0,0 0,0 0,-1 0,1-1,0 1,0 0,0 0,0 0,0-1,0 1,0 0,0-1,0 1,0-1,0 1,0-1,1 0,-1 0,0 1,0-1,0 0,1 0,-1 0,0 0,0 0,0 0,1-1,-1 1,0 0,0 0,0-1,0 1,1-1,-1 1,0-1,0 0,0 1,0-1,0-1,53-42,235-266,-288 309,-1 0,1-1,-1 1,1 0,-1 0,1 0,0 0,0 0,-1 0,1 0,0 0,0 0,0 0,0 0,0 0,0 1,0-1,1 0,-1 1,0-1,0 1,0 0,1-1,-1 1,0 0,0-1,1 1,-1 0,0 0,1 0,-1 0,0 0,1 1,-1-1,0 0,0 1,1-1,-1 1,0-1,0 1,0-1,0 1,0 0,0 0,0-1,0 1,0 0,0 0,0 0,0 0,0 0,-1 0,1 0,0 0,-1 1,1-1,0 1,0 14,0 0,-1 0,0-1,-2 1,1 0,-2 0,0-1,-2 4,-7 44,11-59,-2 16,0 0,1 0,1 0,0 1,2-1,0 0,2 0,0 0,3 6,0-9</inkml:trace>
  <inkml:trace contextRef="#ctx0" brushRef="#br0" timeOffset="18052.973">12334 10067,'31'-5,"0"-1,0-2,-1-1,0-2,-1-1,0-1,23-14,-44 22,-1 1,1-1,-1 0,0 0,0-1,-1 0,1 0,-1-1,-1 1,1-1,-1-1,-1 1,1-1,-1 0,0 0,-1 0,0 0,0-1,-1 1,0-1,-1 1,0-1,0 0,0 0,-2 0,1 0,-1 1,-1-7,2 12,0 1,0 0,-1 0,1 0,0 0,-1-1,0 1,0 0,1 0,-1 0,0 0,0 0,-1 1,1-1,0 0,-1 0,1 1,-1-1,1 1,-1-1,0 1,0 0,0-1,0 1,0 0,0 0,0 1,0-1,0 0,0 1,0-1,0 1,0 0,-1-1,1 1,0 0,0 0,0 1,-1-1,1 0,0 1,0-1,0 1,0 0,0 0,0 0,-2 1,-15 11,0 2,1 0,1 1,0 1,2 0,-1 2,2 0,1 0,0 1,1 1,2 0,0 0,1 1,1 0,1 1,1 0,1 0,1 0,1 1,1-1,1-9,0 0,1 0,0 0,1 0,0-1,2 1,-1 0,2-1,0 1,0-1,4 7,-5-15,-1 0,1 0,0-1,0 1,0-1,1 1,0-1,0 0,0 0,0-1,0 1,1-1,0 0,0 0,-1-1,2 1,-1-1,0 0,0 0,1-1,-1 1,1-1,-1-1,1 1,-1-1,1 0,-1 0,1 0,4-2,93-29,-84 22</inkml:trace>
  <inkml:trace contextRef="#ctx0" brushRef="#br0" timeOffset="18450.889">12842 10322,'32'-52,"169"-243,-169 266,-31 29,0 0,-1 0,1 0,-1 0,1 0,-1 0,1 0,0 0,-1 0,1 0,-1 0,1 0,-1 1,1-1,0 0,-1 0,1 1,-1-1,1 0,-1 1,1-1,-1 0,0 1,1-1,-1 1,1-1,-1 1,0-1,1 1,-1-1,0 1,0-1,1 1,-1-1,0 1,0-1,0 1,0 0,0-1,0 1,0-1,0 1,0-1,0 1,0 0,0-1,0 1,0-1,-1 1,1-1,0 1,0 0,-1-1,1 1,0-1,0 0,-1 1,1-1,-1 1,1-1,-1 1,-4 30,2-24,0 0,1 0,0 0,0 0,1 0,-1 0,2 1,-1-1,1 0,0 1,1-1,0 0,0 0,0 0,1 1,0-1,1 0,-1-1,1 1,0 0,1-1,0 0,0 0,0 0,1 0,0-1,0 1,0-1,2 1,0-2,0 0,0 0,1 0,-1-1,1 0,-1-1,1 0,0 0,0 0,0-1,0 0,0-1,0 0,0 0,0-1,0 0,0 0,0-1,0 0,-1 0,1-1,-1 0,1 0,-1-1,0 0,0 0,3-3,3-3,0-1,0 0,-1-1,-1 0,0-1,-1 0,0-1,-1 0,-1 0,0-1,2-6,28-100,-34 90</inkml:trace>
  <inkml:trace contextRef="#ctx0" brushRef="#br0" timeOffset="18700.142">13857 9334,'-19'231,"10"222,10-437,0 0,1 0,1-1,0 1,1-1,1 0,0 0,8 13,-5-10</inkml:trace>
  <inkml:trace contextRef="#ctx0" brushRef="#br0" timeOffset="18867.843">13575 9870,'39'-5,"26"-1,8 0,0 1,-7 2,-5 1,-8 0,-4 2,-10 0</inkml:trace>
  <inkml:trace contextRef="#ctx0" brushRef="#br0" timeOffset="19139.185">14620 9813,'-55'34,"2"2,1 3,-24 24,74-62,1 0,-1-1,0 1,1 0,-1 0,1 0,0 0,-1 1,1-1,0 0,0 1,0-1,-1 0,2 1,-1-1,0 1,0 0,0-1,1 1,-1 0,1-1,-1 1,1 0,0 0,0-1,-1 1,1 0,0 0,1-1,-1 1,0 0,0 0,1-1,-1 1,1 0,0-1,-1 1,1 0,0-1,0 1,0-1,0 1,0-1,0 0,1 1,-1-1,0 0,1 0,-1 0,1 0,-1 0,1 0,-1 0,1-1,54 10,15 5,-70-14,1 1,0-1,-1 0,1 1,0-1,-1 1,0 0,1-1,-1 1,0 0,0 0,0 0,0 0,0-1,-1 1,1 1,-1-1,1 0,-1 0,0 0,1 0,-1 0,0 0,-1 0,1 1,0-1,0 0,-1 0,0 0,1 0,-1 0,0 1,-5 9,-1-1,0 1,0-1,-1-1,-1 0,0 0,0 0,-1-1,0-1,0 0,-1 0,0-1,-1 0,1-1,-1 0,-1-1,1 0,-1-1,1-1,-1 0,0 0,-9-1,-3 2</inkml:trace>
  <inkml:trace contextRef="#ctx0" brushRef="#br0" timeOffset="5999.899">15720 8346,'-56'423,"61"-353,-5-69,0 1,0-1,1 1,-1-1,1 1,-1-1,1 0,-1 1,1-1,0 0,0 0,-1 1,1-1,0 0,0 0,0 0,0 0,0 0,1 0,-1 0,0-1,0 1,1 0,-1-1,0 1,1-1,-1 1,0-1,1 1,-1-1,1 0,-1 0,1 0,-1 0,1 0,-1 0,0 0,1 0,-1-1,1 1,-1-1,0 1,1-1,-1 1,1-1,86-76,-1-22,-4-3,45-75,-107 147,54-76,-5-2,-5-3,-4-3,33-94,-83 181,-1-2,-1 1,-2-1,-1 0,-2-1,2-27,-5 55,-1 0,0 1,1-1,-1 0,0 0,0 0,1 0,-1 0,-1 1,1-1,0 0,0 0,-1 0,1 0,-1 1,0-1,1 0,-1 0,0 1,0-1,0 1,0-1,0 1,-1-1,1 1,0 0,-1-1,1 1,-1 0,1 0,-1 0,1 0,-1 0,0 1,0-1,1 0,-1 1,0-1,0 1,0 0,1-1,-1 1,0 0,0 0,0 0,0 1,0-1,0 0,1 1,-1-1,0 1,-1 0,-8 7,0 0,1 1,0 0,0 0,1 1,0 1,1-1,0 2,1-1,0 1,0 0,2 0,-1 1,2-1,0 1,-2 11,-9 45,3 0,3 1,4 0,2 0,4 1,2-1,4 0,2 0,4-1,3 2,12 72,-1-10,-7 1,1 70,-16-148,-3 0,-3 0,-1-1,-4 1,-1-1,-3 0,-3 0,-18 49,-32-9,61-93,0 0,0 0,0-1,0 1,-1 0,1-1,0 0,-1 1,1-1,-1 0,0 0,1 0,-1-1,0 1,0-1,1 1,-1-1,0 0,0 0,1 0,-1 0,0-1,0 1,1-1,-1 0,0 0,1 0,-1 0,1 0,-1 0,1-1,-1 1,1-1,0 1,0-1,0 0,0 0,0 0,-9-13,1 0,0-1,1 0,1 0,0-1,2 0,0 0,1-1,0 0,1 0,2 0,-1-4,-2-5,-32-196,29 180</inkml:trace>
  <inkml:trace contextRef="#ctx0" brushRef="#br0" timeOffset="6180.194">15607 7556,'0'0</inkml:trace>
  <inkml:trace contextRef="#ctx0" brushRef="#br0" timeOffset="12904.277">17554 8346,'0'-15,"0"23,-1 25,-9 33,6-56,1 0,0 1,1-1,1 1,-1 0,2 0,-1-1,1 1,1 0,0 0,1-1,0 1,0 0,1-1,1 0,0 0,0 0,1 0,4 6,-7-12,1-1,0-1,0 1,0 0,0-1,1 1,-1-1,0 0,1 0,0 0,-1-1,1 1,0-1,0 0,0 0,0 0,0 0,0-1,0 0,0 0,0 0,0 0,0-1,0 1,0-1,0 0,0 0,0-1,0 1,0-1,0 0,107-79,-89 61,154-151,-171 165,-5 4,1 1,-1-1,1 0,-1 0,1 1,0-1,0 0,0 1,0-1,0 1,1-1,-1 1,0-1,1 1,-1 0,1 0,-1 0,1 0,0 0,-1 0,1 0,0 0,0 1,-1-1,1 1,0-1,0 1,0 0,0 0,0 0,-1 0,1 0,0 0,0 0,0 0,0 1,0-1,0 1,-1 0,1-1,0 1,-1 0,1 0,0 0,-1 0,1 0,-1 0,1 1,-1-1,0 1,0-1,1 1,0 0,54 132,-53-130,1 0,0 0,0 0,1 0,-1-1,1 1,-1-1,1 0,0-1,0 1,0-1,1 0,-1 0,1-1,-1 0,1 0,-1 0,1 0,-1-1,1 0,0 0,-1 0,1-1,-1 0,1 0,-1-1,1 1,-1-1,0 0,1-1,-1 1,-1-1,1 0,0 0,-1 0,1-1,-1 0,0 0,0 0,0 0,-1 0,0-1,0 0,0 0,0 0,-1 0,1-2,44-125,-45 127,-2 7</inkml:trace>
  <inkml:trace contextRef="#ctx0" brushRef="#br0" timeOffset="13304.258">18711 8544,'31'-4,"-2"-2,1-1,-1-1,0-2,0-1,10-6,-29 12,0 0,-1-1,1 0,-1 0,0-1,-1 0,0-1,0 0,0 0,-1-1,-1 1,1-2,-1 1,-1-1,0 0,0 0,-1 0,3-11,-7 18,0-1,0 0,-1 1,1-1,-1 0,0 1,0-1,0 1,-1-1,1 1,-1 0,1-1,-1 1,0 0,-1 0,1 0,0 1,-1-1,0 0,0 1,1 0,-1-1,-1 1,1 0,0 1,0-1,-1 1,1-1,-1 1,1 0,-1 0,1 1,-1-1,0 1,1-1,-1 1,0 0,0 1,1-1,-1 1,0-1,1 1,-1 0,1 1,-1-1,1 0,-2 2,-12 5,-1 0,2 1,-1 1,2 1,-1 0,1 1,1 0,0 1,1 1,0 0,1 1,-9 16,11-19,0 0,1 1,0 1,1-1,1 2,0-1,1 1,0 0,1 0,1 0,1 1,0-1,1 1,0 0,2 0,0 3,0-15,1-1,0 1,0-1,1 1,-1-1,1 0,-1 1,1-1,0 0,0 0,1 0,-1 0,1-1,-1 1,1-1,0 1,0-1,0 0,0 0,0 0,0-1,1 1,-1-1,0 1,1-1,0 0,0-1,102 14,-103-14,214-18,-186 12</inkml:trace>
  <inkml:trace contextRef="#ctx0" brushRef="#br0" timeOffset="21819.543">16256 10096,'-30'10,"0"2,1 0,0 2,1 2,1 0,0 2,1 0,1 2,-15 17,-28 53,67-87,0 0,0 0,0-1,1 1,-1 0,1 0,-1 0,1 0,0 0,0 0,0 0,1 0,-1 0,1-1,-1 1,1 0,0 0,0 0,1-1,-1 1,0 0,1-1,-1 0,1 1,0-1,0 0,0 0,0 0,0 0,1 0,-1 0,0 0,1-1,0 1,-1-1,2 1,4 1,-1-1,0 1,1-1,0-1,-1 1,1-1,0-1,0 1,-1-1,1-1,0 1,0-1,0-1,-1 1,1-1,-1-1,1 1,-1-1,6-4,125-86,-112 69,0-2,-2 0,-1-2,-1 0,-1-2,-2 0,7-16,-23 35,-15 35,-1 5,2 1,1 0,1 0,2 1,1 0,0 5,5-31,1 0,-1 0,1 0,-1 0,1 0,1 0,-1 0,1 0,0 0,0 0,0-1,0 1,1 0,0 0,0-1,1 0,-1 1,1-1,0 0,0 0,0 0,0-1,1 1,-1-1,1 1,0-1,0-1,1 1,-1 0,0-1,1 0,-1 0,1 0,0-1,0 0,0 0,-1 0,1 0,0-1,0 0,0 0,0 0,0 0,4-2,14-6,-1-1,-1-1,1-1,-2-1,0-1,0 0,-1-2,-1 0,0-1,-1-1,5-8,28-29,-3-3,-2-2,-3-2,7-16,-12 18,-2 0,-2-2,-4-2,-2-1,-3 0,-2-2,-4-2,-16 59,0 5,-1 0,0 0,0 0,0 0,0-1,-1 1,1 0,-1-1,0 1,-1 0,1-1,-1 1,1 0,-1 0,-1 0,1-1,-1 1,1 0,-1 1,-1-2,0 5,1 0,-1 0,0 1,0-1,0 1,0-1,0 1,1 0,-1 0,0 0,1 0,-1 1,1-1,-1 1,1 0,0-1,0 1,-1 0,1 0,1 1,-1-1,0 0,0 1,1-1,-1 1,1-1,-1 3,1-4,-30 50,2 1,2 1,2 2,3 0,3 1,2 2,-1 10,6-26,2 1,1 0,2 0,2 0,2 1,2-1,2 1,2 0,4 17,-5-51,0-1,0 1,1 0,0-1,1 0,0 0,1 0,-1 0,2-1,-1 1,1-1,1-1,-1 1,1-1,0 0,1-1,0 1,0-2,0 1,1-1,0 0,0-1,0 0,0 0,1-1,-1-1,1 1,0-1,0-1,-1 0,1 0,0-1,0-1,3 0,6-3,-1 0,1-2,-1 0,-1-1,1-1,-1 0,-1-2,1 0,-2 0,1-2,-2 0,1 0,-2-2,0 1,0-2,-1 0,-1 0,-1-1,0-1,-1 1,-1-1,0-1,-1 0,-1 0,-1 0,-1-1,0 1,0-14,-4 23,1 1,-2-1,1 0,-1 0,0 0,-1 1,0-1,-1 0,0 1,0 0,0 0,-1 0,-1 0,1 0,-1 1,0 0,-1 0,0 0,0 1,0-1,-1 2,0-1,0 1,0 0,-1 0,0 1,0 0,0 0,0 1,0 0,-1 1,0 0,1 0,-1 0,0 1,0 1,0 0,0 0,1 0,-1 1,0 1,-5 1,-24 6,5 2</inkml:trace>
  <inkml:trace contextRef="#ctx0" brushRef="#br0" timeOffset="22218.493">17639 10180,'-14'22,"0"1,2 0,0 0,2 2,1-1,0 1,2 0,1 1,1-1,-1 21,6-42,-1 1,1-1,0 1,1 0,-1-1,1 1,0-1,0 1,0-1,1 0,-1 1,1-1,0 0,0 0,1 0,-1 0,1-1,0 1,0-1,0 1,0-1,1 0,-1 0,1-1,0 1,0-1,0 0,0 0,0 0,0 0,1-1,-1 1,1-1,-1 0,1-1,1 1,8-1,0-1,0 0,0-1,0-1,0 0,-1 0,1-2,-1 0,0 0,-1-1,1-1,-1 0,0-1,-1 0,0 0,0-1,-1-1,0 0,0 0,-1-1,-1-1,0 1,0-1,-2 0,1-1,-1 0,3-10,-6 15,-1-1,0 1,0-1,-1 0,0 0,0 0,-1 0,0 0,0 0,-1 0,-1 0,1 0,-2 0,1 1,-1-1,0 1,-1-1,0 1,0 0,-1 1,0-1,0 1,-1 0,1 0,-2 0,1 1,-1 0,0 1,0-1,-1 1,1 0,-1 1,0 0,-1 0,-6-1,6 3,0 1,-1 0,1 1,0 0,-1 1,1 0,0 0,0 1,0 0,0 1,0 0,0 0,1 1,-1 0,0 1,-16 7</inkml:trace>
  <inkml:trace contextRef="#ctx0" brushRef="#br0" timeOffset="22901.413">18091 10237,'-12'27,"4"-13,1 0,1 0,1 1,0-1,0 1,2 1,0-1,0 0,2 1,0 0,1 10,0-24,0 0,1 0,-1 0,1 1,0-1,-1 0,1 0,0 0,0-1,1 1,-1 0,0 0,0 0,1-1,-1 1,1-1,0 1,-1-1,1 0,0 0,0 1,0-1,0 0,0-1,0 1,0 0,0-1,0 1,0-1,1 1,-1-1,0 0,0 0,0 0,1 0,-1-1,0 1,0 0,2-2,78-37,-18-18,-2-3,-3-3,13-22,-72 84,0 1,1-1,-1 0,0 1,0-1,0 1,0-1,0 1,0-1,1 1,-1 0,0-1,0 1,1-1,-1 1,0-1,1 1,-1 0,1-1,-1 1,0 0,1-1,-1 1,1 0,-1 0,1-1,-1 1,1 0,-1 0,1 0,-1 0,1-1,-1 1,1 0,-1 0,1 0,-1 0,1 0,-1 0,1 1,-1-1,1 0,-1 0,1 0,-1 0,1 1,-1-1,1 0,-1 0,0 1,1-1,-1 0,1 1,-1-1,0 0,1 1,-1-1,0 1,1-1,-1 1,0-1,0 0,1 1,1 36,-2-31,-1 12,10 95,-8-109,0 0,0 0,1-1,-1 1,1 0,0 0,1-1,-1 0,0 1,1-1,0 0,0 0,0 0,0 0,0-1,0 0,1 1,-1-1,1 0,0 0,0-1,0 1,-1-1,1 0,4 1,1-1,-1 0,1-1,-1 0,1 0,-1-1,1 0,-1 0,1-1,-1 0,0-1,0 0,0 0,0 0,0-1,-1 0,1-1,-1 0,0 0,-1-1,1 1,-1-1,1-2,14-15,-2 0,-1-1,0-1,-2-1,10-21,15-30,-2-2,-5-2,-3-1,9-42,-36 107,9-29,-2 0,-2 0,-2-1,-1-25,-13 31,7 41,-1-1,1 0,-1 1,1-1,-1 1,1-1,-1 1,0-1,1 1,-1 0,0-1,1 1,-1 0,0 0,0-1,1 1,-1 0,0 0,0 0,0 0,1 0,-1 0,0 0,0 0,1 0,-1 0,0 0,0 1,1-1,-1 0,0 1,0-1,1 0,-1 1,0-1,1 1,-1-1,1 1,-1-1,1 1,-1-1,1 1,-1 0,1-1,-1 1,1 0,-15 15,1 1,0 1,1 0,1 1,1 0,1 1,0 0,2 1,0-1,2 2,0-1,0 6,-42 273,45-270,1 1,1-1,1 1,2-1,1 0,1 0,2 0,1 0,1-1,8 17,-9-19,-11-28</inkml:trace>
  <inkml:trace contextRef="#ctx0" brushRef="#br0" timeOffset="23154.693">18486 9926,'48'0,"40"0,14 0,0 0,-8 0,-11 5,-9 2,-13-1,-7-1,-8-1,-7-2,-5-1,-9-1</inkml:trace>
  <inkml:trace contextRef="#ctx0" brushRef="#br0" timeOffset="25668.243">21421 9729,'50'-22,"1"2,1 2,1 2,0 3,13 0,-59 12,-4-1,1 0,-1 0,1 1,-1-1,1 1,0 0,0 0,0 1,0-1,0 1,0-1,-1 1,1 1,0-1,0 0,0 1,0 0,0 0,0 0,-1 0,1 1,0-1,-1 1,1 0,-1 0,0 0,0 1,0-1,0 1,0 0,0 0,0 0,-1 0,0 0,0 0,0 1,0-1,1 4,-4 18,-1 0,-1 0,-2 0,0 0,-2-1,0 0,-2 0,-1-1,0 0,-2 0,0-1,-2-1,-1 0,0-1,-16 16,-44 73,57-82,1 1,2 0,1 1,2 1,0 0,2 0,-1 10,11-35,-1 1,1-1,0 0,1 1,-1-1,1 0,0 1,0-1,1 0,-1 0,1 0,0 0,1 0,-1 0,1-1,0 1,0-1,1 0,-1 0,1 0,0 0,1 0,16 14</inkml:trace>
  <inkml:trace contextRef="#ctx0" brushRef="#br0" timeOffset="25918.869">22014 10914,'-29'34,"-14"20,-5 1,6-8</inkml:trace>
  <inkml:trace contextRef="#ctx0" brushRef="#br0" timeOffset="26073.458">21703 10801,'39'34,"26"25,8 8,-9-4,-11-11,-9-11,-7-6,-6-11,-8-3,-2-6,-6 0,0-4,-3-2</inkml:trace>
  <inkml:trace contextRef="#ctx0" brushRef="#br1" timeOffset="35240.648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1" timeOffset="36320.278">9371 6766,'-57'90,"-273"403,257-378,62-97</inkml:trace>
  <inkml:trace contextRef="#ctx0" brushRef="#br1" timeOffset="36676.746">8975 6709,'33'75,"-20"-55,134 244,-108-150,-27-75,1-1,2 0,2-1,1-1,7 8,-5-11,-14-23,-1 0,2-1,-1 1,1-1,0-1,1 1,0-1,0-1,1 1,1-1,8 3</inkml:trace>
  <inkml:trace contextRef="#ctx0" brushRef="#br1" timeOffset="37990.094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1" timeOffset="38822.335">819 7414,'3'-12,"2"35,-2-7,11 36,-3 1,-2 0,-2 0,-2 8,-22 197,8-191,-25 97,26-146</inkml:trace>
  <inkml:trace contextRef="#ctx0" brushRef="#br1" timeOffset="39173.072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  <inkml:trace contextRef="#ctx0" brushRef="#br1" timeOffset="49582.286">1243 8882,'-20'88,"5"1,3 0,5 1,3 0,5 5,-18 173,3-189,4-33,3 0,2 1,1 0,3 0,2 20,-1-66,-1 1,1 0,0 0,-1 0,1 0,0 0,0 0,0 0,1 0,-1 0,0 0,1 0,-1 0,1 0,0 0,0 0,-1 0,1-1,0 1,1 0,-1-1,0 1,0 0,1-1,-1 0,1 1,-1-1,1 0,0 0,-1 0,1 0,0 0,0 0,0 0,-1-1,1 1,0-1,0 1,0-1,0 0,0 0,0 1,0-2,0 1,0 0,0 0,0-1,1 1,15-7,1 0,0 2,1 0,-1 1,1 1,-1 1,1 0,0 2,0 0,0 2,-1 0,1 1,10 3,179 30,112 25,-155-24,2-8,166 8,-165-20,958 87,416 83,-97 1,1791 190,-628-183,-756-98,-1214-62,725 50,683 78,-965-82,-557-53,-479-24,237 2,-282-5,0-1,0 0,0 1,0-1,1 0,-1 0,0 0,0 0,0 0,0 0,0-1,1 1,-1 0,0 0,0-1,0 1,0-1,0 1,0-1,0 1,0-1,0 0,0 1,0-1,0 0,0 0,-1 0,1 0,0 0,-1 0,1 0,0 0,-1 0,0 0,1 0,-1 0,1 0,-1 0,0 0,0 0,0-1,0 1,0 0,0 0,0 0,0 0,0-1,0 1,0 0,-1 0,1 0,-1 0,1 0,-1 0,1 0,-1 0,1 0,-1 0,0 0,0 0,1 0,-1 0,0 1,0-1,0 0,0 0,-8-7,1 0,0-1,1 0,0-1,0 1,1-1,1-1,0 1,0-1,1 0,0 0,0 0,2-1,-1 1,2-1,-1-3,31-184,-27 115,-2 60</inkml:trace>
  <inkml:trace contextRef="#ctx0" brushRef="#br1" timeOffset="50860.51">1298 9052,'0'-3,"0"0,0 0,-1 0,1 0,-1 0,0 0,0 0,0 1,0-1,0 0,0 1,-1-1,0 1,1-1,-1 1,0 0,0-1,0 1,0 0,-1 0,1 1,0-1,-1 0,1 1,-1 0,0-1,1 1,-1 0,0 0,0 1,0-1,0 1,0-1,0 1,0 0,0 0,0 0,1 0,-4 1,-7 5,-1 1,1 1,1 0,-1 1,1 0,1 0,0 2,0-1,1 1,0 2,-38 34,-175 121,168-120,54-47,0 0,0 0,0 1,0-1,0 0,0 0,0 1,0-1,1 0,-1 1,0-1,1 1,-1-1,1 1,0-1,-1 1,1-1,0 1,0-1,0 1,0-1,0 1,1-1,-1 1,0-1,1 1,-1-1,1 1,-1-1,1 1,0-1,-1 0,1 1,0-1,0 0,0 0,0 0,0 0,0 1,1-1,-1-1,0 1,0 0,2 1,99 17,160 29,77 27,-210-53,-126-21,-3 0,0-1,1 1,-1-1,0 1,1-1,-1 1,1-1,-1 1,1-1,-1 1,1-1,0 1,-1-1,1 0,-1 1,1-1,0 0,-1 0,1 0,0 1,0-1,-1 0,1 0,0 0,-1 0,1 0,0 0,-1 0,1 0,0-1,-1 1,1 0,0 0,-1 0,1-1,0 1,-1 0,1-1,-1 1,1-1,0 1,-1-1,1 1,-1-1,1 1,-1-1,0 1,1-1,-1 1,0-1,1 0,-1 1,0-1,0 0,1 1,-1-1,0 0,0 1,0-1,0 0,0 0,-93-87,52 54,2-2,2-2,1-2,2-1,2-1,2-2,-22-41,-14-67,58 128</inkml:trace>
  <inkml:trace contextRef="#ctx0" brushRef="#br0" timeOffset="57463.294">20405 9926,'0'-22,"0"12,0 22,11 195,-2-142,-2 1,-4 0,-2 0,-4 11,-25 105,27-172,-1-1,0 0,0-1,-1 1,0 0,0-1,-1 1,0-1,-1 0,0 0,0-1,-6 8,-11-13,14-10</inkml:trace>
  <inkml:trace contextRef="#ctx0" brushRef="#br0" timeOffset="57844.801">20320 9899,'39'-36,"2"2,2 2,0 1,2 3,2 1,46-19,-77 39,0 0,0 1,0 1,1 1,0 0,0 1,15-1,-27 3,-1 1,1 0,-1 0,1 1,-1-1,1 1,-1 0,1 0,-1 1,1-1,-1 1,0 0,0 0,0 0,0 1,0-1,-1 1,1 0,-1 0,0 0,1 1,-1-1,-1 1,1 0,-1-1,1 1,-1 0,0 1,0-1,-1 0,1 3,2 7,-2 0,1 1,-2-1,0 1,-1-1,0 1,-1-1,-1 1,0-1,-1 0,-1 0,0 0,-1 0,0-1,-4 6,-8 17,-2-2,-1 0,-2-1,-1-1,-4 2,7-9,-2 0,0-2,-1 0,-1-1,-2-2,0 0,0-2,-3 0,28-17,-1 1,0 0,1-1,-1 1,0-1,0 1,0-1,-1 0,1 0,0 0,0 0,-1 0,1-1,0 1,-1-1,1 0,-1 1,1-1,0 0,-1 0,1 0,-1-1,1 1,0-1,-1 1,1-1,0 0,-1 0,1 0,0 0,0 0,0 0,0-1,0 1,0-1,0 1,1-1,-1 0,0 0,1 1,-1-1,1 0,-1-2,3-18,2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0.1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0.9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37.5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207 536,'-1'-1,"0"0,0 0,1 0,-1 1,0-1,0 0,-1 1,1-1,0 0,0 1,0-1,0 1,0 0,0-1,-1 1,1 0,0 0,0 0,-1 0,1 0,0 0,0 0,0 0,-1 0,1 1,0-1,0 0,0 1,0-1,-1 1,1-1,0 1,0 0,0-1,0 1,0 0,0 0,1 0,-1 0,0 0,0 0,1 0,-1 0,0 1,0-2,-14 13,1 1,0 0,1 1,1 1,0-1,1 2,1 0,1 0,-3 7,7-14,-1 1,2-1,-1 1,2 0,-1 0,1 1,1-1,0 1,1-1,0 1,1 0,0-1,1 1,0-1,1 1,0 0,-1-9,0-1,1 1,-1-1,1 0,-1 1,1-1,0 0,0 0,0 0,0 0,0 0,1-1,-1 1,0-1,1 1,-1-1,1 0,0 0,-1 0,1 0,0-1,-1 1,1-1,0 0,0 1,-1-1,1 0,0-1,0 1,0 0,-1-1,2 0,82-34,-55 12,-2-2,0-1,-2-1,-1-1,-1-2,-1 0,-2-2,-1 0,9-21,-14 25,-1-1,-1 0,-2-1,-1-1,-2 0,-1 0,-1 0,-1-1,-2 0,-1-1,-2-1,-24-95,22 124,-1 0,0-1,0 1,0 0,-1 0,0 0,0 1,0-1,0 1,-1 0,1 0,-1 0,0 0,-1 0,1 1,-1 0,1 0,-1 0,0 0,0 1,0 0,-2 0,3 1,-1 1,1-1,-1 1,0 1,1-1,-1 1,1-1,-1 1,1 0,-1 1,1-1,0 1,0 0,0 0,0 0,0 1,0 0,0-1,1 1,-1 0,1 1,0-1,0 0,0 1,0 0,1 0,-1 0,-53 116,47-95,2 1,1 1,1-1,2 1,0 0,2 0,1 0,1 0,1 0,1 0,2 0,1-1,0 0,2 0,2-1,0 1,3 1,-7-11,2-1,0-1,0 0,2 0,-1-1,2 0,0 0,0-1,1-1,1 0,0-1,0 0,1-1,0 0,1-1,0-1,6 2,40-15,-45-4</inkml:trace>
  <inkml:trace contextRef="#ctx0" brushRef="#br0" timeOffset="252.84">771 621,'-9'34,"1"15,7-5,3-15,2-16,5-12,1-5</inkml:trace>
  <inkml:trace contextRef="#ctx0" brushRef="#br0" timeOffset="515.175">630 254,'0'0</inkml:trace>
  <inkml:trace contextRef="#ctx0" brushRef="#br0" timeOffset="768.853">1110 395,'-4'6,"0"-1,1 1,-1 1,1-1,0 0,1 1,0-1,0 1,0 0,0 0,1 0,1 0,-1-1,1 1,0 0,0 0,1 0,0 0,1 0,-1 0,1 0,0-1,1 1,0-1,0 1,0-1,1 0,3 4,26 20,-29-28,1 0,-1 1,1 0,-1 0,0 0,-1 0,1 1,0 0,-1-1,0 1,0 0,0 1,0-1,-1 1,0-1,1 1,-2 0,1-1,-1 1,1 0,-1 0,0 0,-1 0,0 0,1 0,-2 1,1-1,0 0,-1 0,0 0,-1 3,-3 1,0 0,-1 0,0-1,0 0,-1 0,0 0,-1-1,1 0,-1-1,0 0,-1 0,0 0,0-1,0-1,0 0,-1 0,-51 19,42-18</inkml:trace>
  <inkml:trace contextRef="#ctx0" brushRef="#br0" timeOffset="1015.479">1534 198,'-10'43,"-2"38,-1 11,3-7,3-7,3-12,2-13,1-10,6-8,1-6,-4-6,-3-9</inkml:trace>
  <inkml:trace contextRef="#ctx0" brushRef="#br0" timeOffset="1181.678">1251 649,'39'-10,"26"-2,8-1,0 3,-7 4,-10 1,-9 3,-9-4,-5 5,-4-3,-7-1</inkml:trace>
  <inkml:trace contextRef="#ctx0" brushRef="#br0" timeOffset="1396.841">2098 424,'-56'28,"-193"109,241-132,0-1,1 1,0 0,0 0,1 1,-1 0,1 0,0 1,1 0,0 0,0 0,0 0,1 1,0 0,0 0,1 0,0 0,1 0,0 1,0-1,0 1,1 0,1-1,0 1,0 6,1-12,0-1,1 1,-1-1,1 1,0-1,0 0,-1 0,1 0,1 0,-1 0,0 0,0 0,1-1,-1 1,1-1,-1 0,1 1,0-1,-1 0,1-1,0 1,0 0,0-1,-1 0,1 1,0-1,0-1,0 1,1 0,83-22,86-99,-66 30,-106 91,-1-1,1 1,-1-1,1 1,0-1,-1 1,1-1,0 1,-1 0,1 0,0-1,-1 1,1 0,0 0,0 0,-1 0,1 0,0 0,0 0,-1 0,1 0,0 0,0 0,-1 0,1 0,0 1,-1-1,1 0,0 0,-1 1,1-1,0 1,-1-1,1 0,-1 1,1-1,0 1,-1 0,0-1,1 1,-1-1,1 1,-1 0,0-1,1 1,-1 0,0-1,0 1,1 0,-1 0,0-1,9 50,-7-31,38 58,-27-66</inkml:trace>
  <inkml:trace contextRef="#ctx0" brushRef="#br0" timeOffset="1796.933">2323 762,'7'-21,"0"1,1 0,1 1,0 0,2 0,0 1,2 0,0 1,0 1,2 0,0 0,0 2,2 0,7-5,-23 19,-1-1,1 0,-1 1,1-1,-1 1,1 0,0-1,-1 1,1-1,-1 1,1 0,0-1,-1 1,1 0,0 0,0 0,-1 0,1-1,0 1,-1 0,1 0,0 0,0 0,-1 1,1-1,0 0,-1 0,1 0,0 0,0 1,-1-1,1 0,-1 1,1-1,0 1,-1-1,1 0,-1 1,1-1,-1 1,1 0,-1-1,1 1,-1-1,0 1,1 0,-1-1,0 1,1 0,-1-1,0 1,0 0,0-1,0 1,0 1,-6 44,4-34,-1-6,1 0,0 0,0 0,1 0,0 0,0 1,0-1,1 1,0-1,0 0,0 1,1-1,0 0,0 1,1-1,0 0,0 0,0 0,1 0,0 0,0-1,0 1,1-1,0 0,0 0,0 0,1-1,-1 1,1-1,0 0,0 0,1-1,-1 1,1-1,4 1,-1-3,0 0,-1-1,1 0,0-1,0 0,0 0,-1-1,1 0,-1-1,1 0,-1 0,0-1,0 0,0 0,-1 0,1-1,-1-1,0 1,-1-1,1 0,-1-1,-1 1,1-1,-1 0,0-1,0 1,-1-1,0 0,-1 0,2-5,16-51,-22 51</inkml:trace>
  <inkml:trace contextRef="#ctx0" brushRef="#br0" timeOffset="2113.63">3254 367,'-25'16,"0"0,1 2,1 0,1 2,0 1,1 0,2 2,-9 12,26-33,1 0,-1 1,1-1,0 0,0 1,0-1,0 1,0 0,0-1,1 1,-1 0,1-1,0 1,0 0,0-1,0 1,0 0,1 0,-1-1,1 1,-1 0,1-1,0 1,0-1,0 1,1-1,-1 0,1 1,-1-1,1 0,0 0,-1 0,1 0,0 0,1 0,-1-1,0 1,2 0,4 3,0-1,1 0,-1 0,1-1,0 0,0 0,0-1,0 0,0-1,9 0,38-6,-31-2</inkml:trace>
  <inkml:trace contextRef="#ctx0" brushRef="#br0" timeOffset="2449.182">3424 592,'39'1,"-1"-2,1-2,-1-1,0-3,0 0,-1-3,0-1,-1-2,28-13,-55 22,0 0,0-1,-1 0,1 0,-1-1,0 0,-1 0,1-1,-1 0,0 0,-1-1,0 0,0 0,-1 0,0-1,0 0,-1 0,0 0,-1-1,1 0,-4 7,-1 1,1 0,0-1,-1 1,1 0,-1 0,0 0,1 0,-1-1,0 1,0 0,-1 0,1 1,0-1,-1 0,1 0,-1 1,1-1,-1 0,0 1,0 0,0-1,1 1,-1 0,-1 0,1 0,0 0,0 1,0-1,0 0,-1 1,1 0,0-1,0 1,-1 0,1 0,0 0,-1 1,-91 8,78-5,0 1,0 0,0 1,0 0,1 1,0 1,1 1,0 0,0 1,1 0,0 1,1 0,0 1,1 1,0 0,1 0,0 1,1 0,1 1,0 0,1 0,1 1,0 0,1 0,1 0,1 1,0-1,1 1,0 6,3-17,1 0,-1 0,1 0,1 0,-1-1,1 1,0-1,0 1,0-1,1 0,0 0,0 0,0-1,1 1,-1-1,1 0,0 0,0-1,1 0,-1 0,6 2,13 9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28.8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0 761,'509'-33,"-446"28,305-22,276-59,-476 65,-216 34,24-7</inkml:trace>
  <inkml:trace contextRef="#ctx0" brushRef="#br0" timeOffset="620.498">199 761,'17'-56,"19"-38,-24 67,-1 0,-1-1,-2 0,-1-1,3-22,4-11,4 92,19 172,-21-80,36 166,-6-84,-46-204,-1 0,1 0,-1 0,1 0,-1 0,1 0,-1 0,1 0,-1 0,1 0,0 0,-1 0,1 0,-1 1,1-1,0 0,-1 0,1 0,-1 1,1-1,0 0,-1 1,1-1,0 0,-1 1,1-1,0 0,0 1,-1-1,1 0,0 1,0-1,0 1,0-1,-1 1,1-1,0 0,0 1,0-1,0 1,0-1,0 1,0-1,0 1,0-1,0 1,1-1,-1 0,0 1,0-1,0 1,0-1,1 0,-1 1,-27-33,-32-52,-4 3,-66-66,-9 17,120 111</inkml:trace>
  <inkml:trace contextRef="#ctx0" brushRef="#br0" timeOffset="1853.729">2625 450,'-13'-3,"0"0,0 0,0 2,-1-1,1 2,-1 0,1 0,-1 1,1 1,0 0,0 1,0 0,0 1,0 1,1 0,-1 1,1 0,1 1,-1 0,1 0,1 1,-1 1,1 0,1 1,0-1,0 2,1-1,0 1,1 1,0-1,0 1,2 0,-1 1,2-1,0 1,-1 4,5-15,-1 0,1 0,-1 0,1 0,0 0,0 0,0-1,0 1,0 0,1 0,-1 0,0 0,1 0,-1-1,1 1,0 0,0 0,0-1,0 1,0 0,0-1,0 1,0-1,0 0,1 1,-1-1,1 0,-1 0,1 0,-1 0,1 0,0 0,-1 0,1 0,0-1,0 1,0-1,-1 1,1-1,0 0,0 0,0 0,1 0,83-18,-64 5,-1 0,0-2,-1-1,-1 0,0-1,11-15,50-42,-56 53,59-34,-81 56,1 0,-1 0,0 0,1 0,-1 1,0-1,0 0,0 1,0 0,0-1,0 1,0 0,-1 0,1 0,-1 0,1 0,-1 1,0-1,0 0,0 1,0-1,0 1,0-1,-1 1,1-1,-1 1,0-1,0 1,0 0,0-1,0 1,0-1,-1 1,1-1,-1 1,0-1,0 2,1 1,-3 45,1-42,0 0,0 1,1-1,0 0,1 0,-1 1,2-1,-1 0,1 0,0 1,1-1,0 0,0 0,1 0,0-1,1 1,-1-1,1 0,1 1,-1-2,1 1,0 0,1-1,4 4,-4-9,-1 0,1 0,0-1,0 0,-1 0,1 0,0-1,0 1,-1-1,1-1,-1 1,1-1,-1 0,0 0,1-1,-1 1,0-1,-1-1,1 1,0 0,-1-1,0 0,0 0,1-1,7-5,20-17,-2-2,-1-1,-1-1,23-35,-33 37,0 0,-2-1,-1-1,-1-1,-2 0,-1-1,-1 0,-2 0,2-29,-10 13,0 48,0 1,-1-1,1 0,0 0,-1 1,1-1,0 0,-1 1,1-1,-1 0,1 1,-1-1,0 1,1-1,-1 1,0-1,1 1,-1-1,0 1,1 0,-1-1,0 1,0 0,1 0,-1 0,0-1,0 1,0 0,1 0,-1 0,0 0,0 0,0 0,1 1,-1-1,0 0,0 0,1 0,-1 1,0-1,0 0,1 1,-1-1,0 1,1-1,-1 1,1-1,-1 1,0-1,1 1,-1 0,1-1,0 1,-1 0,1-1,-1 1,1 0,0 0,-13 14,0 1,1 1,1 0,1 1,0 0,2 0,0 1,1 0,0 0,1 6,0-7,2-1,0 1,1 0,1 0,0 0,1 0,1 0,2 15,-1-27,0 0,0 1,1-1,0-1,-1 1,2 0,-1 0,1-1,0 1,0-1,1 0,-1 0,1 0,0-1,0 1,1-1,-1 0,1 0,0 0,0-1,1 0,-1 0,1 0,-1 0,1-1,0 0,2 0,8 2,0-2,1 0,-1-1,0 0,0-2,1 0,-1 0,0-2,0 0,0-1,-1 0,1-1,-1-1,0 0,0-2,-1 1,8-7,7-5,0-1,-1-2,-2-1,0-1,-1-1,-1-1,12-19,-31 38,10-8,-1-1,-1-1,-1-1,0 1,-1-2,-1 0,0 0,-2-1,0 0,-2 0,0-1,-1 0,-1 0,-1 0,-1 0,0-2,-3 20,1 0,-1 0,0 1,0-1,0 1,0-1,-1 1,1 0,-1-1,1 1,-1 0,0 0,0 0,0 0,0 0,0 0,0 1,0-1,-1 1,1-1,0 1,-1 0,1 0,-1 0,0 0,1 1,-1-1,0 1,1-1,-1 1,0 0,0 0,1 0,-1 1,0-1,0 1,1-1,-1 1,1 0,-1 0,0 0,1 0,0 1,-1-1,1 0,0 1,0 0,-1 0,1-1,1 1,-1 0,0 1,0 0,-16 13,2 1,0 0,1 2,1-1,1 2,0 0,1 1,2 0,0 0,1 1,1 0,1 1,2 0,0 0,1 0,1 1,1-1,1 1,2-1,2 22,-3-35,1 0,0-1,0 1,1-1,0 0,1 0,0 0,1 0,0 0,0 0,1-1,0 0,0 0,1 0,0-1,0 1,1-1,0-1,0 0,0 0,1 0,0-1,4 2,110 38,-101-42</inkml:trace>
  <inkml:trace contextRef="#ctx0" brushRef="#br0" timeOffset="2683.532">1919 1608,'27'-54,"3"1,1 2,3 1,2 1,40-40,-13 34,-61 56,-1 0,1 0,-1 0,1 0,-1 0,0 1,1-1,-1 0,0 1,0-1,0 1,0-1,0 1,0-1,-1 1,1 0,0-1,-1 1,1 0,-1 0,0-1,0 1,1 0,-1 0,0 0,-1-1,1 1,0 0,0 0,-1 0,1-1,-1 1,0 1,-11 51,0 34,12-86,1 0,-1-1,1 1,-1 0,1-1,0 1,-1-1,1 1,0-1,0 1,0-1,0 0,0 1,0-1,1 0,-1 0,0 0,1 0,-1 0,1 0,-1 0,1-1,-1 1,1 0,-1-1,1 1,0-1,-1 0,1 1,0-1,-1 0,1 0,0 0,0 0,-1 0,1-1,0 1,-1-1,1 1,0-1,-1 1,1-1,-1 0,1 1,0-2,70-42,164-164,-121 110,-115 98,0 1,0 0,-1 0,1 0,0 0,0-1,0 1,0 0,0 0,0 0,1 0,-1-1,0 1,0 0,0 0,1 0,-1-1,1 1,-1 0,0 0,1-1,-1 1,1 0,0-1,-1 1,1-1,-1 1,1-1,0 1,-1-1,1 1,0-1,0 0,-1 1,1-1,0 0,0 1,0-1,0 0,-1 0,1 0,0 0,0 0,0 0,0 0,-1 0,1 0,0 0,0-1,0 1,-1 0,1-1,0 1,0 0,-1-1,1 1,0-1,0 1,-1-1,1 1,-1-1,1 0,0 1,-1-1,1 0,-23 90,-4 52,26-139,0 1,1-1,-1 1,0-1,1 1,0-1,0 1,-1-1,1 0,1 1,-1-1,0 0,0 0,1 0,0 0,-1 0,1 0,0 0,0-1,0 1,0-1,0 1,0-1,0 0,0 1,1-1,-1 0,0-1,1 1,-1 0,1-1,-1 1,1-1,-1 0,1 0,-1 0,1 0,-1 0,1-1,-1 1,2-1,14-5</inkml:trace>
  <inkml:trace contextRef="#ctx0" brushRef="#br0" timeOffset="3069.235">3105 1128,'-37'36,"6"-7,1 1,2 2,0 1,3 0,-17 29,40-60,0 1,0-1,0 0,0 1,1-1,-1 1,1-1,-1 1,1 0,0-1,0 1,0 0,1 0,-1 0,1 0,-1 0,1 0,0 0,0 0,0 0,1 0,-1 0,1 0,-1 0,1-1,0 1,0 0,0 0,1-1,-1 1,1 0,-1-1,1 0,0 1,0-1,0 0,0 0,1 0,-1 0,0 0,1-1,-1 1,1-1,0 1,-1-1,1 0,0 0,0 0,0 0,0-1,1 1,6-3,0 0,0 0,-1-1,1 0,-1 0,0-1,0-1,0 0,0 0,-1 0,1-1,-2 0,1-1,-1 0,0 0,0-1,-1 1,0-1,0-1,2-4,38-40,40-36,-86 89,0 1,0-1,0 1,0-1,0 1,0-1,0 1,0 0,1-1,-1 1,0-1,0 1,0-1,1 1,-1-1,0 1,0-1,1 0,-1 1,0-1,1 1,-1-1,1 0,-1 1,1-1,-1 0,1 1,-1-1,0 0,1 0,0 1,-1-1,1 0,-1 0,1 0,-1 0,1 0,-1 0,1 0,-1 0,1 0,-1 0,1 0,0 0,-1 0,1 0,-1 0,1-1,-1 1,1 0,-1 0,1-1,-1 1,0 0,1-1,-1 1,1 0,-1-1,0 1,1-1,-1 1,0-1,1 1,-1-1,0 1,0-1,1 1,-1-1,0 1,0-1,-6 43,-6 51,12-90,0-1,0 0,1 1,-1-1,1 0,0 1,-1-1,1 0,0 0,0 0,0 0,1 0,-1 0,0 0,1 0,-1 0,1-1,0 1,0-1,-1 1,1-1,0 1,0-1,0 0,0 0,1 0,-1 0,0-1,0 1,1-1,-1 1,0-1,1 0,-1 1,0-1,1 0,-1-1,2 1,5-1,1 0,-1-1,0 0,0-1,0 0,0 0,0-1,-1 0,1-1,-1 1,4-5,7-5</inkml:trace>
  <inkml:trace contextRef="#ctx0" brushRef="#br0" timeOffset="3373.551">3839 1015,'-40'25,"1"3,2 0,1 3,-15 17,5 20,45-66,1 0,-1-1,1 1,0 0,-1 0,1-1,0 1,0 0,0 0,0 0,0-1,1 1,-1 0,1 0,-1-1,1 1,-1 0,1-1,0 1,0-1,0 1,0-1,0 1,0-1,0 1,1-1,-1 0,0 0,1 0,-1 0,1 0,-1 0,1 0,-1 0,1-1,0 1,-1 0,1-1,0 0,0 1,-1-1,3 0,9 3,37 13,-49-15,-1-1,1 1,0 0,-1 0,1-1,0 1,-1 0,1 0,-1 0,1 0,-1 0,1-1,-1 1,0 0,1 0,-1 0,0 0,0 0,0 0,0 0,0 0,0 0,0 0,0 0,0 0,0 0,-1 0,1 0,0 0,-1 0,1 0,0 0,-1 0,1 0,-1 0,0-1,1 1,-1 0,0 0,1-1,-1 1,0 0,0-1,0 1,0-1,1 1,-1-1,-1 1,-111 66,101-64,4-5</inkml:trace>
  <inkml:trace contextRef="#ctx0" brushRef="#br0" timeOffset="3705.703">4318 930,'-69'62,"-40"50,108-111,0 0,-1 0,1 0,1 0,-1 0,0 0,0 0,0 1,0-1,1 0,-1 0,1 1,-1-1,1 1,-1-1,1 0,0 1,0-1,0 1,0-1,0 1,0-1,0 1,0-1,1 1,-1-1,0 0,1 1,-1-1,1 0,0 1,-1-1,1 0,0 0,0 1,0-1,0 0,0 0,0 0,0 0,0 0,0 0,0-1,0 1,1 0,-1 0,0-1,1 1,-1-1,1 1,-1-1,0 0,1 0,-1 1,1-1,-1 0,1 0,-1 0,1-1,92 39,-92-36,0-1,0 1,0 0,0 0,0 0,0 0,0 0,-1 0,1 0,-1 0,1 1,-1-1,0 1,0-1,0 1,0-1,0 1,-1-1,1 1,-1 0,0-1,0 1,0 0,0 0,0-1,0 1,-1 0,0-1,1 1,-1-1,0 1,0-1,0 1,0-1,-1 1,0-1,-5 8,0 0,-1-1,0 0,-1-1,0 0,-1 0,1-1,-1 0,-1-1,1 0,-1-1,-2 1,-13 6</inkml:trace>
  <inkml:trace contextRef="#ctx0" brushRef="#br0" timeOffset="5335.12">311 2652,'77'-58,"-1"-3,-4-3,-2-3,-3-3,-4-3,2-9,-57 73,0-1,-1 0,0 0,-1-1,0 0,-1 0,0 0,-1-1,0 0,-1 0,0 0,-1 0,0 0,-1 0,0 0,-1-1,0 1,-1 0,-1-1,-2-7,4 18,-1 0,-1 0,1 0,0 0,0 0,-1 0,1 1,-1-1,1 0,-1 1,0 0,0-1,0 1,1 0,-1 0,0 0,-1 0,1 0,0 0,0 1,0-1,0 1,-1-1,1 1,0 0,0 0,-1 0,1 0,0 0,0 1,-1-1,1 1,0-1,0 1,0 0,0 0,0 0,0 0,0 0,0 0,0 0,-77 61,59-37,2 1,0 1,2 0,1 1,1 1,1 0,2 1,1 0,1 1,2 0,2-12,0 0,2 1,0-1,1 1,1 0,1-1,1 1,1 3,-1-16,0-1,0 0,1 0,0 0,0 1,0-2,1 1,0 0,0 0,0-1,1 0,0 0,0 0,0 0,0 0,1-1,0 0,0 0,0 0,1 0,-1-1,1 0,-1 0,1-1,0 0,6 2,-2-1,0-1,1 1,-1-2,1 0,0 0,-1-1,1 0,0-1,-1 0,1 0,0-1,-1-1,0 0,0 0,0-1,0 0,0-1,-1 0,0-1,0 0,1-1,6-7</inkml:trace>
  <inkml:trace contextRef="#ctx0" brushRef="#br0" timeOffset="5603.048">1130 2285,'-2'5,"-9"19,2 0,0 1,1 0,2 0,1 0,1 1,1 0,1 0,1 18,1-41,0 0,1 0,-1 0,1-1,-1 1,1 0,0 0,0-1,0 1,0 0,1-1,-1 1,1-1,0 0,-1 1,1-1,0 0,0 0,0 0,1 0,-1-1,0 1,1-1,-1 1,1-1,0 0,-1 0,1 0,0 0,0 0,-1-1,1 1,0-1,0 0,0 0,0 0,0 0,-1 0,1-1,0 1,2-2,9-2,-1 0,0-2,0 0,0 0,-1-1,0 0,0-1,-1-1,0 0,0 0,-1-1,0 0,-1-1,0 0,-1-1,0 0,-1 0,0 0,-1-1,0 0,-1 0,1-9,-5 18,0 0,0-1,0 1,-1 0,0-1,0 1,0 0,0-1,-1 1,0 0,1 0,-2-1,1 1,0 0,-1 0,0 0,0 0,0 0,0 1,-1-1,1 1,-1-1,0 1,0 0,-1 0,1 0,0 1,-1-1,0 1,1 0,-1 0,0 0,0 0,0 1,0-1,-1 1,1 0,0 0,0 1,-1-1,1 1,-1 0,-3 1,-1 0,0 1,0 0,1 0,-1 1,0 0,1 1,0 0,0 0,0 0,0 1,1 1,-5 3,-7 9</inkml:trace>
  <inkml:trace contextRef="#ctx0" brushRef="#br0" timeOffset="5920.227">1835 2256,'-27'18,"-39"25,2 2,2 3,3 2,-1 6,59-56,-4 5,-1 0,1 0,0 1,0-1,1 1,-1 0,1 0,1 0,-1 1,1 0,0-1,1 1,0 0,0 0,0 1,0 1,4-6,0 0,1 0,-1 0,1-1,-1 1,1 0,0-1,0 0,0 0,0 0,0 0,0 0,1 0,-1-1,1 0,-1 0,1 0,-1 0,1 0,0-1,-1 1,1-1,0 0,-1 0,1-1,0 1,-1-1,1 1,0-1,1-1,3 2,-3-1,23 2,1-2,-1-1,1-2,-1 0,0-2,-1-1,1-1,-2-1,11-6,-12 1</inkml:trace>
  <inkml:trace contextRef="#ctx0" brushRef="#br0" timeOffset="6521.592">2231 2285,'-36'35,"1"1,2 2,2 1,-26 42,56-79,-1-1,0 1,1-1,-1 1,1-1,0 1,-1 0,1 0,0 0,0 0,0 0,0 0,1 0,-1 0,0 0,1 0,0 0,-1 0,1 1,0-1,0 0,0 0,0 0,1 0,-1 1,1-1,-1 0,1 0,0 0,-1 0,1 0,0 0,1 0,-1 0,0-1,0 1,1 0,-1-1,1 1,-1-1,1 1,0-1,0 0,-1 0,1 1,0-1,0-1,0 1,8-1,-1-1,1 0,-1-1,0 0,0-1,0 0,0 0,0-1,0 0,-1 0,0-1,0 0,0-1,-1 0,0 0,6-5,22-16,99-66,-133 92,1 1,-1-1,1 0,-1 1,0-1,1 1,-1-1,1 1,-1 0,1-1,-1 1,1 0,0 0,-1 0,1 0,-1 1,1-1,-1 0,1 1,-1-1,1 0,-1 1,0 0,1-1,-1 1,0 0,1 0,-1 0,0 0,0 0,0 0,0 0,0 0,0 0,0 1,0-1,0 0,-1 1,1-1,11 66,-9-31,-2-32,0 0,0 1,0-1,0 0,1-1,-1 1,1 0,0 0,0-1,0 1,1-1,-1 1,1-1,0 0,0 0,0-1,0 1,1 0,-1-1,0 0,1 0,0 0,0 0,-1 0,1-1,0 0,0 0,1 0,-1 0,0-1,0 1,0-1,0 0,0 0,1-1,-1 1,0-1,0 0,0 0,0-1,22-10,-2-2,0-1,-1 0,0-2,-1-1,-1 0,-1-2,-1 0,14-19,-20 24,14-20,-2-2,-1 0,-2-1,-2-1,-1-2,-3 1,-1-2,5-24,-17 58,0 0,0 0,-1 0,0 0,0 0,-1 0,0 0,0-1,-1 1,0 0,-1 0,0-1,0 1,0 0,-3-6,3 13,1 0,-1 0,0 0,0 0,0 0,0 0,0 1,0-1,0 0,0 0,0 1,0-1,0 1,0-1,-1 1,1 0,0-1,0 1,-1 0,1 0,0 0,0-1,-1 1,1 1,0-1,0 0,-1 0,1 0,0 1,0-1,-1 1,1-1,0 1,0-1,0 1,0 0,0-1,0 1,0 0,0 0,0 0,0 0,0 0,1 0,-1 0,-42 46,31-23,1 1,1 0,1 1,2 0,0 0,2 0,0 1,2 0,1 4,-8 47,5-54,2 1,1 0,1 0,1 0,1-1,1 1,1 0,3 4,-1-5</inkml:trace>
  <inkml:trace contextRef="#ctx0" brushRef="#br0" timeOffset="6971.764">2653 2313,'328'27,"-257"-15,-60-8,-1-1,1 0,1-1,-1 0,0-1,0 0,1-1,-1 0,0-1,0 0,1-1,-1 0,0-1,-1 0,1-1,0 0,-1 0,4-3,-10 5,0-1,0 1,0-1,0 0,0 0,-1 0,1 0,-1-1,0 1,0-1,0 0,-1 0,1 0,-1 0,0 0,0-1,0 1,-1-1,1 1,-1-1,0 0,-1 1,1-1,-1 0,0-4,-2 7,0 0,0 0,0 0,-1 0,1 1,-1-1,1 1,-1 0,1 0,-1 0,0 0,1 0,-1 0,0 1,0-1,0 1,0 0,1 0,-1 0,0 0,0 0,0 1,0-1,1 1,-1 0,0 0,0 0,1 0,-1 0,1 0,-1 1,1-1,0 1,-1 0,1 0,0 0,-1 1,-18 11,1 1,1 0,0 2,1 0,1 1,1 0,0 2,2 0,0 0,-1 4,13-20,0 0,0 0,0 0,1 0,-1 1,1-1,0 0,0 1,0-1,1 0,0 1,0-1,0 1,0-1,1 1,-1-1,1 1,0-1,1 0,-1 0,1 0,-1 1,1-1,1-1,-1 1,0 0,1-1,0 1,0-1,0 1,0-1,1-1,-1 1,1 0,-1-1,1 1,0-1,0 0,0-1,0 1,1-1,1 1,16 2,-1-1,1-1,-1-1,1-1,-1 0,1-2,-1-1,0-1,0 0,0-2,0 0,-1-1,0-1,0-1,2-3,-17 10,23-8,-4 2</inkml:trace>
  <inkml:trace contextRef="#ctx0" brushRef="#br0" timeOffset="7437.842">3697 2285,'-68'59,"52"-48,2 1,0 0,0 1,1 1,0 0,2 0,-10 15,20-25,-1 1,1-1,1 0,-1 0,0 1,1-1,0 1,0-1,0 0,1 1,-1-1,1 0,0 1,0-1,1 0,-1 0,1 0,0 0,0 0,0 0,1 0,-1-1,1 1,0-1,0 0,0 0,0 0,1 0,-1-1,1 1,-1-1,1 0,0 0,0 0,0 0,1-1,-1 1,0-1,0 0,1-1,-1 1,0-1,1 0,-1 0,1 0,-1-1,0 1,1-1,-1 0,2-1,13-2,0-1,0-1,-1-1,0-1,0 0,0-1,-1-1,-1 0,0-2,0 0,-1 0,-1-2,3-2,159-207,-138 169,-22 34,-1 0,0-2,-2 1,0-1,-2-1,0 0,-2-1,0 0,-2-1,-1 1,0-1,-2-1,0-14,-3 36,-1 1,0-1,0 0,0 0,-1 0,1 0,-1 1,0-1,0 0,0 0,0 1,-1-1,1 1,-1-1,0 1,0 0,0 0,-1 0,1 0,-1 0,0 0,0 1,1-1,-2 1,1 0,0 0,0 0,-1 0,1 0,-1 1,1 0,-1-1,0 2,0-1,1 0,-1 1,0-1,0 1,0 0,0 0,1 1,-1-1,-2 1,-8 6,0 0,0 1,1 1,0 0,1 0,0 1,1 1,0 0,0 0,1 1,1 1,0 0,0 0,2 0,-5 10,-11 13,1 2,2 0,1 1,2 1,2 1,2 0,1 1,3 0,0 7,8-42,1 0,-1 0,1 0,1 0,-1 0,1 0,1 0,-1 0,1-1,0 1,1-1,-1 1,1-1,1 0,-1 0,1 0,0 0,0-1,1 0,0 0,0 0,0 0,0-1,1 1,-1-2,1 1,0 0,1-1,-1 0,0-1,1 1,0-1,-1-1,1 1,4-1,94 2,-76-4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41.7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58 376,'32'0,"-1"-2,1-2,-1-1,0-1,0-1,-1-2,0-1,-1-2,0 0,-1-2,0-1,-1-2,8-6,-26 16,0 1,0-2,-1 1,0-1,0 0,-1-1,0 1,0-2,-1 1,0-1,-1 0,0 0,-1 0,0-1,0 1,-1-1,0 0,-1 0,-1 0,1-8,-2 18,1 0,-1 0,0 0,0-1,0 1,0 0,0 0,0 0,0-1,0 1,0 0,-1 0,1 0,0 0,-1 0,1-1,-1 1,1 0,-1 0,1 0,-1 0,0 0,0 0,1 1,-1-1,0 0,0 0,0 0,0 1,0-1,0 1,0-1,0 1,0-1,0 1,0-1,-1 1,1 0,0 0,0-1,0 1,-1 0,1 0,0 0,0 0,0 1,0-1,-1 0,1 0,0 1,0-1,0 1,0-1,0 1,0-1,0 1,0 0,-1 0,-55 50,39-17,1 2,2 0,2 1,1 0,1 1,3 0,1 0,1 1,2 19,3-53,-22 481,21-455,-1 1,-1-1,-2 0,-2 0,0-1,-2 0,-1 0,-2-1,-1-1,-1 0,-7 9,15-29,0 0,-1 0,0-1,0 0,-1 0,1-1,-2 0,1-1,0 1,-1-2,0 0,-7 2,14-5,-1 1,1-1,-1 0,0-1,1 1,-1 0,0-1,0 0,1 0,-1 0,0-1,0 1,1-1,-1 0,0 0,1 0,-1 0,1-1,-1 1,1-1,0 0,0 0,0 0,0-1,0 1,0-1,0 1,1-1,0 0,-1 0,1 0,0-1,0 1,1 0,-1-1,0-1,-2-10,2 0,-1 0,2 0,0-1,1 1,0 0,1 0,1 0,0 0,1 0,1 0,1 0,0 1,0 0,1 0,1 0,1 1,0 0,0 0,1 1,1 0,0 1,9-7,10-12,1 1,2 2,0 1,2 2,1 1,1 2,0 1,32-11,28 8,-71 21</inkml:trace>
  <inkml:trace contextRef="#ctx0" brushRef="#br0" timeOffset="277.985">736 884,'-3'1,"-3"1,0-1,1 0,-1 1,0-2,0 1,0-1,0 0,0 0,0 0,0-1,0 0,0 0,0-1,-6-2,11 1,0 0,1 0,-1 0,0 0,1 0,-1 0,1 0,0 0,0 0,1 0,-1 0,0 0,1 0,0 0,0 0,0 0,0 0,0 0,0 0,1 1,0-1,-1 0,1 1,0-1,0 1,0 0,1 0,0-1,3-6,93-114,48-11,-126 115</inkml:trace>
  <inkml:trace contextRef="#ctx0" brushRef="#br0" timeOffset="649.06">1216 603,'-14'15,"1"1,1 1,1 0,0 1,1 0,1 0,1 1,0 1,2-1,0 1,-1 12,6-28,0-1,0 1,1 0,0-1,0 1,0 0,0 0,1-1,-1 1,1 0,0-1,0 1,0-1,0 1,1-1,0 1,-1-1,1 0,0 0,1 0,-1 0,1 0,-1 0,1-1,0 1,0-1,0 0,0 0,0 0,0 0,1 0,-1-1,1 1,-1-1,1 0,-1 0,1-1,0 1,-1-1,1 1,0-1,0 0,-1-1,1 1,0-1,0 1,3-2,2-1,0-1,-1 0,1 0,-1 0,0-1,0 0,0-1,-1 0,1 0,-1-1,-1 0,1 0,-1 0,-1-1,1 0,-1 0,2-5,-4 8,-1 0,1 0,-1 0,1 0,-2-1,1 1,0-1,-1 0,0 1,-1-1,1 0,-1 0,0 1,0-1,-1 0,0 0,0 1,0-1,-1 1,0-1,0 1,0-1,0 1,-1 0,0 0,0 0,-1 1,1-1,-2 0,-72-30,52 32</inkml:trace>
  <inkml:trace contextRef="#ctx0" brushRef="#br0" timeOffset="1065.696">1385 941,'32'-38,"2"-3,2 0,2 3,1 1,12-7,-50 42,0 0,1 1,-1-1,0 0,1 1,-1-1,1 1,0-1,-1 1,1 0,0-1,0 1,0 0,0 0,0 0,0 1,0-1,0 0,0 1,0 0,0-1,1 1,-1 0,0 0,0 0,0 0,0 0,1 1,-1-1,0 1,0-1,0 1,0 0,0 0,0 0,0 0,0 0,-1 0,1 1,0-1,0 0,-1 1,1-1,-1 1,0 0,1 0,-1-1,0 2,6 18,-7-18,0-1,1 1,-1 0,0 0,1 0,0-1,0 1,0 0,0-1,0 1,0-1,1 1,-1-1,1 0,-1 1,1-1,0 0,0 0,0 0,0-1,1 1,-1 0,0-1,1 1,-1-1,1 0,-1 0,1 0,0 0,-1 0,1-1,0 1,0-1,0 0,-1 0,1 0,2 0,94-48,-90 41,0 1,0 0,0 1,1 0,0 1,-1 0,2 0,-1 1,9-2,-15 5,0 0,0 1,1-1,-1 1,0 0,0 0,0 1,0-1,0 1,0 0,0 0,-1 0,1 0,-1 1,1 0,-1-1,0 1,0 0,0 1,0-1,2 4,49 36,-29-38,-3-4</inkml:trace>
  <inkml:trace contextRef="#ctx0" brushRef="#br0" timeOffset="6936.429">2740 743,'27'156,"-13"-190,-5 9,1 0,1 1,1 0,2 1,0 1,1 0,1 0,1 2,1 0,1 1,2-1,-1 7,-1 3</inkml:trace>
  <inkml:trace contextRef="#ctx0" brushRef="#br0" timeOffset="7218.62">3191 630,'-18'29,"0"0,3 2,0 0,2 0,1 1,0 6,10-36,1 1,0-1,0 0,-1 1,2-1,-1 1,0-1,0 1,1-1,0 1,-1 0,1-1,0 1,0-1,0 1,1 0,-1-1,1 1,-1-1,1 1,0-1,0 1,0-1,0 1,0-1,1 0,-1 0,1 0,-1 1,1-2,0 1,0 0,0 0,0 0,0-1,0 1,1-1,-1 0,0 0,1 0,-1 0,1 0,-1 0,2 0,5-4,0 0,-1 0,1-1,-1 0,0-1,0 0,-1 0,1 0,-1-1,0 0,-1-1,0 1,0-1,0-1,0 1,-1-1,-1 0,1 0,-1 0,-1 0,3-8,-3 9,-1 0,0 0,0 0,-1-1,0 1,0 0,-1-1,0 1,0 0,-1-1,1 1,-2 0,1-1,-1 1,0 0,0 0,-1 0,0 0,-1 1,-2-5,-6-2</inkml:trace>
  <inkml:trace contextRef="#ctx0" brushRef="#br0" timeOffset="7502.024">3558 236,'0'38,"-5"37,-1 10,0-4,1-12,2-12,1-11,1-9,0-5,1-4,0-2,1 0,-1-5</inkml:trace>
  <inkml:trace contextRef="#ctx0" brushRef="#br0" timeOffset="7751.695">3361 658,'38'0,"28"0,6 0,-3 0,-9 0,-15 0</inkml:trace>
  <inkml:trace contextRef="#ctx0" brushRef="#br0" timeOffset="8296.927">3982 574,'-43'42,"-90"108,132-149,0 0,0-1,0 1,0 0,0 0,0 0,0 0,0 0,0 0,0 0,1 1,-1-1,0 0,1 0,-1 0,1 1,-1-1,1 0,0 1,-1-1,1 0,0 1,0-1,0 1,0-1,0 0,0 1,1-1,-1 0,0 1,1-1,-1 0,1 1,-1-1,1 0,0 0,-1 0,1 0,0 1,0-1,0 0,0 0,0 0,0-1,0 1,1 0,10-3,0-2,1 1,-1-2,-1 0,1 0,-1-1,0 0,0-1,0 0,5-6,-5 5,58-36,-68 45,1-1,0 1,-1-1,1 1,-1 0,0 0,1 0,-1 0,0 0,1 0,-1 0,0 1,0-1,0 0,0 0,0 1,0-1,0 1,-1-1,1 1,0-1,-1 1,1 0,-1-1,0 1,1 0,-1-1,0 1,0 0,0-1,0 1,0 0,-1-1,1 1,-1 1,2 6,-1-5,-1 0,2 0,-1-1,0 1,1 0,-1-1,1 1,0 0,1-1,-1 1,0-1,1 0,0 1,0-1,0 0,0 0,0 0,1 0,-1-1,1 1,0-1,0 1,0-1,0 0,0 0,0 0,1-1,-1 1,0-1,1 0,0 1,-1-2,1 1,0 0,-1-1,1 0,0 1,-1-2,1 1,0 0,0-1,-1 1,1-1,-1 0,1-1,2 0,5-5,0-1,-1 0,0-1,0 0,-1 0,0-1,-1 0,0-1,-1 0,0 0,0-1,-1 1,1-7,3 0,12-21,-1 0,-2-2,-1-1,-3 0,-1-1,-2 0,-3-1,2-15,-16 4,5 54,-1 0,1 0,0 0,0 1,-1-1,1 0,-1 0,1 0,0 1,-1-1,0 0,1 1,-1-1,1 0,-1 1,0-1,1 1,-1-1,0 1,0-1,1 1,-1 0,0-1,0 1,0 0,1 0,-1-1,0 1,0 0,0 0,0 0,0 0,1 0,-1 0,0 0,0 0,0 1,0-1,0 0,1 0,-1 1,0-1,0 1,1-1,-1 1,0-1,0 1,1-1,-1 1,1-1,-1 1,0 0,1-1,-1 1,1 0,-1 0,1-1,0 1,-1 0,1 0,-11 14,0 2,1-1,0 1,2 1,0 0,1 0,0 0,2 1,0 0,2 0,0 0,0 4,-6 224,10-176,-1-60</inkml:trace>
  <inkml:trace contextRef="#ctx0" brushRef="#br0" timeOffset="8499.498">4122 603,'39'-5,"22"3,5 2,-3 2,-8-1,-9 0,-11 0</inkml:trace>
  <inkml:trace contextRef="#ctx0" brushRef="#br0" timeOffset="8687.474">4602 658,'-4'34,"-3"11</inkml:trace>
  <inkml:trace contextRef="#ctx0" brushRef="#br0" timeOffset="8836.137">4744 348,'0'0</inkml:trace>
  <inkml:trace contextRef="#ctx0" brushRef="#br0" timeOffset="9085.473">4772 658,'24'19,"13"2,4-8,1-10,-7-12,-10-7,-8-8,-13-3,-11 3,-5 0,-5 5,-4 5,-4 10,-2 5,3 3</inkml:trace>
  <inkml:trace contextRef="#ctx0" brushRef="#br0" timeOffset="9436.672">5026 715,'144'-110,"-143"110,1 0,-1-1,1 1,-1 0,1 0,-1 0,1 1,-1-1,1 0,-1 0,1 1,-1-1,1 1,-1 0,1-1,-1 1,0 0,1 0,-1 0,0 0,0 0,1 0,-1 0,0 0,0 0,0 0,-1 1,1-1,0 0,0 1,-1-1,1 1,-1-1,1 1,-1-1,1 1,-1-1,0 1,0-1,0 1,0-1,0 1,0 0,0-1,-1 1,1-1,0 1,-1-1,0 1,1-1,-1 0,0 1,1-1,-1 0,0 1,0 12,0-11,1 0,0 1,-1-1,1 1,1-1,-1 1,0-1,1 1,-1-1,1 1,0-1,1 0,-1 1,0-1,1 0,0 0,-1 0,1 0,1 0,-1-1,0 1,1-1,-1 1,1-1,-1 0,1 0,0 0,0 0,0 0,1-1,-1 1,0-1,0 0,1 0,-1 0,1-1,-1 1,1-1,-1 0,1 0,-1 0,1 0,-1 0,2-1,6-4,0 0,0 0,0-1,-1 0,0-1,0 0,-1 0,0-1,0-1,-1 1,0-1,-1-1,1 0,-2 0,0 0,0 0,-1-1,2-5,1-1</inkml:trace>
  <inkml:trace contextRef="#ctx0" brushRef="#br0" timeOffset="10250.015">2090 1590,'-16'-6,"-1"1,1 1,-1 0,-1 1,1 1,0 0,-1 2,1 0,-1 0,1 2,0 0,0 1,0 1,0 1,0 0,1 1,0 1,0 0,0 1,1 1,1 0,-1 1,2 1,-1 0,1 1,1 0,0 1,1 1,-8 13,9-13,2 0,0 1,1 0,0 1,1 0,1 0,1 0,0 1,1-1,1 1,0 0,1 11,1-24,1-1,-1 1,1 0,0 0,0-1,0 1,0 0,1-1,0 1,-1-1,1 0,0 1,1-1,-1 0,0 0,1 0,0-1,0 1,0-1,0 1,0-1,0 0,0 0,1-1,-1 1,1-1,-1 1,1-1,0 0,0 0,-1-1,1 1,0-1,0 0,0 0,-1 0,1 0,0-1,0 0,0 1,-1-2,1 1,0 0,-1-1,1 1,1-2,27-11,-2-2,0-1,0-1,-2-1,0-2,-2-1,0-1,-1-1,7-10,118-133,-149 165,1 0,-1 1,0-1,1 1,-1-1,1 1,-1-1,1 1,0 0,-1 0,1 0,0 0,0 0,0 0,0 0,0 1,0-1,0 1,0-1,0 1,0 0,0 0,0 0,0 0,0 0,0 0,0 1,0-1,0 1,0-1,0 1,0 0,0 0,0 0,0 0,-1 0,1 0,0 0,-1 1,1-1,-1 1,1-1,-1 1,0-1,1 1,-1 0,0 0,0-1,0 1,-1 0,1 0,0 0,-1 1,58 166,-55-163,-1 1,1 0,1-1,-1 0,1 0,0 0,0 0,1 0,-1-1,1 0,1 0,-1 0,1-1,-1 0,1 0,0 0,1-1,-1 1,1-2,-1 1,1-1,0 0,0 0,0-1,0 0,0 0,1-1,-1 1,0-2,0 1,0-1,0 0,1-1,20-8,-3-2</inkml:trace>
  <inkml:trace contextRef="#ctx0" brushRef="#br0" timeOffset="10453.049">3023 1534,'-34'38,"-25"32,-8 9,3-4,8-10,13-12,9-9,6-8,2-10,6-9</inkml:trace>
  <inkml:trace contextRef="#ctx0" brushRef="#br0" timeOffset="10616.592">2599 1618,'34'38,"30"28,13 2,0-6,-10-13,-11-15,-10-8,-8-9,-6-8,-4-4,-1-4,-6-2</inkml:trace>
  <inkml:trace contextRef="#ctx0" brushRef="#br0" timeOffset="10818.988">3417 1844,'0'34,"5"15,6 0,2-14,2-12,0-10</inkml:trace>
  <inkml:trace contextRef="#ctx0" brushRef="#br0" timeOffset="11067.244">3390 1421,'0'0</inkml:trace>
  <inkml:trace contextRef="#ctx0" brushRef="#br0" timeOffset="11318.904">3925 1647,'-18'9,"1"1,0 1,1 0,0 1,1 1,0 0,1 2,-5 6,17-19,1-1,-1 1,1 0,0 0,-1 0,1 0,0 0,0 0,1 0,-1 0,0 0,1 0,-1 0,1 0,-1 1,1-1,0 0,0 0,0 0,1 1,-1-1,0 0,1 0,-1 0,1 0,0 0,0 1,0-1,0 0,0-1,0 1,0 0,1 0,-1 0,1-1,-1 1,1-1,0 1,-1-1,1 0,0 0,0 1,0-1,0-1,0 1,0 0,0 0,0-1,1 1,0-1,122 68,-121-65,1 0,-2 1,1-1,0 0,-1 1,0 0,0 0,0 0,0 0,0 1,-1-1,0 1,0-1,0 1,-1 0,1 0,-1 0,0 0,-1 0,1 0,-1 0,0 0,0 0,-1 0,1 0,-1 0,-1 1,-1 2,0 0,-1 1,-1-1,0-1,0 1,0-1,-1 1,0-2,0 1,0-1,-1 0,0 0,-1-1,1 1,-1-2,0 1,0-1,-1-1,1 1,-1-1,1-1,-1 0,0 0,0 0,0-1,0-1,0 0,-1 0,1 0,0-1,0-1,0 1,-9-6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28367.224">451 5083,'58'-26,"-1"-4,-1-1,-2-4,-1-1,-2-3,-2-2,17-20,-22 13,-3-1,-2-3,-2-1,19-39,-20 33,2 1,2 3,43-47,-52 69,77-64,-106 96,0 0,0 0,0 1,0-1,0 1,0-1,0 1,0 0,0 0,0 0,0 0,0 0,0 0,0 0,0 1,0-1,0 1,0-1,0 1,0 0,0 0,0 0,0 0,-1 0,1 0,0 1,-1-1,1 1,-1-1,1 1,-1-1,0 1,0 0,0-1,0 1,0 0,1 2,26 74,-21-23,-2 0,-2-1,-3 1,-2 0,-5 17,6-49,-1 0,-2 0,0 0,-1-1,-1 0,-1 0,-1 0,-1-1,-1 0,-1-1,-1 0,0-1,-2 0,0-1,-1 0,0-1,-2-1,0-1,-1 0,0-1,-1-1,-1-1,0-1,0 0,-10 2,15-7,-1-2,0 0,0 0,0-2,0 0,0 0,-1-2,1 0,0-1,0 0,-1-2,1 0,-12-4,25 6,-1-1,1 1,0-1,0 0,0 0,0 0,0 0,0 0,1-1,-1 1,1-1,0 0,-1 0,1 0,0 0,1 0,-1 0,-1-4,-3-13</inkml:trace>
  <inkml:trace contextRef="#ctx0" brushRef="#br0" timeOffset="134367.987">1834 5028,'9'3,"1"1,-1-1,1-1,0 0,0 0,0-1,0-1,1 1,-1-2,0 1,0-1,0-1,0 0,0 0,-1-1,1 0,0-1,-1 0,0-1,0 0,-1 0,3-2,15-13,0-1,-1-2,-2-1,0 0,-1-2,-2 0,-1-2,12-22,-16 28,6-6,-1-2,-1 0,-1-1,-2 0,-1-2,-1 0,-2 0,-2-1,-1-1,2-16,-11 40,0 0,-1 0,0 1,0-1,-1 0,-1 1,1-1,-2 1,0 0,0 0,0 0,-1 1,-2-1,5 6,0 1,0 0,-1-1,1 1,-1 1,0-1,0 0,0 1,0-1,0 1,-1 0,1 0,-1 0,1 1,-1-1,0 1,0 0,1 0,-1 0,0 0,0 1,0 0,0-1,0 2,0-1,0 0,0 1,0 0,0-1,0 2,1-1,-1 0,0 1,1 0,-1-1,0 2,-20 14,1 0,0 2,2 1,0 1,1 0,1 2,1 0,1 1,1 1,2 0,0 1,2 1,0 0,2 0,0 8,2-15,1 1,1 1,1-1,0 1,2 0,1 0,1 1,0-1,2 2,0-14,0-1,0 1,1-1,1 0,0 0,0 0,0 0,1 0,0 0,1-1,0 0,0 0,1 0,0-1,1 0,-1 0,1 0,0-1,1 0,0-1,0 1,1-1,8 5,1-2,0 0,0-1,0-1,1 0,0-2,0 0,0-1,14 0,110-30,-121 26,-5 1,0-1,0 0,0-2,0 0,-1 0,1-1,-1-2,0 1,0-2,-1 0,0-1,9-5,-16 7,1 1,0-1,-1 0,0-1,-1 0,0 0,0-1,0 0,-1 0,0-1,0 1,-1-1,-1-1,1 1,-1 0,-1-1,0 0,0 0,-1 0,0 0,-1 0,0-1,-1 1,0 0,0-1,-1 1,0 0,-1 0,-1-2,2 9,-1 0,1 0,-1 1,0-1,0 1,0-1,0 1,0 0,0-1,-1 1,1 0,-1 1,0-1,1 0,-1 1,0 0,0-1,0 1,0 0,0 0,0 1,0-1,0 1,0-1,0 1,0 0,-1 0,1 1,0-1,0 1,0-1,0 1,-2 1,-91 50,5 59,87-105,1-1,0 1,0 0,1 0,0 0,0 0,0 1,1-1,0 1,0-1,0 1,1-1,0 1,0-1,1 1,0-1,0 0,0 1,1-1,2 4,1-2,1 0,1-1,-1 0,1 0,0-1,1 0,0 0,0-1,0 0,0 0,1-1,0 0,0-1,0 0,0 0,0-1,1 0,7 0,-2-2,1-1,-1-1,0 0,0-1,0-1,0-1,0 0,-1 0,0-2,0 0,0 0,-1-1,0-1,-1 0,0-1,0 0,-1-1,4-5,33-24,77-80,-36 32,-89 88,1-1,-1 0,1 1,-1-1,1 1,-1-1,1 0,0 1,-1 0,1-1,0 1,-1-1,1 1,0 0,-1-1,1 1,0 0,0 0,0 0,-1-1,1 1,0 0,0 0,-1 0,1 0,0 0,0 1,0-1,-1 0,1 0,0 0,0 1,-1-1,1 0,0 1,-1-1,1 1,0-1,-1 1,1-1,-1 1,1-1,0 1,-1 0,0-1,1 1,-1 0,1-1,-1 1,0 0,1-1,-1 1,0 0,0 0,0-1,1 2,-3 44,-27 72,28-117,0 1,0-1,1 1,-1-1,1 1,-1 0,1-1,0 1,0-1,0 1,0 0,0-1,0 1,0-1,0 1,0 0,1-1,-1 1,1-1,-1 1,1-1,0 1,0-1,-1 1,1-1,0 0,0 0,0 1,1-1,-1 0,0 0,0 0,1 0,-1 0,0 0,1-1,-1 1,1 0,-1-1,1 1,-1-1,1 1,-1-1,1 0,0 1,-1-1,1 0,1 0,12-5,-1 0,0-1,0 0,0-1,0 0,-1-1,-1-1,1 0,-1-1,-1 0,7-8,46-35,-57 48,0-1,1 0,0 0,0 1,0 0,0 0,1 1,0 0,0 1,0 0,0 0,0 1,1 0,8 0,-16 2,-1 1,1-1,0 1,0-1,0 1,-1 0,1 0,0 0,-1 0,1 0,-1 1,1-1,-1 0,0 1,0-1,1 1,-1-1,0 1,0-1,0 1,-1 0,1 0,0-1,-1 1,1 0,-1 0,1 0,-1 0,0 0,0-1,0 1,0 0,0 0,0 0,-1 0,1 0,0 0,-19 71,11-55,4-11,1 0,0 0,0 0,1 1,0-1,0 1,0-1,1 1,1 0,-1-1,1 6,7 0,4-7</inkml:trace>
  <inkml:trace contextRef="#ctx0" brushRef="#br0" timeOffset="134957.234">4008 4689,'-82'114,"28"-15,52-95,1 0,-1 0,1 0,0 0,0 0,1 0,-1 1,1-1,0 0,0 0,0 1,0-1,1 0,0 0,0 0,0 0,0 1,1-2,0 1,-1 0,1 0,1 0,-1-1,1 1,-1-1,2 0,-1 0,1-1,-1 1,1-1,0 0,0 0,0 0,0-1,0 1,0-1,0 0,1 0,-1-1,0 1,1-1,-1 0,1 0,-1 0,0-1,1 1,-1-1,0 0,0 0,4-2,93-52,-78 35,-1 0,0-1,-2-1,-1-1,-1 0,0-2,-2 0,-1-1,-1 0,0-3,2-1,-1 0,-1-2,-1 1,-2-2,-1 1,-2-1,-1-1,-2 1,-1-1,-1 0,-2 0,-2 0,-1-1,-1 1,2 29,0 0,0-1,-1 1,1 0,-1 0,0 0,0 0,-1 1,0-1,1 1,-1-1,-1 1,1 0,-1 0,0 0,1 1,-2-1,1 1,0 0,-1 0,1 1,-1-1,0 1,0 0,0 0,0 0,0 1,0 0,0 0,-1 0,1 1,0 0,-1 0,1 0,0 0,-1 1,1 0,0 0,-3 2,-4 2,0 1,1 1,-1 0,2 1,-1 0,1 0,0 1,1 1,0 0,0 0,1 0,1 1,0 0,0 1,1 0,1 0,-1 0,-1 11,-2 5,1 1,2 0,1 0,1 0,2 1,0-1,4 28,-1-41,2-1,0 1,0-1,1 1,1-1,1 0,0-1,1 1,0-1,2-1,-1 0,1 0,1 0,1-1,-1 0,2-1,0-1,0 0,1 0,0-1,0-1,1 0,5 2,18 5,0-1,0-2,1-2,32 5,2-18,-54-2</inkml:trace>
  <inkml:trace contextRef="#ctx0" brushRef="#br0" timeOffset="135989.607">4685 4829,'32'-1,"0"-1,0-2,0-1,0-2,-1-1,0-1,0-2,-1-1,-1-1,26-16,-51 27,1-1,-1 1,0-1,0 0,0 0,0-1,0 1,0-1,-1 1,0-1,0 0,0 0,0-1,-1 1,0-1,1 1,-2-1,1 0,0 0,-1 1,0-1,0 0,-1 0,1 0,-1-1,0 1,0 0,-1 0,0 0,0 0,0 0,0 1,-2-4,2 5,-1 1,1 0,-1-1,0 1,0 0,0 0,0 0,0 1,-1-1,1 0,-1 1,1 0,-1-1,1 1,-1 0,1 0,-1 0,0 1,0-1,0 1,1-1,-1 1,0 0,0 0,0 0,0 1,1-1,-1 1,0-1,0 1,1 0,-1 0,0 1,-85 46,58-24,-85 82,112-101,-1-1,1 1,0 1,0-1,1 0,-1 1,1-1,0 1,1 0,-1-1,1 1,0 0,1 0,-1 0,1 0,1 0,-1 0,1 0,0 0,0-1,0 1,1 0,0-1,1 4,1-3,-1 1,1-1,1 0,-1-1,1 1,-1-1,2 0,-1 0,1 0,-1-1,1 1,0-2,1 1,-1-1,1 0,-1 0,1 0,0-1,0 0,0-1,2 1,155 5,-129-11,-1-1,0-2,0-1,0-1,-1-2,-1-1,0-2,-1-1,0-2,-1-1,-1-1,23-20,-44 34,0 0,0-1,-1 0,0 0,0-1,-1 1,0-2,0 1,0-1,-1 1,0-2,-1 1,1 0,-2-1,1 0,-1 0,-1 0,1 0,-2 0,1-1,-1 1,-1-1,0-4,-1 10,-1 1,1-1,-1 1,0-1,0 1,0 0,-1 0,1 0,-1 0,0 0,0 1,0-1,0 1,0 0,0 0,-1 0,1 0,-1 0,1 1,-1 0,0 0,1 0,-1 0,0 0,0 1,0-1,0 1,0 0,1 0,-1 1,-2 0,-3 0,0 0,0 0,0 1,0 1,0-1,0 1,1 1,-1 0,1 0,0 0,1 1,-8 6,13-10,0 0,0 1,0-1,0 1,0-1,1 1,-1-1,0 1,1 0,0 0,-1 0,1 0,0 0,0 0,0 0,0 0,0 1,1-1,-1 0,1 0,-1 1,1-1,0 0,0 1,0-1,0 0,0 1,1-1,-1 0,1 1,-1-1,1 0,0 0,0 0,0 1,0-1,0 0,0 0,1-1,-1 1,1 0,-1 0,1-1,0 1,0-1,0 1,14 5,0-1,0 0,0-2,1 0,-1-1,1 0,7-1,107 29,-126-28,0 0,-1 0,1 0,0 1,-1-1,0 1,0 0,0 1,0-1,-1 1,1-1,-1 1,0 0,-1 0,1 1,-1-1,0 0,0 1,-1-1,0 1,0 0,0 2,1 11,-1 0,-1-1,0 1,-2 0,0-1,-1 1,-1-1,-1 0,-1 0,2 30,8-27</inkml:trace>
  <inkml:trace contextRef="#ctx0" brushRef="#br0" timeOffset="136791.617">6378 5225,'109'-63,"-2"-5,-4-4,-3-5,8-14,-89 76,0-1,-1 0,-1-2,0 0,-2-1,0-1,-1 0,-1-1,-1 0,-1-1,-1-1,0 1,-2-1,2-14,-9 33,0 1,0-1,-1 0,1 0,-1 0,0 1,-1-1,1 0,0 0,-1 0,0 1,0-1,0 0,-1 1,1-1,-1 1,0-1,0 1,0 0,0 0,0 0,-1 0,1 0,-1 0,0 1,0 0,0-1,0 1,0 0,-1 0,1 0,-1 1,1-1,-1 1,1 0,-1 0,0 0,0 1,1-1,-1 1,0 0,0 0,0 0,1 0,-1 1,0 0,0 0,-1 0,-3 2,0 0,1 1,-1 0,1 0,0 1,1 0,-1 0,1 0,0 1,0 0,0 0,1 0,0 1,0 0,1 0,0 0,0 1,2-4,0-1,0 1,0 0,0 0,1 0,0 0,0 1,0-1,0 0,1 0,-1 1,1-1,0 0,1 0,-1 1,1-1,0 0,0 0,0 1,0-1,1 0,-1 0,1-1,0 1,1 0,-1 0,1-1,-1 0,1 1,0-1,0 0,0 0,2 0,7 3,1-1,0 0,-1-1,2-1,-1 0,0 0,1-2,-1 1,1-2,-1 0,1 0,-1-2,11-1,22 0,-39 3,89 7,-94-7,0 0,0 0,0 1,0-1,0 1,-1 0,1-1,0 1,0 0,0 0,-1 0,1 0,0 1,-1-1,1 0,-1 1,1-1,-1 1,0-1,0 1,0 0,0-1,0 1,0 0,0 0,0 0,-1 0,1 0,-1 0,1 0,-1 0,0 0,0 0,0 0,0 0,0 0,0 0,-1 0,1 0,-1 0,1 0,-1 1,-8 17,-1 0,0-1,-2 0,0 0,-1-1,0-1,-3 1,-30 42,45-60,0 1,0-1,0 1,0 0,0-1,0 1,0 0,0 0,0 0,1 0,-1-1,0 1,0 0,1 1,-1-1,0 0,1 0,0 0,-1 0,1 0,-1 0,1 1,0-1,0 0,0 0,0 1,0-1,0 0,0 0,0 0,0 1,1-1,-1 0,0 0,1 0,-1 0,1 1,-1-1,1 0,0 0,-1 0,1 0,0 0,0-1,0 1,-1 0,1 0,0 0,0-1,0 1,1 0,-1-1,0 1,0-1,0 1,0-1,0 0,1 0,-1 1,21-5,0-1</inkml:trace>
  <inkml:trace contextRef="#ctx0" brushRef="#br0" timeOffset="137069.987">7676 4661,'-13'22,"1"0,1 1,2 1,0 0,1 0,2 0,0 1,1 0,2 0,0 13,3-34,0 0,1 0,-1 1,1-1,0 0,0 0,1 0,-1 0,1 0,0 0,0-1,0 1,0-1,1 1,-1-1,1 0,0 0,0 0,0 0,1 0,-1-1,1 1,-1-1,1 0,0 0,0-1,-1 1,1-1,1 1,-1-1,0-1,0 1,0 0,0-1,1 0,-1 0,0 0,0-1,0 1,1-1,-1 0,0 0,0-1,3-1,3 0,1 0,0-1,-1-1,0 0,0 0,0-1,-1-1,1 1,-2-1,1-1,-1 0,0 0,-1 0,1-1,-2 0,1-1,-1 1,2-8,-4 11,0-1,0 0,-1 0,0 0,0 0,-1-1,0 1,0-1,-1 1,0-1,0 0,-1 0,0 1,0-1,-1 0,0 1,0-1,-1 0,0 1,0 0,0-1,-1 1,-1 0,1 0,-1 0,-2-1,2 3,0 0,0 0,-1 0,0 1,0 0,0 0,0 0,-1 1,1 0,-1 0,0 0,0 1,0 0,0 0,0 0,-1 1,1 0,-1 0,1 0,0 1,-1 0,1 0,-1 1,1 0,-1 0,1 0,0 1,0 0,0 0,-4 3,-9 8</inkml:trace>
  <inkml:trace contextRef="#ctx0" brushRef="#br0" timeOffset="137537.379">8297 4632,'-36'24,"1"1,1 1,1 2,2 2,1 0,1 3,-15 23,14 14,30-68,-1 0,1 0,0 0,0-1,1 1,-1 0,0 0,0 0,1 0,-1-1,1 1,0 0,-1 0,1-1,0 1,0-1,0 1,0-1,1 1,-1-1,0 1,0-1,1 0,-1 0,1 0,-1 0,1 0,0 0,-1 0,1 0,0-1,0 1,-1-1,1 1,0-1,0 0,1 1,16 1,1 0,0-1,0-1,0-1,0-1,0 0,-1-2,1 0,-1-1,0-1,2-2,-2-1,0 0,0-1,-1-1,0-1,-1-1,-1 0,0-1,-1-1,0-1,-1 0,-1 0,0-1,3-8,11-21,-2 0,-2-1,-3-1,13-44,-25 71,-1 1,-1-1,-1-1,-1 1,-1-1,-1 1,0-1,-2 0,-1 0,0 0,-2 1,0-1,-1 1,-2 0,0 0,-1 0,-1 1,-7-12,13 29,0 0,1-1,-2 1,1 0,0 1,-1-1,1 0,-1 1,0-1,0 1,0 0,0 0,0 0,0 0,-1 1,1-1,0 1,-1 0,1 0,-1 0,0 0,1 1,-1-1,0 1,1 0,-1 0,0 1,0-1,1 1,-1-1,1 1,-1 0,1 1,-1-1,1 1,0-1,-1 1,1 0,0 0,0 0,0 1,1-1,-3 3,-2 2,0 1,1 1,0-1,0 1,1 0,0 0,1 0,0 1,0 0,1 0,0 0,1 0,0 0,0 0,1 1,1-1,0 5,25 179,-15-154,1 1,3-1,1-1,1-1,3 0,1-1,1-1,2-1,2-1,1-2,2 0,0-2,3 0,0-3,19 13,-21-18,1-2,0-1,1-1,1-2,1-1,12 3,-17-11</inkml:trace>
  <inkml:trace contextRef="#ctx0" brushRef="#br0" timeOffset="139070.656">11882 4406,'6'-19,"1"0,2 0,-1 1,2 0,1 1,0 0,2-1,10-16,22-29,3 2,2 2,20-14,-36 37,-34 36,1 1,-1-1,0 1,0-1,0 1,0-1,0 0,1 1,-1-1,0 1,0-1,1 0,-1 1,0-1,1 0,-1 1,0-1,1 0,-1 0,1 1,-1-1,0 0,1 0,-1 0,1 1,-1-1,1 0,-1 0,1 0,-1 0,0 0,1 0,-1 0,1 0,-1 0,1 0,-1 0,1 0,-1 0,1-1,-1 1,0 0,1 0,-1 0,1-1,-1 1,0 0,1 0,-1-1,0 1,1 0,-1-1,0 1,1 0,-1-1,0 1,0-1,0 1,1-1,-8 41,0-13,2 0,0 0,2 1,1 0,1-1,2 13,-1-38,1 1,-1-1,0 1,1-1,-1 0,1 0,0 1,0-1,0 0,0 0,0 0,0 0,1 0,-1 0,0 0,1 0,0-1,-1 1,1 0,0-1,0 1,0-1,0 0,0 0,0 0,1 0,-1 0,0 0,0-1,1 1,-1-1,0 1,1-1,-1 0,0 0,1 0,-1 0,1 0,-1-1,0 1,0-1,1 0,-1 1,0-1,0 0,1 0,-1-1,0 1,0 0,-1-1,1 1,1-1,159-126,71-112,-210 220,-23 19,1 1,-1 0,0 0,1 0,-1-1,0 1,1 0,-1 0,1 0,-1 0,0 0,1 0,-1 0,1 0,-1-1,0 1,1 1,-1-1,1 0,-1 0,0 0,1 0,-1 0,0 0,1 0,-1 1,1-1,-1 0,0 0,1 0,-1 1,0-1,1 0,-1 0,0 1,0-1,1 0,-1 1,0-1,0 0,0 1,1-1,-1 1,0-1,0 0,0 1,0-1,0 1,0-1,0 0,0 1,0-1,0 1,0-1,0 0,0 1,0-1,0 1,0-1,0 0,-1 1,1-1,0 0,0 1,0-1,-1 0,1 1,0-1,-21 92,17-81,0 0,0 0,1 0,1 1,0-1,1 1,0 0,0 0,1-1,1 1,0 0,1-1,0 1,2 4,-2-12,0 0,1 0,0 0,-1 0,1-1,0 1,1-1,-1 0,1 0,-1 0,1 0,0-1,0 0,0 1,1-1,-1-1,0 1,1-1,-1 1,1-1,-1-1,1 1,0-1,-1 1,2-1,18-3</inkml:trace>
  <inkml:trace contextRef="#ctx0" brushRef="#br0" timeOffset="139390.757">11656 4604,'187'-9,"-1"-9,0-8,23-13,209-30,-217 59,-177 15,-6 2</inkml:trace>
  <inkml:trace contextRef="#ctx0" brushRef="#br0" timeOffset="139785.764">12192 4716,'0'34,"0"21,-5 5,-1-2,-1-7,2-7,2-5,1-11</inkml:trace>
  <inkml:trace contextRef="#ctx0" brushRef="#br0" timeOffset="140221.495">12446 4689,'306'-27,"-304"27,-1-1,1 1,-1 0,1-1,0 1,-1 0,1 0,-1 0,1 0,-1 1,1-1,-1 0,1 0,-1 1,1-1,-1 1,1 0,-1-1,1 1,-1 0,0 0,0 0,1 0,-1 0,0 0,0 0,0 0,0 0,0 1,0-1,0 0,-1 1,1-1,0 1,-1-1,1 1,-1-1,0 1,1-1,-1 1,0-1,0 1,0-1,0 1,0-1,0 1,0 0,-1-1,1 1,-1-1,1 1,-1-1,-9 17,0 0,-2-1,0 0,-1-1,-1-1,0 0,-4 2,9-8,3-2,-7 4,2 0,-1 1,2 0,-1 1,2 0,0 0,0 1,2 1,-1-1,2 1,-4 10,10-22,-1-1,1 1,0-1,0 1,0-1,0 1,0 0,0-1,1 1,-1-1,1 1,0-1,0 1,0-1,0 0,0 1,0-1,1 0,-1 0,1 0,-1 0,1 0,0 0,0 0,0-1,0 1,0-1,0 1,0-1,1 0,-1 0,0 0,1 0,0 0,89 5,108-64,-175 50</inkml:trace>
  <inkml:trace contextRef="#ctx0" brushRef="#br0" timeOffset="141504.646">13348 3785,'14'12,"0"1,-1 0,-1 1,-1 0,0 1,0 0,-2 1,0 0,0 0,-1 3,12 22,-3 1,-1 0,-3 2,-1-1,-2 2,-2-1,-2 1,-2 0,-1 0,-3 5,2-17,-2 0,0 1,-3-1,0 0,-2-1,-2 1,-1-1,-1 0,-2-1,-1 0,-1 0,-2-2,-18 28,-80 82,98-121</inkml:trace>
  <inkml:trace contextRef="#ctx0" brushRef="#br0" timeOffset="141990.019">11599 3842,'-28'44,"1"2,3 0,2 2,1 1,3 0,2 2,3 0,1 0,3 1,2 0,3 1,1 9,4-28,1 1,1-1,2 0,2 0,1-1,2 0,1 0,1-1,2-1,1 0,1-1,2 0,1-1,1-2,22 24,16-6,-34-33</inkml:trace>
  <inkml:trace contextRef="#ctx0" brushRef="#br0" timeOffset="146271.228">14111 3955,'-1'255,"-82"112,82-365,0 1,1-1,-1 0,0 0,1 0,0 1,-1-1,1 0,0 0,0 1,0-1,1 0,-1 0,0 1,1-1,0 0,-1 0,1 0,0 1,0-1,0 0,0 0,1-1,-1 1,0 0,1 0,-1-1,1 1,0-1,-1 1,1-1,0 1,0-1,0 0,0 0,0 0,0 0,1-1,-1 1,0 0,0-1,3 1,206-22,5 22,-204-1</inkml:trace>
  <inkml:trace contextRef="#ctx0" brushRef="#br0" timeOffset="146890.872">14478 3729,'174'-16,"-173"16,1 0,-1-1,1 1,-1 1,1-1,0 0,-1 0,1 1,-1-1,1 1,-1-1,1 1,-1-1,1 1,-1 0,0 0,1 0,-1 0,0 0,0 0,0 0,0 0,1 1,-2-1,1 0,0 1,0-1,0 0,-1 1,1-1,-1 1,1-1,-1 1,1-1,-1 1,0 0,0-1,0 1,0-1,0 1,0 0,0-1,-1 2,-31 66,21-51,8-15,1 0,0 0,0 0,0 0,0 0,1 0,-1 0,1 0,0 1,0-1,0 0,0 1,0-1,1 1,0-1,0 1,0-1,0 1,0-1,1 1,-1-1,1 1,0-1,0 1,0-1,1 0,-1 0,1 0,0 0,0 0,0 0,0 0,0 0,1-1,-1 1,1-1,-1 0,1 1,0-1,0-1,3 3,8 0,1-1,0 0,0-1,0 0,0-1,0-1,1-1,-1 0,0 0,0-2,0 0,-1-1,3-1,30-4,-22 4</inkml:trace>
  <inkml:trace contextRef="#ctx0" brushRef="#br0" timeOffset="159612.735">705 6494,'12'173,"-2"-91,-4-1,-3 1,-4 29,0-56,-27 154,26-185</inkml:trace>
  <inkml:trace contextRef="#ctx0" brushRef="#br0" timeOffset="160012.619">254 6636,'271'-86,"95"-11,-136 43,-210 47,-1 2</inkml:trace>
  <inkml:trace contextRef="#ctx0" brushRef="#br0" timeOffset="160630.087">1326 6241,'-22'275,"15"267,8-340,7-150,-8-52,0 1,1 0,-1 0,1 0,0-1,-1 1,1 0,0 0,-1-1,1 1,0-1,0 1,-1 0,1-1,0 0,0 1,0-1,0 1,0-1,0 0,0 0,-1 1,1-1,0 0,0 0,0 0,0 0,0 0,0 0,0-1,0 1,0 0,0 0,0-1,0 1,0 0,-1-1,1 1,0-1,0 1,0-1,-1 0,1 1,0-1,-1 0,1 1,0-1,-1 0,1 0,0 0,88-113,-53 60,53-55,-89 108,1 0,-1 0,1 1,-1-1,1 0,-1 0,1 1,0-1,-1 0,1 1,0-1,0 1,0-1,-1 1,1-1,0 1,0-1,0 1,0 0,0 0,0-1,0 1,-1 0,1 0,0 0,0 0,0 0,0 0,0 0,0 0,0 1,0-1,0 0,0 0,0 1,-1-1,1 1,0-1,0 1,0-1,-1 1,1-1,0 1,0 0,-1-1,1 1,-1 0,1 0,-1-1,1 1,-1 0,1 0,-1 0,0 0,1 0,-1 0,0 0,0-1,0 1,1 0,-1 0,0 1,8 62,-8 130,9-182,-3-17</inkml:trace>
  <inkml:trace contextRef="#ctx0" brushRef="#br0" timeOffset="160880.611">1890 7060,'0'24,"0"3,0-8,0-7</inkml:trace>
  <inkml:trace contextRef="#ctx0" brushRef="#br0" timeOffset="161132.145">1862 6636,'0'0</inkml:trace>
  <inkml:trace contextRef="#ctx0" brushRef="#br0" timeOffset="161376.767">2003 7370,'54'-107,"42"-64,-96 170,0 0,0 0,0 0,1 0,-1 0,0 0,1 1,-1-1,1 0,-1 0,1 0,-1 0,1 0,0 1,-1-1,1 0,0 1,0-1,0 0,-1 1,1-1,0 1,0-1,0 1,0 0,0-1,0 1,0 0,0 0,0 0,0-1,0 1,0 0,0 0,0 0,0 1,0-1,0 0,0 0,0 0,0 1,0-1,0 1,0-1,0 1,-1-1,1 1,0-1,0 1,0 0,-1-1,1 1,0 0,-1 0,1-1,-1 1,1 0,-1 0,1 0,-1 0,1 0,-1 0,7 61,-8-57,0-1,1 1,-1 0,1 0,0 0,0 0,0 0,1-1,0 1,0 0,0 0,0 0,1-1,0 1,0-1,0 0,0 1,1-1,-1 0,1 0,0 0,1-1,-1 1,1-1,-1 0,1 0,0 0,0 0,0-1,1 1,-1-1,1 0,-1 0,5 0,1-3,0-2,0 1,0-1,-1-1,1 0,-1 0,0-1,0 0,0 0,-1-1,0 0,0-1,-1 1,1-2,-1 1,-1-1,1 0,-2 0,5-8,-1 6,49-59,-48 56</inkml:trace>
  <inkml:trace contextRef="#ctx0" brushRef="#br0" timeOffset="162448.819">3104 7172,'12'183,"-7"-138,-1 0,-2 0,-2 1,-2-1,-3 0,-4 21,-4-38,13-28,-1 0,1 0,0 1,0-1,-1 0,1 0,-1 1,1-1,0 0,-1 0,1 0,-1 1,1-1,0 0,-1 0,1 0,-1 0,1 0,0 0,-1 0,1 0,-1 0,1 0,-1 0,1 0,0-1,-1 1,1 0,-1 0,1 0,0-1,-1 1,1 0,0 0,-1-1,1 1,0 0,-1 0,1-1,0 1,0 0,-1-1,1 1,0-1,0 1,0 0,-1-1,1 1,0-1,0 1,0 0,0-1,0 1,0-1,0 1,0-1,0 1,0 0,0-1,0 1,0-1,0 1,1 0,-1-1,-2-18,1 0,1 0,1 0,0 0,1 0,1 0,1 1,1-1,1 1,0 0,1 0,1 1,1 0,0 0,10-12,146-185,-151 198,0 0,2 0,0 2,0 0,1 1,1 0,1 2,-1 0,2 1,15-6,-32 14,0 1,1 0,-1-1,0 1,0 0,0 1,1-1,-1 0,0 1,1 0,-1 0,1 0,-1 0,0 1,1-1,-1 1,0 0,0 0,1 0,-1 0,0 0,0 1,0-1,0 1,-1 0,1 0,0 0,-1 1,1-1,-1 0,0 1,0 0,0-1,0 1,0 0,0 0,-1 0,0 0,1 0,-1 0,0 1,-1-1,1 0,-1 1,1-1,-1 0,0 1,0 0,-3 12,0-1,0 1,-2-1,0 0,-1 0,0-1,-1 1,-1-1,0-1,-1 0,0 0,-1 0,-4 2,8-6,-1 0,-1 0,1-1,-2 0,1 0,-1-1,0 0,0-1,-1 0,0 0,0-1,0 0,-1-1,0 0,0-1,0 0,0-1,-11 2,19-5,-1 1,1-1,-1 0,1 0,0 0,-1 0,1-1,0 0,0 1,0-1,0 0,0 0,0-1,0 1,1 0,-1-1,1 0,0 1,0-1,0 0,0 0,0-1,1 1,-1 0,1 0,0-1,0 1,0-1,0 1,1-1,0 1,-1-1,1 1,0-1,1 0,-1 1,1-1,-1 1,1-1,0 1,0 0,1-1,-1 1,1 0,0 0,-1 0,1 0,1 0,-1 0,1-1,13-21</inkml:trace>
  <inkml:trace contextRef="#ctx0" brushRef="#br0" timeOffset="162662.739">3838 7144,'-5'24,"-1"3,5-8,2-11,2-8</inkml:trace>
  <inkml:trace contextRef="#ctx0" brushRef="#br0" timeOffset="162812.645">3781 6861,'0'0</inkml:trace>
  <inkml:trace contextRef="#ctx0" brushRef="#br0" timeOffset="163230.647">4064 7031,'-29'430,"28"-413,0 0,-1 0,0 0,-2 0,0 0,0-1,-2 1,0-1,-1-1,0 1,6-16,1 0,-1 0,1 0,-1 1,1-1,0 0,-1 0,1 0,-1 0,1 0,-1 0,1 0,-1 0,1 0,-1 0,1 0,0-1,-1 1,1 0,-1 0,1 0,-1 0,1-1,0 1,-1 0,1 0,0-1,-1 1,1 0,0-1,-1 1,1-1,0 1,0 0,-1-1,1 1,0-1,0 1,0 0,-1-1,1 1,0-1,0 1,0-1,0 1,0-1,0 1,0 0,0-1,0 1,0-1,0 1,1-1,-1 1,0-1,0 1,0 0,1-1,-1 1,0-1,0 1,1 0,-1-1,0 1,1 0,-1-1,4-24,1-1,1 1,1 1,1-1,1 1,1 0,8-11,-13 24,15-29,2 1,2 1,1 0,2 2,1 2,2 0,33-29,-58 58,0 0,0 1,1-1,-1 1,1 0,0 0,0 1,0 0,1 0,-1 0,1 1,-1 0,1 0,0 1,0-1,0 2,0-1,0 1,0 0,5 1,-10-1,0 1,-1 0,1 0,0 1,0-1,0 0,-1 0,1 1,-1-1,1 1,-1 0,1-1,-1 1,0 0,0 0,0 0,0 0,0 0,0 0,-1 0,1 0,-1 0,1 0,-1 0,0 0,0 1,0-1,0 0,0 0,0 0,-1 0,1 0,-1 0,1 1,-26 71,17-58,0 0,-1-1,0 0,-2-1,1 0,-2-1,0 0,0-1,-1-1,-1 0,0-1,-12 7,-22-2,31-15</inkml:trace>
  <inkml:trace contextRef="#ctx0" brushRef="#br0" timeOffset="163560.978">4515 7257,'35'-3,"0"-2,0-1,-1-2,0-2,0-1,-1-1,-1-2,28-15,-55 26,-1 0,1 0,0-1,-1 1,1-1,-1 0,0 0,-1-1,1 1,-1-1,0 1,0-1,0 0,0-1,-1 1,0 0,0-1,-1 1,1-1,-1 1,0-1,-1 0,0 1,1-1,-2 0,1 0,-1 1,0-1,-1-5,1 9,0 0,-1-1,1 1,0 0,-1 0,0 0,1 0,-1 0,0 0,0 0,0 1,0-1,-1 1,1-1,0 1,-1 0,1 0,-1 0,1 0,-1 0,1 1,-1-1,1 1,-1-1,0 1,1 0,-1 0,0 0,1 1,-1-1,0 1,1-1,-1 1,1 0,-1 0,1 0,-85 49,75-40,1 1,0 1,0 0,1 0,1 1,0 0,1 0,1 1,0 0,0 1,-1 6,6-15,0 0,0 1,1-1,0 1,0-1,1 1,-1-1,1 1,1-1,-1 1,1-1,0 1,1-1,-1 0,1 1,1-1,-1 0,1 0,0-1,0 1,1-1,0 1,0-1,0 0,0 0,1-1,0 1,2 1,3 0,-1-1,0 0,1 0,0-1,0 0,1-1,-1 0,0-1,1 0,0 0,0-1,-1-1,11 0,11 0</inkml:trace>
  <inkml:trace contextRef="#ctx0" brushRef="#br0" timeOffset="164247.258">5700 7144,'-9'10,"1"0,-1 1,2 0,0 0,0 1,1 0,0 0,1 1,0-1,1 1,1 0,0 0,1 1,0-1,1 0,0 11,3-20,0 0,0 1,0-1,1 0,-1 0,1 0,0-1,0 1,0-1,1 0,-1 1,1-1,0-1,0 1,0-1,0 1,0-1,1 0,-1-1,1 1,-1-1,1 0,-1 0,1 0,0-1,0 1,-1-1,1 0,0-1,-1 1,1-1,0 0,-1 0,1 0,-1-1,1 0,-1 0,0 0,0 0,1-1,-2 1,1-1,0 0,-1 0,1 0,-1-1,1 0,3-3,0 0,-1 0,0-1,0 0,0 0,-1 0,0-1,-1 0,0 0,-1 0,1 0,-2 0,1-1,-1 1,-1-1,0 0,0 0,-1 1,0-1,-1-6,0 11,-1 1,1-1,-1 1,1-1,-1 1,-1 0,1-1,0 1,-1 1,0-1,0 0,0 1,-1-1,1 1,-1 0,0 0,1 0,-1 1,-1-1,1 1,0 0,0 0,-1 1,1-1,-1 1,0 0,1 0,-1 0,0 1,0 0,1 0,-1 0,0 0,0 1,1 0,-3 0,-13 5</inkml:trace>
  <inkml:trace contextRef="#ctx0" brushRef="#br0" timeOffset="164496.69">6067 7454,'5'-28,"11"-25,8-8,-1 3,2 5,0 12,1 8,1 5,1 8,0 6,-5 6</inkml:trace>
  <inkml:trace contextRef="#ctx0" brushRef="#br0" timeOffset="165309.987">7112 6241,'-25'559,"22"-115,19-359,-15-83,0 0,0 1,0-1,0 0,1 0,-1 0,1 0,-1-1,1 1,-1 0,1-1,0 1,0-1,0 1,0-1,0 0,0 0,0 0,1 0,-1 0,0 0,0-1,1 1,-1-1,0 0,1 1,-1-1,1 0,-1-1,0 1,1 0,-1-1,2 0,10-4,-1-1,0 0,-1-1,0-1,0 0,0 0,-1-1,0-1,-1 1,0-2,-1 0,0 0,-1 0,2-5,24-25,-17 23,0-1,2 2,0 1,0 0,2 1,8-4,-28 18,0 0,0 0,0 0,0 1,0-1,0 0,1 0,-1 1,0-1,1 0,-1 1,0 0,1-1,-1 1,0 0,1-1,-1 1,1 0,-1 0,0 0,1 0,-1 1,1-1,-1 0,0 0,1 1,-1-1,0 1,1-1,-1 1,0 0,0 0,1-1,-1 1,0 0,0 0,0 0,0 0,0 0,0 0,0 1,-1-1,1 0,0 0,-1 1,1-1,-1 0,1 1,-1-1,0 0,1 1,-1 0,-12 93,9-87,0-1,1 1,0 1,1-1,0 0,0 0,1 1,0-1,0 0,1 0,0 3,-1-9,1-1,0 1,-1-1,1 1,0 0,-1-1,1 1,0-1,0 0,0 1,1-1,-1 0,0 1,0-1,1 0,-1 0,1 0,-1 0,1 0,-1-1,1 1,-1 0,1-1,0 1,-1-1,1 0,0 1,-1-1,1 0,0 0,1 0,12-3</inkml:trace>
  <inkml:trace contextRef="#ctx0" brushRef="#br0" timeOffset="168899.543">7930 7031,'-50'90,"44"-79,1 1,0 0,0 0,2 0,-1 0,2 1,-1-1,2 1,0-1,0 1,1 0,0-1,2 1,0 5,-1-15,1 0,-1 1,1-1,0 0,0 0,0 0,0 0,0-1,1 1,-1 0,1-1,0 0,0 0,0 0,0 0,0 0,0 0,0-1,0 1,1-1,-1 0,1 0,-1-1,1 1,-1-1,1 1,-1-1,1 0,0 0,-1-1,1 1,-1-1,1 0,0 0,7-1,0-1,-1 0,1-1,-1 0,0-1,0 0,-1-1,1 1,-1-2,6-5,-8 7,0-1,-1 1,0-1,-1-1,1 1,-1-1,0 0,-1 0,1 0,-2 0,1-1,-1 0,0 0,0 0,-1 0,0 0,-1 0,0-1,0 1,-1-1,0 1,0 0,-1-1,0 1,-1-1,1 1,-3-4,1 9,0 0,0-1,-1 1,1 1,-1-1,0 0,0 1,0 0,0 0,0 0,0 0,-1 0,1 1,0 0,-1 0,1 0,-1 1,0 0,1-1,-4 2,-17-2</inkml:trace>
  <inkml:trace contextRef="#ctx0" brushRef="#br0" timeOffset="169279.605">8382 7031,'-11'14,"1"0,0 1,1 0,0 0,2 1,0 0,0 1,2 0,0-1,1 2,0-1,2 0,0 1,1-1,0 2,1-17,0 0,1 0,-1 0,0 0,1 0,-1 0,1 0,-1 0,1 0,0-1,0 1,0 0,0 0,0-1,0 1,0-1,1 1,-1-1,1 1,-1-1,1 0,-1 0,1 1,0-1,0-1,-1 1,1 0,0 0,0-1,0 1,0-1,0 1,0-1,0 0,0 0,0 0,0 0,0 0,0 0,0 0,0-1,0 1,1-1,81-39,-71 32,1-1,-1 0,-1-1,0 0,0-1,-1-1,0 1,-1-2,-1 1,0-2,0 1,-1-1,-1 0,-1-1,0 1,1-6,-7 17,0 1,0-1,0 0,0 1,-1-1,1 1,-1-1,0 1,0-1,0 1,0-1,0 1,-1 0,1 0,0 0,-1 0,0 0,1 0,-1 0,0 0,0 0,0 1,0-1,-1 1,1 0,0-1,-1 1,1 0,0 1,-1-1,1 0,-1 1,0-1,1 1,-1 0,1-1,-1 1,0 1,1-1,-1 0,-1 1,-21-2</inkml:trace>
  <inkml:trace contextRef="#ctx0" brushRef="#br0" timeOffset="169812.436">8917 7060,'-74'448,"58"-356,16-92,-1-1,1 1,0 0,0 0,0-1,-1 1,1 0,0 0,0-1,-1 1,1 0,0 0,0 0,-1 0,1-1,0 1,-1 0,1 0,0 0,-1 0,1 0,0 0,-1 0,1 0,0 0,-1 0,1 0,0 0,0 0,-1 0,1 0,0 0,-1 0,1 1,0-1,-1 0,1 0,0 0,0 0,-1 1,1-1,0 0,0 0,-1 1,1-1,0 0,0 0,0 1,0-1,-1 0,1 1,0-1,0 0,0 0,0 1,0-1,0 0,0 1,0-1,-6-29,5 9,1-1,0 0,2 1,0-1,2 1,0 0,1 0,1 0,1 1,1 0,0 0,3-2,-3 2,0 1,2 0,0 0,0 1,2 0,0 1,1 1,1 0,0 1,1 0,0 1,1 0,1 2,0 0,0 1,1 0,0 2,1 0,0 1,9-2,-24 8,1 0,0 1,-1-1,1 1,0 0,0 1,-1-1,1 1,0 0,-1 0,1 0,0 1,-1-1,0 1,1 0,-1 0,0 1,0-1,0 1,0 0,-1 0,1 1,-1-1,0 0,0 1,0 0,0 0,-1 0,0 0,1 0,-1 1,-1-1,1 1,-1-1,0 1,0-1,0 1,0 0,-1 0,0-1,0 1,0 0,-1 0,1 0,-2 2,0 0,0 0,0-1,-1 1,0-1,0 0,0 0,-1 0,0 0,0 0,-1-1,1 0,-1 0,0 0,-1-1,1 1,-1-1,0 0,0-1,0 0,-3 1,-143 38,125-37,23-4,0 0,0 0,-1 0,1 0,0 0,0-1,-1 0,1 0,0 0,0 0,-1-1,1 1,0-1,0 0,0 0,0-1,0 0,0 1,0-1,0 0,1-1,-1 1,1-1,-10-12</inkml:trace>
  <inkml:trace contextRef="#ctx0" brushRef="#br0" timeOffset="172534.541">11882 6016,'-118'211,"-62"164,22-90,311-527,-31 51,61-78,-183 269,50-48,-49 47,0 0,0 0,0 0,1 1,-1-1,0 1,0-1,1 1,-1-1,0 1,0 0,1-1,-1 1,0 0,1 0,-1 0,1 0,-1 0,0 0,0 1,1-1,-1 0,0 1,1-1,-1 1,0-1,0 1,0 0,1-1,-1 1,0 0,0 0,0 0,0 0,0 0,-1 0,1 0,0 0,0 0,-1 0,1 0,0 1,-1-1,0 0,1 0,-1 1,0-1,1 1,2 13,-1-1,0 0,-2 1,1-1,-1 1,-1-1,-1 1,0-1,-1 0,-1 4,-2 15,-30 202,24-174,8-51,1 1,1-1,-1 1,2-1,0 1,0 0,1 0,0 0,1-1,0 1,0 0,1-1,1 2,-1-9,0-1,0 1,1-1,-1 0,0 1,1-1,-1 0,1-1,0 1,0 0,0-1,-1 0,1 0,0 0,1 0,-1 0,0 0,0-1,0 1,0-1,1 0,-1 0,0 0,0-1,0 1,0-1,1 0,-1 1,0-1,0-1,0 1,0 0,-1-1,1 1,0-1,-1 0,1 0,-1 0,1 0,-1-1,0 1,0-1,0 1,0-1,-1 0,1 1,-1-1,2-3,70-93,-5-3,17-40,37-87,-99 199,-23 29,1 1,-1 0,1-1,-1 1,0 0,1-1,0 1,-1 0,1 0,-1-1,1 1,-1 0,1 0,-1 0,1 0,0 0,-1 0,1 0,-1 0,1 0,-1 0,1 0,0 0,-1 0,1 1,-1-1,1 0,-1 0,1 1,-1-1,1 0,-1 1,1-1,-1 0,0 1,1-1,-1 1,1-1,-1 1,0-1,1 0,-1 1,0 0,0-1,0 1,1-1,-1 1,0-1,0 1,0-1,0 1,0 0,0-1,0 1,0-1,0 1,0-1,0 1,6 184,-8-117,1 268,1-312</inkml:trace>
  <inkml:trace contextRef="#ctx0" brushRef="#br0" timeOffset="172785.653">13151 6156,'-19'43,"-7"34,-3 8,3 0,6-11,2-7,3-11,5-10,4-8,3-6,2-3,1-2,0-6</inkml:trace>
  <inkml:trace contextRef="#ctx0" brushRef="#br0" timeOffset="173200.357">12954 6128,'53'-39,"2"3,1 2,2 2,2 4,0 1,10 1,-50 18,1 1,-1 2,1 0,0 1,0 1,16 0,-32 2,1 1,-1 1,0-1,1 1,-1-1,0 2,1-1,-1 0,0 1,0 0,0 0,0 1,0 0,-1-1,1 1,-1 1,0-1,0 1,0-1,0 1,0 1,-1-1,0 0,0 1,0-1,-1 1,1 0,0 2,-1-1,-1 0,0-1,0 1,0-1,0 1,-1 0,0 0,0-1,-1 1,0 0,0-1,0 1,0 0,-1-1,0 1,0-1,-1 0,1 0,-1 0,0 0,-3 2,-83 93,86-97,-98 84,-4-3,-68 38,156-111,12-9,0 1,0-1,1 1,-1 0,1 0,-1 1,1-1,0 1,1 0,-1 0,0 1,1-1,0 1,0-1,1 1,-1 0,1 0,0 1,3-2,1 0,0 0,0 0,1-1,-1 1,1-1,-1 0,1 0,0 0,0 0,1 0,-1-1,1 1,-1-1,1 0,0 0,-1 0,1 0,0-1,0 0,1 0,-1 0,0 0,2 0,10 4,3 2,-1 1,1 0,-2 1,1 1,-1 1,0 0,-1 1,-1 1,0 1,0 0,2 6,-16-16,1 0,0-1,0 1,0-1,0 1,1-1,0 0,-1 0,1 0,0 0,0 0,1-1,-1 1,1-1,-1 0,1 0,-1 0,1-1,0 1,0-1,0 0,0 0,0 0,0-1,0 1,0-1,1 0,-1 0,0-1,0 1,0-1,0 0,0 0,2 0,6-10</inkml:trace>
  <inkml:trace contextRef="#ctx0" brushRef="#br0" timeOffset="173701.77">13885 5902,'255'-50,"-253"49,1 0,-1 1,0-1,1 0,-1 1,1-1,-1 1,0 0,1 0,-1 0,1 0,-1 0,1 1,-1-1,0 1,1 0,-1-1,0 1,1 0,-1 0,0 0,0 1,0-1,0 0,0 1,0 0,-1-1,1 1,0 0,-1 0,1 0,-1 0,0 0,1 0,-1 0,0 0,0 1,-1-1,1 0,0 1,-1-1,0 1,1 0,-5 9,0-1,-1 1,0-2,-1 1,0 0,-1-1,0 0,0-1,-1 1,-4 3,-9 11,5-4,8-12,1 0,-1 0,2 1,-1 0,1 0,1 1,-1-1,2 1,-1 0,1 1,1-1,0 1,1 0,-2 8,5-16,-1 0,1-1,0 1,0 0,0 0,0-1,0 1,1-1,-1 1,1-1,0 1,0-1,0 0,0 0,0 0,0 0,0 0,1 0,-1-1,1 1,-1-1,1 1,0-1,-1 0,1 0,0-1,0 1,0 0,0-1,1 0,92-2,20-23,-91 22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182169.076">705 8640,'6'-42,"-5"40,0-1,0 0,0 1,0-1,0 0,0 0,-1 0,1 0,-1 0,0 1,0-1,0 0,0 0,-1 0,1 0,-1 0,0 0,1 0,-1 1,-1-1,1 0,0 1,-1-1,1 1,-1-1,0 1,1 0,-1-1,-1 1,1 0,0 0,0 1,-1-1,1 0,-1 1,1 0,-1-1,-1 1,-8 0,1 1,0 0,-1 1,1 1,0-1,0 2,0 0,0 0,0 1,1 0,-1 1,1 0,0 0,1 1,-1 1,1 0,0 0,1 1,0 0,-4 4,-6 3,-10 9,2 1,1 1,1 1,1 1,1 1,2 1,1 1,1 1,2 0,1 1,2 1,1 0,2 1,1 0,-1 13,8-36,0 0,1 1,0-1,1 0,1 1,0-1,0 0,2 1,-1-1,1 0,1 0,0-1,1 1,0-1,1 0,0 0,0-1,1 0,1 0,0 0,0-1,1 0,0-1,0 0,1 0,0-1,2 1,4 0,0 0,0-1,1-1,0-1,0 0,0-1,0-1,1 0,-1-1,1-1,-1-1,1-1,0 0,0-1,49-16,-48 13</inkml:trace>
  <inkml:trace contextRef="#ctx0" brushRef="#br0" timeOffset="183221.705">818 9147,'1'24,"0"-1,2 1,1-1,0 0,2 0,1-1,0 1,2-1,0-1,7 10,-15-29,-1 1,1-1,0 1,1-1,-1 1,0-1,1 0,-1 0,1 0,0 0,0 0,-1 0,1 0,0-1,1 1,-1-1,0 1,0-1,1 0,-1 0,1 0,-1 0,1 0,-1-1,1 1,-1-1,1 0,0 1,-1-1,1 0,0-1,-1 1,1 0,-1-1,1 1,-1-1,1 0,-1 0,1 0,-1 0,0 0,1-1,-1 1,0-1,0 1,0-1,0 0,0-1,13-17,-1 0,-1-1,-2-1,0 0,-1-1,-1 0,-1 0,-1-1,-1 0,-1 0,-1-3,14 66,3 267,-8-132,-9 149,-4-235,0-66,-1 0,-1 0,-1 0,-1 0,-1-1,-1 0,0 0,-2 0,0-1,-2 0,0-1,-1 0,-11 15,21-32,0 0,0 1,0-1,0 0,-1 0,1 0,-1 1,0-2,1 1,-1 0,0 0,0 0,0-1,0 1,0-1,-1 0,1 0,0 0,-1 0,1 0,-1 0,1 0,-1-1,1 1,-1-1,1 0,-1 0,1 0,-1 0,0 0,1-1,-1 1,1-1,-1 1,1-1,-1 0,1 0,0 0,0 0,-1-1,1 1,0 0,0-1,0 0,-2-9,2 0,-1 0,1 0,1 0,0 0,0 0,1-1,1 1,0-7,0-6,4-30,3 1,1 1,3-1,2 2,3 0,1 1,3 0,2 2,2 0,6-4,181-347,-181 342,-6 16,-1-1,-2 0,-3-2,-1-1,-2 0,-1-1,-3 0,-3-1,5-44,-14 69,3 10,-2 0,0-1,0 0,-1 1,-1-1,0 1,-1-1,0 1,-1-1,0 1,-1 0,0 0,-1 1,-1-1,0 1,0 0,-8-9,12 19,0 1,0 0,-1 0,1-1,0 2,0-1,0 0,0 0,0 1,-1-1,1 1,0-1,0 1,0 0,0 0,0 0,0 0,1 0,-1 0,0 1,1-1,-1 1,0-1,1 1,0 0,-1-1,1 1,0 0,0 0,0 0,0 0,0 0,0 0,1 0,-1 0,1 0,0 0,-1 0,1 1,0-1,0 0,0 0,1 2,-13 53,3 1,2 0,1 55,6-108,-1 49,2 1,2-1,3 0,2 0,6 14,52 175,-48-153,-18-91</inkml:trace>
  <inkml:trace contextRef="#ctx0" brushRef="#br0" timeOffset="183466.001">1778 9260,'-5'34,"-1"15,4 0,4-13,1-13</inkml:trace>
  <inkml:trace contextRef="#ctx0" brushRef="#br0" timeOffset="183633.36">1778 8809,'0'24,"0"8</inkml:trace>
  <inkml:trace contextRef="#ctx0" brushRef="#br0" timeOffset="183949.652">1919 9458,'103'-254,"-75"203,-27 52,1 0,-1 0,0 0,0 0,0 0,0 0,0 0,-1 0,1 1,0-1,-1 0,1 0,0 1,-1-1,1 1,-1-1,0 0,0 1,1-1,-1 1,0-1,0 1,0-1,0 0,-1 1,1-1,0 2,0-3,19 122,-17-118,-1 1,1-1,-1 1,1-1,0 0,1 0,-1 0,1 0,0 0,0 0,0-1,0 1,1-1,-1 0,1 0,0 0,0-1,0 1,0-1,0 0,1 0,-1 0,1-1,2 1,-3-2,0 1,-1-2,1 1,0 0,0-1,0 0,0 1,-1-2,1 1,-1 0,1-1,-1 1,1-1,-1 0,0 0,0-1,0 1,0-1,0 1,0-1,-1 0,1 0,-1 0,0 0,0-1,0 1,1-2,30-100,-30 79</inkml:trace>
  <inkml:trace contextRef="#ctx0" brushRef="#br0" timeOffset="184965.948">2483 9176,'-18'19,"1"0,0 1,1 1,2 0,0 1,1 1,1 0,1 1,1 0,2 0,-3 11,11-32,-1-1,1 0,-1 1,1-1,0 1,0-1,0 0,0 1,1-1,-1 1,0-1,1 0,0 0,0 1,-1-1,1 0,1 0,-1 0,0 0,0 0,1 0,-1 0,1 0,0 0,-1-1,1 1,0-1,0 1,0-1,0 0,0 0,1 0,-1 0,0 0,0 0,1 0,-1-1,0 1,1-1,-1 0,0 0,1 0,-1 0,1 0,-1 0,2-1,12-2,-1-2,1 0,-1 0,0-2,0 0,0 0,-1-1,0-1,-1-1,0 0,0 0,-1-1,-1-1,0 0,9-13,3-11,-1 0,-3-2,-1 0,-1-1,-3-1,-1 0,-2-1,0-4,-7 29,1 3,0 1,-1-1,-1 0,0 0,0 0,-2 0,1 0,-2-1,0 1,0 0,-2-1,1 1,-2 0,1 0,-2 0,0 0,0 1,-1-1,-1 1,-5-9,7 18,1-1,-1 1,0 0,1 1,-1-1,0 1,-1-1,1 1,0 0,-1 1,1-1,-1 1,1 0,-1 0,0 0,0 1,1 0,-1 0,0 0,0 0,1 1,-1-1,0 1,1 1,-1-1,1 1,-4 1,-2 1,0 0,1 1,-1 0,1 1,1 0,-1 0,1 1,0 0,0 1,1-1,-7 10,3-3,0 2,1 0,1 0,1 0,0 1,1 1,0-1,2 1,0 0,1 0,1 1,1-1,0 3,1-9,1 0,0 0,0 0,1 0,1 0,0 0,1 0,0-1,1 1,0-1,0 0,2 0,-1-1,1 1,1-1,0 0,0-1,1 0,0 0,0 0,1-1,1-1,1 2,2 2,0-2,1 1,0-2,1 1,0-2,0 0,0-1,1-1,0 0,0-1,0 0,1-2,-1 0,1-1,0 0,-1-1,1-1,-1-1,1-1,-1 0,0-1,0 0,0-1,0-1,-1-1,0 0,0-1,-1-1,0 0,9-8,-13 6,0 1,-1-1,0-1,0 0,-1 0,-1-1,-1 0,1 0,-2 0,2-7,3-71,-11 89,1-1,-1 1,1 0,-1 0,1 0,-1 0,0 0,0 0,0 0,0 0,-1 0,1 0,0 0,-1 1,0-1,1 1,-1-1,0 1,1-1,-1 1,0 0,0 0,0 0,0 0,0 0,0 1,-1-1,1 0,0 1,0 0,0-1,-1 1,1 0,0 0,0 0,-1 1,1-1,0 1,-1-1,-8 5,1 0,-1 0,1 1,1 1,-1 0,1 0,0 1,0 0,1 0,0 1,1 0,0 0,0 1,1 0,0 0,1 1,0 0,-3 9,-39 123,46-137,0 0,1-1,0 1,0 0,0 0,1-1,0 1,0 0,0-1,1 1,-1-1,1 1,1-1,-1 0,1 0,0 0,0 0,0 0,1-1,0 0,0 1,0-1,0-1,4 4,2-2,0 0,0 0,1-1,-1-1,1 1,0-2,0 1,0-2,0 0,0 0,0 0,0-2,0 1,1-2,-1 1,0-1,-1-1,1 0,0-1,-1 0,0 0,0-1,0 0,0-1,-1 0,0-1,0 0,-1 0,6-7,13-9,0-1,-2-1,0-2,-2 0,-1-2,-1 0,-2-2,-1 0,-2-1,0 0,-3-2,7-20,-19 51,0 0,0 0,0 0,0-1,0 1,-1 0,1 0,-1-1,0 1,0 0,0 0,0-1,-1 1,1 0,-1 0,0 0,0-1,0 1,0 0,0 0,-1 0,0 1,1-1,-1 0,0 1,0-1,-1 1,1-1,0 1,-1 0,1 0,-1 0,0 0,0 1,0-1,0 1,0 0,0 0,0 0,0 0,0 0,0 0,-1 1,1 0,0 0,0 0,-3 0,-1 1,0 1,0-1,0 2,1-1,-1 1,0 0,1 0,0 1,0-1,0 1,0 1,1-1,0 1,0 0,0 0,0 1,1 0,0-1,0 1,0 1,1-1,0 0,0 1,1 0,0-1,0 1,0 0,1 0,0 0,1 0,-1 0,1 1,1-1,-1 0,1 0,0 0,1 0,0 0,0 0,0-1,1 1,0-1,0 1,2 1,198 154,-193-149,-1 1,0 0,0 1,-1-1,-1 2,-1-1,0 1,-1 0,-1 0,1 8,-3-14</inkml:trace>
  <inkml:trace contextRef="#ctx0" brushRef="#br0" timeOffset="186839.783">4826 9063,'-14'1,"0"0,0 1,1 1,-1 0,1 1,0 1,0 0,0 0,1 2,-1-1,2 1,-1 1,1 0,0 1,1 0,0 1,0 0,1 0,0 1,1 0,0 1,-5 10,8-14,-1 1,1 0,1 0,0 0,0 1,0-1,2 1,-1 0,1 0,0 0,1 0,1 0,-1 0,1 0,1 0,0 0,0 0,1 0,1 0,-1 0,2-1,-1 1,1-1,1 0,1 2,-2-5,2-1,-1 1,1-1,0-1,0 1,0-1,1 0,-1 0,1 0,0-1,0 0,0-1,1 0,-1 0,1 0,-1-1,1 0,-1-1,1 1,0-1,-1-1,1 0,-1 0,1 0,-1-1,1 0,-1 0,0-1,0 0,0 0,3-3,5 1,0-2,0 0,0-1,0 0,-1-1,-1-1,0 0,0 0,-1-2,0 0,-1 0,0-1,-1 0,-1-1,0 0,-1 0,0-1,-1 0,-1 0,0-1,-1 0,-1 0,0-3,-4 14,-1 0,0 0,0 1,0-1,0 0,-1 0,1 0,-1 1,0-1,-1 1,1 0,-1-1,0 1,0 0,0 1,-1-1,1 0,-1 1,0 0,0 0,0 0,0 0,0 1,-1 0,0 0,1 0,-1 0,0 1,1-1,-1 1,0 0,0 1,0-1,0 1,0 0,0 1,0-1,0 1,0 0,0 0,0 0,0 1,1-1,-3 2,-19 9</inkml:trace>
  <inkml:trace contextRef="#ctx0" brushRef="#br0" timeOffset="187140.133">5165 9458,'0'-10,"0"-12,5-8,1-3,5-1,0-4,3-1,-1 2,3 2,3 3,3 1,-3 2,2 0,0 1,3 1,1 4,-3 11,-5 8</inkml:trace>
  <inkml:trace contextRef="#ctx0" brushRef="#br0" timeOffset="187901.502">6491 8950,'-37'15,"2"1,0 2,1 1,1 2,1 2,0 0,-8 11,26-23,0 0,0 1,1 1,0 0,1 0,1 1,0 1,1 0,1 1,0 0,1 0,-5 14,12-27,0 1,1-1,-1 0,1 1,0-1,0 1,0-1,0 1,0-1,1 1,0-1,-1 1,1-1,1 1,-1-1,0 0,1 0,0 0,-1 0,1 0,0 0,1 0,-1-1,0 1,1-1,0 1,-1-1,1 0,0 0,0 0,0-1,0 1,1-1,-1 0,0 1,4-1,5 3,0-2,0 1,0-2,0 1,0-2,1 0,-1 0,0-1,1 0,0-2,26-9,0-2,-1-1,-1-2,-1-2,0-2,-2 0,0-3,-1-1,-2-1,-1-1,11-15,-16 21,-2-2,0-1,-2-1,0 0,-2-2,-1 0,-1-1,-1-1,-2-1,-1 0,-1 0,-2-1,-1-1,-1 0,-2 0,1-17,-4 31,-2 0,1-1,-2 1,-1-1,0 1,-1 0,-1 0,0 0,-2 0,0 0,-1 1,-1-1,-8-15,13 30,-1 1,1-1,0 0,-1 1,1-1,-1 1,0 0,0 0,1 0,-2 0,1 0,0 1,0-1,0 1,-1 0,1 0,-1 0,1 1,-1-1,1 1,-1 0,1 0,-1 0,1 0,-1 0,1 1,-1 0,1 0,0 0,-1 0,1 0,0 0,0 1,0 0,0 0,0 0,0 0,-96 95,84-70,1 1,1 0,2 1,1 0,1 1,1 0,2 0,1 0,2 1,1 0,1 0,1 0,2-1,1 1,2 0,7 25,-8-36,0-1,1-1,2 1,-1-1,2 0,1 0,0-1,1 0,1 0,0-2,1 1,1-1,0-1,1 0,1-1,0-1,1 0,0-1,3 0,-14-7,0 0,1-1,-1 0,1-1,0 1,0-1,0 0,0 0,1-1,-1 0,0 0,1-1,-1 1,0-1,1-1,-1 1,0-1,1 0,-1-1,0 1,0-1,0 0,0-1,0 0,-1 1,1-2,-1 1,1-1,-1 0,0 0,1-2,28-95,-31 76</inkml:trace>
  <inkml:trace contextRef="#ctx0" brushRef="#br0" timeOffset="188136.841">7394 8979,'-9'38,"1"18,2 4,2-14,2-13</inkml:trace>
  <inkml:trace contextRef="#ctx0" brushRef="#br0" timeOffset="188286.074">7451 8583,'0'0</inkml:trace>
  <inkml:trace contextRef="#ctx0" brushRef="#br0" timeOffset="188684.504">7818 8780,'-31'12,"22"-10,0 1,0 0,1 0,-1 1,1 0,0 1,0-1,0 2,1-1,0 1,0 0,0 1,-3 3,9-8,0-1,1 1,-1-1,0 0,0 1,1 0,-1-1,1 1,-1-1,1 1,0 0,0-1,0 1,0-1,0 1,0 0,0-1,0 1,0 0,1-1,-1 1,1-1,-1 1,1-1,0 1,0-1,0 1,-1-1,1 0,1 1,-1-1,0 0,0 0,0 0,0 0,2 1,61 33,-35-22,-23-11,-1 0,0 1,1 0,-1 0,0 0,-1 1,1 0,0 0,-1 0,0 0,0 0,0 1,-1 0,0 0,0 0,0 0,0 1,-1-1,0 1,0-1,0 1,-1 0,1 0,-2-1,1 1,-1 0,1 0,-2 0,1 0,-1 0,0 0,0 0,0 0,-1-1,0 1,0 0,0-1,-1 0,0 1,0-1,0 0,-1-1,0 1,-1 1,-9 7,-1-1,0-1,0-1,-1 0,-1-1,1 0,-1-2,-1 0,1-1,-2 0,-6-1</inkml:trace>
  <inkml:trace contextRef="#ctx0" brushRef="#br0" timeOffset="188972.726">8156 8499,'-29'602,"29"-576,1-8,0-1,-1 1,-2 0,1 0,-2-1,-1 1,0-1,-1 0,-4 11,-1-10</inkml:trace>
  <inkml:trace contextRef="#ctx0" brushRef="#br0" timeOffset="189253.835">8579 8668,'-65'50,"1"-2,3 2,-55 58,66-36,50-70,-1 0,0-1,0 1,1 0,-1 0,1 0,0 0,0 0,0 0,-1 0,2-1,-1 1,0 0,0 0,1 0,-1 0,1 0,-1 0,1-1,0 1,0 0,0 0,0-1,0 1,0-1,0 1,0-1,1 1,-1-1,1 0,-1 1,1-1,-1 0,1 0,0 0,-1 0,1-1,0 1,0 0,0-1,1 1,119 19,-108-18,5 0,0 1,0 1,0 0,-1 1,1 1,-1 1,-1 1,1 0,1 3,-2 2</inkml:trace>
  <inkml:trace contextRef="#ctx0" brushRef="#br0" timeOffset="192620.3">11571 8301,'-30'53,"1"1,3 1,3 2,-4 19,-86 263,84-248,29-91,0 0,0 0,1-1,-1 1,0 0,0 0,1 0,-1 0,0 0,1 0,-1 0,0 0,1 0,-1 0,0 0,0 0,1 0,-1 0,0 0,1 0,-1 0,0 0,1 0,-1 0,0 0,0 1,1-1,-1 0,0 0,0 0,1 0,-1 1,0-1,0 0,0 0,1 1,-1-1,0 0,0 0,0 1,0-1,0 0,1 1,-1-1,0 0,0 0,0 1,19-27,104-193,86-134,-90 190,-90 142,-18 46,-60 162,7-47,38-119,0 1,1-1,0 1,2-1,1 1,1 0,0 0,2-1,5 19,-7-36,0-1,0 1,1-1,-1 0,1 0,0 1,0-1,0 0,1-1,-1 1,1 0,-1-1,1 1,0-1,0 0,0 0,0 0,0 0,1-1,-1 1,0-1,1 0,-1 0,1 0,0-1,-1 1,1-1,0 1,-1-1,1-1,0 1,-1 0,1-1,-1 0,1 0,-1 0,1 0,-1 0,1-1,-1 1,0-1,0 0,0 0,0 0,0-1,0 1,-1-1,56-53,-3-4,-2-1,-3-3,-3-2,-3-1,9-25,45-87,-98 179,0 1,0-1,0 0,0 1,0-1,0 1,0-1,0 0,1 1,-1-1,0 0,0 1,0-1,0 0,0 0,1 1,-1-1,0 0,0 1,1-1,-1 0,0 0,0 1,1-1,-1 0,0 0,1 0,-1 1,0-1,1 0,-1 0,0 0,1 0,-1 0,0 0,1 0,-1 0,0 0,1 0,-1 0,0 0,1 0,-1 0,0 0,1 0,-1 0,1 0,-1-1,0 1,0 0,1 0,-1 0,0 0,1-1,-1 1,0 0,0 0,1-1,-1 1,0 0,0-1,0 1,1 0,-1 32,-31 193,29-169,3-1,2 1,2-1,4 8,4 88,-13-127</inkml:trace>
  <inkml:trace contextRef="#ctx0" brushRef="#br0" timeOffset="193108.27">12981 8160,'0'415,"-27"-162,9-144,13-90</inkml:trace>
  <inkml:trace contextRef="#ctx0" brushRef="#br0" timeOffset="193541.576">12841 8132,'38'-18,"0"1,2 3,0 1,0 2,1 1,1 3,0 1,-1 2,29 2,-64 1,-1 1,1 0,0 1,-1-1,1 1,-1 0,1 1,-1-1,0 1,1 0,-1 0,0 1,0 0,0 0,-1 0,1 0,-1 1,0-1,0 1,0 0,0 0,0 1,-1-1,0 1,0 0,0 0,-1 0,0 0,0 0,0 1,0-1,-1 1,0-1,0 1,0-1,-1 4,-3 9,-1-1,-1 0,0 0,-2-1,1 1,-2-1,0-1,-1 1,-1-1,0-1,-1 0,-1 0,0-1,-6 4,-121 94,114-95,1 2,0 0,1 2,1 0,1 2,-3 4,22-24,0 1,0 0,0-1,0 1,0 0,1 0,0-1,-1 1,1 0,0 1,1-1,-1 0,0 0,1 0,0 0,-1 1,2-1,-1 0,0 0,0 1,1-1,0 0,0 0,-1 0,2 0,-1 0,0 0,1 0,-1 0,1-1,0 1,0 0,0-1,0 0,0 1,1-1,-1 0,1 0,0 0,-1-1,3 2,17 10,0-2,1 0,0-1,1-2,0 0,24 4,-21-6,-1 1,0 1,-1 2,0 0,-1 2,4 3,24 6,-43-25</inkml:trace>
  <inkml:trace contextRef="#ctx0" brushRef="#br0" timeOffset="194051.017">13574 7906,'107'-44,"-104"43,90-2,-90 4,-1-1,0 1,1 0,-1 0,0 0,0 1,0-1,0 0,0 1,0-1,0 1,0 0,0 0,-1-1,1 1,-1 0,1 0,-1 1,0-1,0 0,0 0,0 1,0-1,-1 0,1 1,-1-1,1 1,-1-1,0 1,0-1,0 1,0-1,0 1,-1-1,1 0,-1 2,-4 11,-1 0,-1-1,0 0,-1 0,-1 0,0-1,0 0,-1-1,-1 0,0 0,-1-1,0-1,10-8,-52 64,53-65,0 1,0 0,0-1,0 1,0 0,1 0,-1-1,0 1,1 0,0 0,-1 0,1 0,0 0,0 0,0 0,0-1,0 1,1 0,-1 0,0 0,1 0,0 0,-1 0,1-1,0 1,0 0,0-1,0 1,0 0,0-1,0 1,1-1,-1 0,1 1,-1-1,1 0,-1 0,1 0,0 0,-1 0,1 0,9 1,1 1,-1-2,0 1,1-2,-1 1,1-2,-1 1,0-1,1-1,-1 0,0-1,0 0,0-1,0 0,7-4,27-9,-26 11</inkml:trace>
  <inkml:trace contextRef="#ctx0" brushRef="#br0" timeOffset="194409.71">14760 7765,'-401'585,"-9"-42,354-469,50-58</inkml:trace>
  <inkml:trace contextRef="#ctx0" brushRef="#br0" timeOffset="195072.553">14534 8526,'39'-20,"1"2,1 1,0 2,1 2,0 1,1 3,7 0,-48 8,0 0,0 0,0 0,0 0,1 1,-1-1,0 1,0-1,1 1,-1 0,0 0,1 0,-1 0,0 0,1 1,-1-1,0 0,0 1,0 0,1 0,-1 0,0 0,0 0,0 0,0 0,0 1,0-1,-1 0,1 1,0 0,-1-1,1 1,-1 0,0 0,0 0,1 0,-1 0,0 0,-1 0,1 1,0-1,-1 0,1 0,-1 1,0-1,1 0,-77 117,50-85,-5 6,9-13,1 0,1 1,2 2,1 0,1 0,-5 17,19-43,0 0,0-1,1 1,-1 0,1 0,0 0,0 0,1 0,-1 0,1 0,-1 0,1 0,1 0,-1 0,1 0,-1 0,1 0,0 0,0 0,1 0,-1 0,1 0,0-1,0 1,0-1,1 1,-1-1,1 0,0 0,0 0,0 0,0-1,0 1,0-1,1 0,-1 0,1 0,0 0,2 0,10 0,1-1,-1-1,0 0,1-1,-1-1,0-1,0 0,0-1,0-1,-1 0,1-1,-1-1,-1 0,9-6,14-5,78-39,-93 50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6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554 1,'-20'1,"0"0,1 2,-1 0,1 2,0 0,0 1,0 0,1 2,-7 4,-162 85,186-96,1-1,-1 0,0 0,0 1,0-1,1 0,-1 1,0-1,0 1,1-1,-1 1,1-1,-1 1,0-1,1 1,-1 0,1-1,-1 1,1 0,-1 0,1-1,0 1,-1 0,1 0,0-1,0 1,-1 0,1 0,0 0,0 0,0 0,0-1,0 1,0 0,0 0,1 0,-1 0,0-1,0 1,1 0,-1 0,0 0,1-1,-1 1,1 0,-1-1,1 1,-1 0,1-1,-1 1,1-1,0 1,-1-1,1 1,0 0,46 12,-11-13,-31-1,1 1,0-1,-1 1,1 0,0 1,-1-1,1 1,-1 0,1 1,-1-1,0 1,1 0,-1 0,0 1,0-1,0 2,-4-1,0 0,0 1,-1-1,1 1,-1-1,0 1,0 0,0-1,-1 1,1-1,-1 1,0-1,1 0,-2 1,1-1,0 0,-1 1,1-1,-1 0,0 0,0 0,-1-1,1 1,0 0,-1-1,-1 2,-2 4,-20 24,-1 0,-2-2,-1-1,-21 15,-47 44,95-86,0 0,0 0,0 0,0 0,0 1,1-1,-1 1,1 0,0-1,-1 1,1 0,1 0,-1 1,0-1,1 0,-1 1,1-1,0 0,0 1,0 0,1-1,0 1,-1-1,1 1,0 0,0-1,1 1,-1-1,1 1,0 0,0-1,0 0,0 1,1-1,-1 0,1 1,0-1,0 0,0 0,0 0,1 0,9 3,1-1,0 0,0 0,1-1,-1-1,1-1,0 1,0-2,0 0,-1-1,1 0,0-1,0-1,0 0,-1-1,1 0,-1-1,0-1,11-4,-19 7,1-1,-1 0,1 0,-1 0,0 0,0-1,-1 0,1 0,-1 0,0-1,0 1,0-1,1-3,7-13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1,'-13'71,"3"1,3 1,4 0,2 0,4-1,3 1,6 18,-6-33,-2 0,-2 0,-4-1,-5 38,-30 170,26-97,11-143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1 741,'19'7,"0"0,1-2,-1 0,1-1,0-1,1-1,-1-1,0-1,0 0,1-2,-1 0,0-1,0-1,-1-1,1-1,-1-1,0 0,-1-2,0 0,0-1,7-5,21-27,-1-2,-3-2,-1-2,-3-1,-1-2,-3-2,11-27,1-7,55-77,-100 162,0-1,0 1,1 0,-1 1,1-1,-1 0,1 0,-1 1,1-1,0 0,0 1,0 0,0-1,0 1,0 0,0 0,0 0,1 1,-1-1,0 0,1 1,-1 0,0-1,1 1,-1 0,0 0,1 0,-1 0,0 1,1-1,-1 1,0-1,1 1,-1 0,0 0,0 0,0 0,0 0,0 1,0-1,3 9,0 1,-1-1,0 1,-1 0,0 0,-1 0,0 0,-1 0,0 0,-1 1,0-1,-1 0,0 2,0 8,2 8,-2 0,-1 0,-1 0,-1-1,-2 0,-1 0,-1 0,-2-1,0 0,-2 0,-1-2,-1 1,-1-2,-1 0,-7 7,11-16,0 0,-1-1,-1-1,0 0,0-1,-1-1,-1 0,0-1,-1 0,1-2,-2 0,1 0,-1-2,0-1,-1 0,1-1,-1-1,-9 1,18-4,5 1,0-1,1 1,-1-1,0 0,0 0,0-1,0 1,1-1,-1 0,0-1,0 1,1-1,-1 0,1 0,0 0,0-1,-2 0,4-26,11 14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127 228,'-19'43,"-12"24,1 5,4-4,12-15,8-20,5-16</inkml:trace>
  <inkml:trace contextRef="#ctx0" brushRef="#br0" timeOffset="502.734">296 566,'21'-70,"2"1,3 2,3 0,12-16,0 34,-40 49,0-1,0 1,0-1,0 1,0-1,1 1,-1 0,0 0,0-1,0 1,0 0,1 0,-1 0,0 0,0 1,0-1,0 0,1 0,-1 1,0-1,0 1,0-1,0 1,0-1,0 1,0-1,0 1,0 0,0 0,0 0,-1-1,1 1,0 0,-1 0,1 0,0 0,-1 0,1 0,-1 0,1 0,-1 1,0-1,1 0,-1 0,0 0,0 0,0 1,0-1,0 0,0 1,16 208,-16-205,0 0,0-1,1 1,-1 0,1-1,0 1,1-1,-1 1,1-1,0 0,0 1,0-1,1 0,-1 0,1-1,0 1,0 0,0-1,0 0,1 0,0 0,-1 0,1 0,0-1,0 0,1 0,-1 0,0 0,1 0,-1-1,1 0,-1 0,1 0,0-1,-1 1,1-1,0 0,-1-1,1 1,1-1,5-5,0-1,0 0,-1 0,0-1,0 0,-1-1,0 0,-1 0,1-1,-2 0,0-1,0 0,0 0,0-3,58-170,-52 137,-6 19,-1 3</inkml:trace>
  <inkml:trace contextRef="#ctx0" brushRef="#br0" timeOffset="784.377">1368 2,'-29'16,"-1"1,2 1,0 2,2 1,0 1,1 1,1 1,2 1,-9 12,25-29,1 0,0 0,0 1,1-1,0 1,0 0,1 0,0 0,1 1,-1 5,2-11,1-1,0 1,0-1,0 1,0-1,1 1,-1-1,1 1,0-1,0 1,1-1,-1 0,0 1,1-1,0 0,0 0,0 0,0-1,0 1,1 0,-1-1,1 1,0-1,0 0,0 0,0 0,0 0,0-1,2 2,9 1,1 1,0-2,0 0,0-1,0 0,1-2,-1 1,0-2,1 0,-1-1,0 0,13-5,84-43,-88 36</inkml:trace>
  <inkml:trace contextRef="#ctx0" brushRef="#br0" timeOffset="1155.446">1595 341,'37'-6,"-1"-1,1-2,-1-2,0-1,-2-2,1-1,31-19,33-46,-96 77,1 0,-1-1,0 0,0 0,-1 0,1 0,-1 0,0 0,0-1,0 1,-1-1,0 0,0 1,0-1,0 0,-1 0,1 1,-1-1,0 0,-1 0,1 1,-1-1,0 0,-1-3,0 6,1-1,-1 0,0 1,1-1,-1 1,0 0,-1-1,1 1,0 0,-1 0,1 1,-1-1,0 0,1 1,-1 0,0-1,0 1,0 0,0 1,0-1,0 0,0 1,0 0,0 0,0 0,0 0,0 0,0 0,0 1,0 0,-3 0,-93 32,82-24,1 1,0 0,0 1,1 1,0 0,1 1,1 1,0 0,1 0,0 2,1-1,1 1,0 1,2 0,0 0,0 1,2 0,0 0,-2 14,8-24,0-1,0 0,1 0,0 0,0 0,0 0,1 0,0-1,1 1,-1 0,1-1,1 0,-1 1,1-1,0-1,0 1,1-1,0 1,0-1,0 0,0-1,1 0,0 1,0-2,0 1,0-1,1 0,-1 0,1-1,0 1,0-2,-1 1,1-1,1 0,-1 0,0-1,0 0,7-1,26 3,1-2,0-2,-1-2,1-1,-1-2,0-2,-1-2,6-3,-8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1 108,'79'13,"1"-4,0-3,52-4,-106-6,-34-11,-166-75,158 69,19 14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51,'44'0,"37"-5,10-1,-5-5,-13-1,-13 3,-18 2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32,'38'5,"33"-3,13-3,-3-5,-10-1,-13-6,-16 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1 155,'385'-27,"-360"29,0 1,0 1,0 1,0 1,-1 2,0 0,-6-5,-27-12,-27-14,36 23,-14-7,0-1,1 0,0-1,1-1,0 0,0 0,1-1,1-1,-7-8,6 4,0 2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0,'24'0,"31"0,12 0,4 0,-5 5,-10 1,-4 0,-6-1,-7 3,-4 1,-4-2,-7-1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1 491,'29'-63,"4"1,2 2,11-10,-36 52,2 0,0 1,0 1,2 0,0 1,1 0,0 1,1 1,1 1,0 0,4-1,-18 11,0 1,0 0,0 1,0-1,0 0,0 1,1 0,-1-1,0 1,0 0,0 1,1-1,-1 1,0-1,0 1,0 0,0 0,0 0,0 1,0-1,0 1,-1 0,1-1,-1 1,1 0,-1 1,1-1,-1 0,0 1,0-1,0 1,-1-1,1 1,0 0,-1 0,0 0,0 0,0 0,0 0,0 0,-1 0,1 1,-1-1,0 3,4 42,-5-41,1-1,0 1,0 0,1 0,0 0,0-1,1 1,-1 0,2-1,-1 0,1 1,-1-1,2 0,-1 0,-1-4,0-1,0 1,0 0,0-1,1 0,-1 1,0-1,1 0,-1 0,1 0,-1 0,1-1,-1 1,1-1,0 0,-1 1,1-1,-1 0,1-1,0 1,-1 0,1-1,-1 1,1-1,-1 0,1 0,-1 0,1 0,-1 0,68-42,6-21,-46 36,1 2,1 1,2 2,0 0,2 3,1 1,-35 17,0 1,0 0,1 0,-1 0,0 0,1 0,-1 1,1-1,-1 1,1-1,-1 1,1 0,-1 0,1 0,0 1,-1-1,1 0,-1 1,1 0,-1-1,0 1,1 0,-1 0,0 1,0-1,1 0,-1 1,0-1,0 1,0 0,-1 0,1-1,0 1,-1 0,1 1,-1-1,0 0,0 0,1 1,-2-1,1 0,0 1,0-1,-1 1,1-1,-1 1,0-1,0 3,-10 62,8-61,0 0,0 0,0 0,1 0,0 0,1 0,-1 1,1-1,0 0,1 0,0 0,-1 0,2 0,-1 0,1 0,1 2,-2-6,1 0,1 0,-1 0,0 0,0 0,1 0,-1-1,1 1,0-1,-1 1,1-1,0 0,0 0,0-1,-1 1,1 0,0-1,0 0,0 0,0 0,0 0,0 0,0 0,0-1,0 0,0 1,0-1,0 0,-1 0,1-1,1 0,21-8</inkml:trace>
  <inkml:trace contextRef="#ctx0" brushRef="#br0" timeOffset="519.559">1525 40,'-26'8,"0"2,1 1,1 1,0 1,0 1,1 1,1 1,1 1,0 1,1 1,-13 17,30-34,1 0,0 0,0 1,0-1,1 0,-1 1,0 0,1-1,0 1,-1 0,1-1,0 1,1 0,-1 0,0 0,1 0,0 0,-1 0,1 0,0 0,1 0,-1 0,0 0,1 0,0 0,0 0,0-1,0 1,0 0,0 0,1-1,-1 1,1-1,0 1,0-1,0 0,0 1,0-1,0 0,1-1,-1 1,1 0,-1-1,1 1,0-1,-1 0,1 0,0 0,0 0,1 0,10-2,-1 0,0-1,0-1,0 0,0 0,0-2,0 1,-1-2,0 0,0 0,-1-1,0 0,11-9,-5 4,142-103,-158 114,0-1,0 1,0 0,1 0,-1 0,0 0,0 0,0 0,1 0,-1 0,1 1,-1-1,0 0,1 1,-1-1,1 1,0-1,-1 1,1 0,-1 0,1 0,-1 0,1 0,0 0,-1 0,1 0,-1 1,1-1,-1 1,1-1,-1 1,1-1,-1 1,1 0,-1 0,0 0,0 0,1 0,-1 0,0 0,0 0,0 0,0 1,0-1,0 0,0 1,9 29,-9-26,0 1,0-1,1 1,-1-1,1 0,0 0,1 0,-1 0,1 0,0-1,0 1,0-1,1 1,0-1,0 0,0-1,0 1,0-1,1 0,0 0,-1 0,1 0,0-1,2 1,71 3,-54-6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1,'-66'0,"-1"2,1 3,-1 2,1 4,-34 11,-2 16,102-38,-1 1,0-1,0 0,1 1,-1-1,1 0,-1 1,0-1,1 1,-1-1,1 1,-1-1,1 1,-1 0,1-1,-1 1,1-1,0 1,-1 0,1-1,0 1,0 0,-1 0,1-1,0 1,0 0,0 0,0-1,0 1,0 0,0 0,0-1,0 1,1 0,-1 0,0-1,0 1,1 0,-1-1,0 1,1 0,-1-1,0 1,1 0,-1-1,1 1,-1-1,1 1,0-1,-1 1,1-1,-1 1,1-1,0 0,-1 1,1-1,0 0,0 0,0 1,43 17,20-1,96 38,-157-54,-1 0,1 1,-1-1,0 1,0-1,0 1,0 0,0 0,0 0,0 0,0 0,-1 0,1 1,-1-1,0 0,0 1,1-1,-2 1,1 0,0-1,0 1,-1 0,0-1,1 1,-1 0,0 0,0-1,-1 1,1 0,0-1,-1 1,0 0,1-1,-1 1,0-1,-1 1,1 0,-3 5,-1-1,1-1,-1 1,0-1,-1 1,1-1,-1-1,0 1,-1-1,1 0,-1-1,-1 1,-402 204,400-203,1-2,1 1,0 0,-1 0,2 1,-1-1,1 2,0-1,0 1,1 0,-1 1,2-1,4-6,1 1,-1-1,1 0,-1 0,1 0,0 0,0 0,0 0,-1 1,1-1,0 0,0 0,1 0,-1 0,0 1,0-1,1 0,-1 0,0 0,1 0,-1 0,1 0,-1 0,1 0,0 0,-1 0,1 0,0 0,0 0,0-1,0 1,0 0,0 0,0-1,0 1,0-1,0 1,0-1,0 1,0-1,0 0,0 0,1 1,52 8,296-13,-344 5,1-1,-1-1,0 1,1-1,-1 0,0 0,1-1,-1 0,0 0,0 0,-1-1,1 0,3-2,4-6</inkml:trace>
  <inkml:trace contextRef="#ctx0" brushRef="#br0" timeOffset="279.563">1215 58,'-19'38,"-16"37,-3 11,2-5,6-7,8-11,8-11,2-14,3-10,2-4,4-1,1-1,6-2,2-11,1-12,3-4,0-2</inkml:trace>
  <inkml:trace contextRef="#ctx0" brushRef="#br0" timeOffset="561.406">1131 114,'43'0,"29"0,6 0,-4 0,-11 0,-15 5,-22 6,-19 2,-11 3,-5-2</inkml:trace>
  <inkml:trace contextRef="#ctx0" brushRef="#br0" timeOffset="801.664">1045 425,'44'5,"28"1,6-5,-4-2,-11-2,-10 0,-11 1,-6-4,-11-2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3:1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584 428,'8'-14,"-5"18,-40 174,7-33,3-5,14-98,11-36,-1 0,1 1,0-1,1 0,-1 0,1 1,0-1,1 1,0-1,0 1,0-1,1 1,1 4,1-7,1 0,-1-1,1 1,0-1,0 0,0 0,1-1,-1 1,1-1,-1 0,1 0,0-1,0 1,0-1,0 0,0 0,0-1,0 0,0 0,0 0,0 0,0-1,0 1,0-1,0-1,8 2,132-4,-120 3</inkml:trace>
  <inkml:trace contextRef="#ctx0" brushRef="#br0" timeOffset="664.898">1064 541,'189'1,"-187"-2,0 1,1 0,-1 0,0 0,0 0,0 0,0 1,0-1,0 1,1-1,-1 1,0 0,0 0,0 0,-1 0,1 0,0 0,0 1,-1-1,1 0,0 1,-1-1,0 1,1 0,-1 0,0-1,0 1,0 0,0 0,0 0,0 0,0 0,-1 0,1 0,-1 0,0 1,1-1,-1 0,0 0,0 0,-1 0,1 1,0-1,-1 0,1 0,-1 0,0 0,1 0,-1 0,0 0,-1 1,-78 101,16-29,62-72,-58 115,59-115,0 0,1 0,-1 0,1 0,-1 1,1-1,0 0,0 0,1 1,-1-1,1 0,-1 0,1 0,0 0,0 0,1 0,-1 0,0 0,1 0,0 0,0-1,0 1,0 0,0-1,0 0,1 0,-1 0,1 0,-1 0,1 0,0 0,0-1,0 1,0-1,0 0,0 0,0 0,2 0,3 1,0-1,0 0,1 0,-1-1,0 0,1 0,-1-1,0 0,0 0,1-1,-1 0,4-2,17-3,-7 3</inkml:trace>
  <inkml:trace contextRef="#ctx0" brushRef="#br0" timeOffset="10002.309">1741 400,'-73'209,"71"-207,2 0,-1 0,0 0,0 0,1 0,-1 0,1 1,0-1,-1 0,1 0,0 0,0 1,1-1,-1 0,0 0,1 0,-1 1,1-1,0 0,0 0,0 0,0 0,0 0,0 0,0-1,1 1,-1 0,0 0,1-1,0 1,-1-1,1 0,0 1,0-1,0 0,0 0,0 0,0 0,0-1,0 1,0 0,0-1,0 1,1-1,1 0,127 12,-127-11,0 0,0 0,0-1,0 1,0-1,0 0,0 0,0 0,0 0,0-1,0 0,0 1,0-2,0 1,0 0,0-1,0 0,0 0,8-8</inkml:trace>
  <inkml:trace contextRef="#ctx0" brushRef="#br0" timeOffset="10479.489">2081 372,'-23'58,"-64"252,17-95,56-170,10-25</inkml:trace>
  <inkml:trace contextRef="#ctx0" brushRef="#br0" timeOffset="13404.935">330 117,'-4'2,"0"1,0-1,0 1,0 0,0 0,0 0,1 0,0 1,-1-1,1 1,1 0,-1 0,0 0,1 0,0 0,0 1,0-1,1 1,-1-1,1 1,0-3,-41 176,-13 88,-106 230,159-494,1 1,0-1,0 0,0 0,0 0,0 0,1 1,-1-1,1 0,-1 1,1-1,0 0,0 1,0-1,0 1,1-1,-1 0,0 1,1-1,0 0,-1 0,1 1,0-1,0 0,1 0,-1 0,0 0,1 0,-1 0,1-1,-1 1,1 0,0-1,0 1,0-1,0 1,0-1,0 0,0 0,0 0,0 0,1-1,-1 1,0 0,1-1,186 10,-1 5,-82-12,75 23,7-14,-154-5,-1-2,1-1,0-2,0-1,0-2,-1-1,1-1,3-3,34-5,1 4,0 2,0 4,26 5,27-2,298-2,-264 27,-157-28,-1 0,0 0,1 0,-1 0,0 0,0 0,0-1,0 1,0 0,0-1,0 1,0 0,-1-1,1 1,0-1,-1 0,1 1,-1-1,0 1,0-1,1 0,-1 1,0-1,0 0,0 1,-1-1,1 0,0 1,-1-1,1 1,-1-2,0-4,-1-32,0 20,1 0,0 0,2 0,0 1,1-1,5-18,38-116,4-4,-29 72,8-28,16-67,23 18,-65 160,0-1,0 1,0-1,-1 0,1 0,-1 0,0 1,1-1,-1 0,0-1,-1 1,1 0,-1 0,1 0,-1 0,0 0,0-1,0 1,-1 0,1 0,-1 0,0 0,0 0,0 0,0 0,0 0,-1 0,1 0,-1 0,0 1,0-1,0 1,0-1,0 1,0 0,-1 0,1 0,-1 0,1 0,-1 0,0 1,0-1,0 1,0 0,0 0,0 0,-169 1,0 28,-306-28,252-28,56 17,-55-24,10 13,172 14,0 2,0 2,-1 2,0 1,-25 4,-23-1,-20-2,88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9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28367.224">451 5083,'58'-26,"-1"-4,-1-1,-2-4,-1-1,-2-3,-2-2,17-20,-22 13,-3-1,-2-3,-2-1,19-39,-20 33,2 1,2 3,43-47,-52 69,77-64,-106 96,0 0,0 0,0 1,0-1,0 1,0-1,0 1,0 0,0 0,0 0,0 0,0 0,0 0,0 0,0 1,0-1,0 1,0-1,0 1,0 0,0 0,0 0,0 0,-1 0,1 0,0 1,-1-1,1 1,-1-1,1 1,-1-1,0 1,0 0,0-1,0 1,0 0,1 2,26 74,-21-23,-2 0,-2-1,-3 1,-2 0,-5 17,6-49,-1 0,-2 0,0 0,-1-1,-1 0,-1 0,-1 0,-1-1,-1 0,-1-1,-1 0,0-1,-2 0,0-1,-1 0,0-1,-2-1,0-1,-1 0,0-1,-1-1,-1-1,0-1,0 0,-10 2,15-7,-1-2,0 0,0 0,0-2,0 0,0 0,-1-2,1 0,0-1,0 0,-1-2,1 0,-12-4,25 6,-1-1,1 1,0-1,0 0,0 0,0 0,0 0,0 0,1-1,-1 1,1-1,0 0,-1 0,1 0,0 0,1 0,-1 0,-1-4,-3-13</inkml:trace>
  <inkml:trace contextRef="#ctx0" brushRef="#br0" timeOffset="134367.987">1834 5028,'9'3,"1"1,-1-1,1-1,0 0,0 0,0-1,0-1,1 1,-1-2,0 1,0-1,0-1,0 0,0 0,-1-1,1 0,0-1,-1 0,0-1,0 0,-1 0,3-2,15-13,0-1,-1-2,-2-1,0 0,-1-2,-2 0,-1-2,12-22,-16 28,6-6,-1-2,-1 0,-1-1,-2 0,-1-2,-1 0,-2 0,-2-1,-1-1,2-16,-11 40,0 0,-1 0,0 1,0-1,-1 0,-1 1,1-1,-2 1,0 0,0 0,0 0,-1 1,-2-1,5 6,0 1,0 0,-1-1,1 1,-1 1,0-1,0 0,0 1,0-1,0 1,-1 0,1 0,-1 0,1 1,-1-1,0 1,0 0,1 0,-1 0,0 0,0 1,0 0,0-1,0 2,0-1,0 0,0 1,0 0,0-1,0 2,1-1,-1 0,0 1,1 0,-1-1,0 2,-20 14,1 0,0 2,2 1,0 1,1 0,1 2,1 0,1 1,1 1,2 0,0 1,2 1,0 0,2 0,0 8,2-15,1 1,1 1,1-1,0 1,2 0,1 0,1 1,0-1,2 2,0-14,0-1,0 1,1-1,1 0,0 0,0 0,0 0,1 0,0 0,1-1,0 0,0 0,1 0,0-1,1 0,-1 0,1 0,0-1,1 0,0-1,0 1,1-1,8 5,1-2,0 0,0-1,0-1,1 0,0-2,0 0,0-1,14 0,110-30,-121 26,-5 1,0-1,0 0,0-2,0 0,-1 0,1-1,-1-2,0 1,0-2,-1 0,0-1,9-5,-16 7,1 1,0-1,-1 0,0-1,-1 0,0 0,0-1,0 0,-1 0,0-1,0 1,-1-1,-1-1,1 1,-1 0,-1-1,0 0,0 0,-1 0,0 0,-1 0,0-1,-1 1,0 0,0-1,-1 1,0 0,-1 0,-1-2,2 9,-1 0,1 0,-1 1,0-1,0 1,0-1,0 1,0 0,0-1,-1 1,1 0,-1 1,0-1,1 0,-1 1,0 0,0-1,0 1,0 0,0 0,0 1,0-1,0 1,0-1,0 1,0 0,-1 0,1 1,0-1,0 1,0-1,0 1,-2 1,-91 50,5 59,87-105,1-1,0 1,0 0,1 0,0 0,0 0,0 1,1-1,0 1,0-1,0 1,1-1,0 1,0-1,1 1,0-1,0 0,0 1,1-1,2 4,1-2,1 0,1-1,-1 0,1 0,0-1,1 0,0 0,0-1,0 0,0 0,1-1,0 0,0-1,0 0,0 0,0-1,1 0,7 0,-2-2,1-1,-1-1,0 0,0-1,0-1,0-1,0 0,-1 0,0-2,0 0,0 0,-1-1,0-1,-1 0,0-1,0 0,-1-1,4-5,33-24,77-80,-36 32,-89 88,1-1,-1 0,1 1,-1-1,1 1,-1-1,1 0,0 1,-1 0,1-1,0 1,-1-1,1 1,0 0,-1-1,1 1,0 0,0 0,0 0,-1-1,1 1,0 0,0 0,-1 0,1 0,0 0,0 1,0-1,-1 0,1 0,0 0,0 1,-1-1,1 0,0 1,-1-1,1 1,0-1,-1 1,1-1,-1 1,1-1,0 1,-1 0,0-1,1 1,-1 0,1-1,-1 1,0 0,1-1,-1 1,0 0,0 0,0-1,1 2,-3 44,-27 72,28-117,0 1,0-1,1 1,-1-1,1 1,-1 0,1-1,0 1,0-1,0 1,0 0,0-1,0 1,0-1,0 1,0 0,1-1,-1 1,1-1,-1 1,1-1,0 1,0-1,-1 1,1-1,0 0,0 0,0 1,1-1,-1 0,0 0,0 0,1 0,-1 0,0 0,1-1,-1 1,1 0,-1-1,1 1,-1-1,1 1,-1-1,1 0,0 1,-1-1,1 0,1 0,12-5,-1 0,0-1,0 0,0-1,0 0,-1-1,-1-1,1 0,-1-1,-1 0,7-8,46-35,-57 48,0-1,1 0,0 0,0 1,0 0,0 0,1 1,0 0,0 1,0 0,0 0,0 1,1 0,8 0,-16 2,-1 1,1-1,0 1,0-1,0 1,-1 0,1 0,0 0,-1 0,1 0,-1 1,1-1,-1 0,0 1,0-1,1 1,-1-1,0 1,0-1,0 1,-1 0,1 0,0-1,-1 1,1 0,-1 0,1 0,-1 0,0 0,0-1,0 1,0 0,0 0,0 0,-1 0,1 0,0 0,-19 71,11-55,4-11,1 0,0 0,0 0,1 1,0-1,0 1,0-1,1 1,1 0,-1-1,1 6,7 0,4-7</inkml:trace>
  <inkml:trace contextRef="#ctx0" brushRef="#br0" timeOffset="134957.234">4008 4689,'-82'114,"28"-15,52-95,1 0,-1 0,1 0,0 0,0 0,1 0,-1 1,1-1,0 0,0 0,0 1,0-1,1 0,0 0,0 0,0 0,0 1,1-2,0 1,-1 0,1 0,1 0,-1-1,1 1,-1-1,2 0,-1 0,1-1,-1 1,1-1,0 0,0 0,0 0,0-1,0 1,0-1,0 0,1 0,-1-1,0 1,1-1,-1 0,1 0,-1 0,0-1,1 1,-1-1,0 0,0 0,4-2,93-52,-78 35,-1 0,0-1,-2-1,-1-1,-1 0,0-2,-2 0,-1-1,-1 0,0-3,2-1,-1 0,-1-2,-1 1,-2-2,-1 1,-2-1,-1-1,-2 1,-1-1,-1 0,-2 0,-2 0,-1-1,-1 1,2 29,0 0,0-1,-1 1,1 0,-1 0,0 0,0 0,-1 1,0-1,1 1,-1-1,-1 1,1 0,-1 0,0 0,1 1,-2-1,1 1,0 0,-1 0,1 1,-1-1,0 1,0 0,0 0,0 0,0 1,0 0,0 0,-1 0,1 1,0 0,-1 0,1 0,0 0,-1 1,1 0,0 0,-3 2,-4 2,0 1,1 1,-1 0,2 1,-1 0,1 0,0 1,1 1,0 0,0 0,1 0,1 1,0 0,0 1,1 0,1 0,-1 0,-1 11,-2 5,1 1,2 0,1 0,1 0,2 1,0-1,4 28,-1-41,2-1,0 1,0-1,1 1,1-1,1 0,0-1,1 1,0-1,2-1,-1 0,1 0,1 0,1-1,-1 0,2-1,0-1,0 0,1 0,0-1,0-1,1 0,5 2,18 5,0-1,0-2,1-2,32 5,2-18,-54-2</inkml:trace>
  <inkml:trace contextRef="#ctx0" brushRef="#br0" timeOffset="135989.607">4685 4829,'32'-1,"0"-1,0-2,0-1,0-2,-1-1,0-1,0-2,-1-1,-1-1,26-16,-51 27,1-1,-1 1,0-1,0 0,0 0,0-1,0 1,0-1,-1 1,0-1,0 0,0 0,0-1,-1 1,0-1,1 1,-2-1,1 0,0 0,-1 1,0-1,0 0,-1 0,1 0,-1-1,0 1,0 0,-1 0,0 0,0 0,0 0,0 1,-2-4,2 5,-1 1,1 0,-1-1,0 1,0 0,0 0,0 0,0 1,-1-1,1 0,-1 1,1 0,-1-1,1 1,-1 0,1 0,-1 0,0 1,0-1,0 1,1-1,-1 1,0 0,0 0,0 0,0 1,1-1,-1 1,0-1,0 1,1 0,-1 0,0 1,-85 46,58-24,-85 82,112-101,-1-1,1 1,0 1,0-1,1 0,-1 1,1-1,0 1,1 0,-1-1,1 1,0 0,1 0,-1 0,1 0,1 0,-1 0,1 0,0 0,0-1,0 1,1 0,0-1,1 4,1-3,-1 1,1-1,1 0,-1-1,1 1,-1-1,2 0,-1 0,1 0,-1-1,1 1,0-2,1 1,-1-1,1 0,-1 0,1 0,0-1,0 0,0-1,2 1,155 5,-129-11,-1-1,0-2,0-1,0-1,-1-2,-1-1,0-2,-1-1,0-2,-1-1,-1-1,23-20,-44 34,0 0,0-1,-1 0,0 0,0-1,-1 1,0-2,0 1,0-1,-1 1,0-2,-1 1,1 0,-2-1,1 0,-1 0,-1 0,1 0,-2 0,1-1,-1 1,-1-1,0-4,-1 10,-1 1,1-1,-1 1,0-1,0 1,0 0,-1 0,1 0,-1 0,0 0,0 1,0-1,0 1,0 0,0 0,-1 0,1 0,-1 0,1 1,-1 0,0 0,1 0,-1 0,0 0,0 1,0-1,0 1,0 0,1 0,-1 1,-2 0,-3 0,0 0,0 0,0 1,0 1,0-1,0 1,1 1,-1 0,1 0,0 0,1 1,-8 6,13-10,0 0,0 1,0-1,0 1,0-1,1 1,-1-1,0 1,1 0,0 0,-1 0,1 0,0 0,0 0,0 0,0 0,0 1,1-1,-1 0,1 0,-1 1,1-1,0 0,0 1,0-1,0 0,0 1,1-1,-1 0,1 1,-1-1,1 0,0 0,0 0,0 1,0-1,0 0,0 0,1-1,-1 1,1 0,-1 0,1-1,0 1,0-1,0 1,14 5,0-1,0 0,0-2,1 0,-1-1,1 0,7-1,107 29,-126-28,0 0,-1 0,1 0,0 1,-1-1,0 1,0 0,0 1,0-1,-1 1,1-1,-1 1,0 0,-1 0,1 1,-1-1,0 0,0 1,-1-1,0 1,0 0,0 2,1 11,-1 0,-1-1,0 1,-2 0,0-1,-1 1,-1-1,-1 0,-1 0,2 30,8-27</inkml:trace>
  <inkml:trace contextRef="#ctx0" brushRef="#br0" timeOffset="136791.617">6378 5225,'109'-63,"-2"-5,-4-4,-3-5,8-14,-89 76,0-1,-1 0,-1-2,0 0,-2-1,0-1,-1 0,-1-1,-1 0,-1-1,-1-1,0 1,-2-1,2-14,-9 33,0 1,0-1,-1 0,1 0,-1 0,0 1,-1-1,1 0,0 0,-1 0,0 1,0-1,0 0,-1 1,1-1,-1 1,0-1,0 1,0 0,0 0,0 0,-1 0,1 0,-1 0,0 1,0 0,0-1,0 1,0 0,-1 0,1 0,-1 1,1-1,-1 1,1 0,-1 0,0 0,0 1,1-1,-1 1,0 0,0 0,0 0,1 0,-1 1,0 0,0 0,-1 0,-3 2,0 0,1 1,-1 0,1 0,0 1,1 0,-1 0,1 0,0 1,0 0,0 0,1 0,0 1,0 0,1 0,0 0,0 1,2-4,0-1,0 1,0 0,0 0,1 0,0 0,0 1,0-1,0 0,1 0,-1 1,1-1,0 0,1 0,-1 1,1-1,0 0,0 0,0 1,0-1,1 0,-1 0,1-1,0 1,1 0,-1 0,1-1,-1 0,1 1,0-1,0 0,0 0,2 0,7 3,1-1,0 0,-1-1,2-1,-1 0,0 0,1-2,-1 1,1-2,-1 0,1 0,-1-2,11-1,22 0,-39 3,89 7,-94-7,0 0,0 0,0 1,0-1,0 1,-1 0,1-1,0 1,0 0,0 0,-1 0,1 0,0 1,-1-1,1 0,-1 1,1-1,-1 1,0-1,0 1,0 0,0-1,0 1,0 0,0 0,0 0,-1 0,1 0,-1 0,1 0,-1 0,0 0,0 0,0 0,0 0,0 0,0 0,-1 0,1 0,-1 0,1 0,-1 1,-8 17,-1 0,0-1,-2 0,0 0,-1-1,0-1,-3 1,-30 42,45-60,0 1,0-1,0 1,0 0,0-1,0 1,0 0,0 0,0 0,1 0,-1-1,0 1,0 0,1 1,-1-1,0 0,1 0,0 0,-1 0,1 0,-1 0,1 1,0-1,0 0,0 0,0 1,0-1,0 0,0 0,0 0,0 1,1-1,-1 0,0 0,1 0,-1 0,1 1,-1-1,1 0,0 0,-1 0,1 0,0 0,0-1,0 1,-1 0,1 0,0 0,0-1,0 1,1 0,-1-1,0 1,0-1,0 1,0-1,0 0,1 0,-1 1,21-5,0-1</inkml:trace>
  <inkml:trace contextRef="#ctx0" brushRef="#br0" timeOffset="137069.987">7676 4661,'-13'22,"1"0,1 1,2 1,0 0,1 0,2 0,0 1,1 0,2 0,0 13,3-34,0 0,1 0,-1 1,1-1,0 0,0 0,1 0,-1 0,1 0,0 0,0-1,0 1,0-1,1 1,-1-1,1 0,0 0,0 0,0 0,1 0,-1-1,1 1,-1-1,1 0,0 0,0-1,-1 1,1-1,1 1,-1-1,0-1,0 1,0 0,0-1,1 0,-1 0,0 0,0-1,0 1,1-1,-1 0,0 0,0-1,3-1,3 0,1 0,0-1,-1-1,0 0,0 0,0-1,-1-1,1 1,-2-1,1-1,-1 0,0 0,-1 0,1-1,-2 0,1-1,-1 1,2-8,-4 11,0-1,0 0,-1 0,0 0,0 0,-1-1,0 1,0-1,-1 1,0-1,0 0,-1 0,0 1,0-1,-1 0,0 1,0-1,-1 0,0 1,0 0,0-1,-1 1,-1 0,1 0,-1 0,-2-1,2 3,0 0,0 0,-1 0,0 1,0 0,0 0,0 0,-1 1,1 0,-1 0,0 0,0 1,0 0,0 0,0 0,-1 1,1 0,-1 0,1 0,0 1,-1 0,1 0,-1 1,1 0,-1 0,1 0,0 1,0 0,0 0,-4 3,-9 8</inkml:trace>
  <inkml:trace contextRef="#ctx0" brushRef="#br0" timeOffset="137537.379">8297 4632,'-36'24,"1"1,1 1,1 2,2 2,1 0,1 3,-15 23,14 14,30-68,-1 0,1 0,0 0,0-1,1 1,-1 0,0 0,0 0,1 0,-1-1,1 1,0 0,-1 0,1-1,0 1,0-1,0 1,0-1,1 1,-1-1,0 1,0-1,1 0,-1 0,1 0,-1 0,1 0,0 0,-1 0,1 0,0-1,0 1,-1-1,1 1,0-1,0 0,1 1,16 1,1 0,0-1,0-1,0-1,0-1,0 0,-1-2,1 0,-1-1,0-1,2-2,-2-1,0 0,0-1,-1-1,0-1,-1-1,-1 0,0-1,-1-1,0-1,-1 0,-1 0,0-1,3-8,11-21,-2 0,-2-1,-3-1,13-44,-25 71,-1 1,-1-1,-1-1,-1 1,-1-1,-1 1,0-1,-2 0,-1 0,0 0,-2 1,0-1,-1 1,-2 0,0 0,-1 0,-1 1,-7-12,13 29,0 0,1-1,-2 1,1 0,0 1,-1-1,1 0,-1 1,0-1,0 1,0 0,0 0,0 0,0 0,-1 1,1-1,0 1,-1 0,1 0,-1 0,0 0,1 1,-1-1,0 1,1 0,-1 0,0 1,0-1,1 1,-1-1,1 1,-1 0,1 1,-1-1,1 1,0-1,-1 1,1 0,0 0,0 0,0 1,1-1,-3 3,-2 2,0 1,1 1,0-1,0 1,1 0,0 0,1 0,0 1,0 0,1 0,0 0,1 0,0 0,0 0,1 1,1-1,0 5,25 179,-15-154,1 1,3-1,1-1,1-1,3 0,1-1,1-1,2-1,2-1,1-2,2 0,0-2,3 0,0-3,19 13,-21-18,1-2,0-1,1-1,1-2,1-1,12 3,-17-11</inkml:trace>
  <inkml:trace contextRef="#ctx0" brushRef="#br0" timeOffset="139070.656">11882 4406,'6'-19,"1"0,2 0,-1 1,2 0,1 1,0 0,2-1,10-16,22-29,3 2,2 2,20-14,-36 37,-34 36,1 1,-1-1,0 1,0-1,0 1,0-1,0 0,1 1,-1-1,0 1,0-1,1 0,-1 1,0-1,1 0,-1 1,0-1,1 0,-1 0,1 1,-1-1,0 0,1 0,-1 0,1 1,-1-1,1 0,-1 0,1 0,-1 0,0 0,1 0,-1 0,1 0,-1 0,1 0,-1 0,1 0,-1 0,1-1,-1 1,0 0,1 0,-1 0,1-1,-1 1,0 0,1 0,-1-1,0 1,1 0,-1-1,0 1,1 0,-1-1,0 1,0-1,0 1,1-1,-8 41,0-13,2 0,0 0,2 1,1 0,1-1,2 13,-1-38,1 1,-1-1,0 1,1-1,-1 0,1 0,0 1,0-1,0 0,0 0,0 0,0 0,1 0,-1 0,0 0,1 0,0-1,-1 1,1 0,0-1,0 1,0-1,0 0,0 0,0 0,1 0,-1 0,0 0,0-1,1 1,-1-1,0 1,1-1,-1 0,0 0,1 0,-1 0,1 0,-1-1,0 1,0-1,1 0,-1 1,0-1,0 0,1 0,-1-1,0 1,0 0,-1-1,1 1,1-1,159-126,71-112,-210 220,-23 19,1 1,-1 0,0 0,1 0,-1-1,0 1,1 0,-1 0,1 0,-1 0,0 0,1 0,-1 0,1 0,-1-1,0 1,1 1,-1-1,1 0,-1 0,0 0,1 0,-1 0,0 0,1 0,-1 1,1-1,-1 0,0 0,1 0,-1 1,0-1,1 0,-1 0,0 1,0-1,1 0,-1 1,0-1,0 0,0 1,1-1,-1 1,0-1,0 0,0 1,0-1,0 1,0-1,0 0,0 1,0-1,0 1,0-1,0 0,0 1,0-1,0 1,0-1,0 0,-1 1,1-1,0 0,0 1,0-1,-1 0,1 1,0-1,-21 92,17-81,0 0,0 0,1 0,1 1,0-1,1 1,0 0,0 0,1-1,1 1,0 0,1-1,0 1,2 4,-2-12,0 0,1 0,0 0,-1 0,1-1,0 1,1-1,-1 0,1 0,-1 0,1 0,0-1,0 0,0 1,1-1,-1-1,0 1,1-1,-1 1,1-1,-1-1,1 1,0-1,-1 1,2-1,18-3</inkml:trace>
  <inkml:trace contextRef="#ctx0" brushRef="#br0" timeOffset="139390.757">11656 4604,'187'-9,"-1"-9,0-8,23-13,209-30,-217 59,-177 15,-6 2</inkml:trace>
  <inkml:trace contextRef="#ctx0" brushRef="#br0" timeOffset="139785.764">12192 4716,'0'34,"0"21,-5 5,-1-2,-1-7,2-7,2-5,1-11</inkml:trace>
  <inkml:trace contextRef="#ctx0" brushRef="#br0" timeOffset="140221.495">12446 4689,'306'-27,"-304"27,-1-1,1 1,-1 0,1-1,0 1,-1 0,1 0,-1 0,1 0,-1 1,1-1,-1 0,1 0,-1 1,1-1,-1 1,1 0,-1-1,1 1,-1 0,0 0,0 0,1 0,-1 0,0 0,0 0,0 0,0 0,0 1,0-1,0 0,-1 1,1-1,0 1,-1-1,1 1,-1-1,0 1,1-1,-1 1,0-1,0 1,0-1,0 1,0-1,0 1,0 0,-1-1,1 1,-1-1,1 1,-1-1,-9 17,0 0,-2-1,0 0,-1-1,-1-1,0 0,-4 2,9-8,3-2,-7 4,2 0,-1 1,2 0,-1 1,2 0,0 0,0 1,2 1,-1-1,2 1,-4 10,10-22,-1-1,1 1,0-1,0 1,0-1,0 1,0 0,0-1,1 1,-1-1,1 1,0-1,0 1,0-1,0 0,0 1,0-1,1 0,-1 0,1 0,-1 0,1 0,0 0,0 0,0-1,0 1,0-1,0 1,0-1,1 0,-1 0,0 0,1 0,0 0,89 5,108-64,-175 50</inkml:trace>
  <inkml:trace contextRef="#ctx0" brushRef="#br0" timeOffset="141504.646">13348 3785,'14'12,"0"1,-1 0,-1 1,-1 0,0 1,0 0,-2 1,0 0,0 0,-1 3,12 22,-3 1,-1 0,-3 2,-1-1,-2 2,-2-1,-2 1,-2 0,-1 0,-3 5,2-17,-2 0,0 1,-3-1,0 0,-2-1,-2 1,-1-1,-1 0,-2-1,-1 0,-1 0,-2-2,-18 28,-80 82,98-121</inkml:trace>
  <inkml:trace contextRef="#ctx0" brushRef="#br0" timeOffset="141990.019">11599 3842,'-28'44,"1"2,3 0,2 2,1 1,3 0,2 2,3 0,1 0,3 1,2 0,3 1,1 9,4-28,1 1,1-1,2 0,2 0,1-1,2 0,1 0,1-1,2-1,1 0,1-1,2 0,1-1,1-2,22 24,16-6,-34-33</inkml:trace>
  <inkml:trace contextRef="#ctx0" brushRef="#br0" timeOffset="146271.228">14111 3955,'-1'255,"-82"112,82-365,0 1,1-1,-1 0,0 0,1 0,0 1,-1-1,1 0,0 0,0 1,0-1,1 0,-1 0,0 1,1-1,0 0,-1 0,1 0,0 1,0-1,0 0,0 0,1-1,-1 1,0 0,1 0,-1-1,1 1,0-1,-1 1,1-1,0 1,0-1,0 0,0 0,0 0,0 0,1-1,-1 1,0 0,0-1,3 1,206-22,5 22,-204-1</inkml:trace>
  <inkml:trace contextRef="#ctx0" brushRef="#br0" timeOffset="146890.872">14478 3729,'174'-16,"-173"16,1 0,-1-1,1 1,-1 1,1-1,0 0,-1 0,1 1,-1-1,1 1,-1-1,1 1,-1-1,1 1,-1 0,0 0,1 0,-1 0,0 0,0 0,0 0,0 0,1 1,-2-1,1 0,0 1,0-1,0 0,-1 1,1-1,-1 1,1-1,-1 1,1-1,-1 1,0 0,0-1,0 1,0-1,0 1,0 0,0-1,-1 2,-31 66,21-51,8-15,1 0,0 0,0 0,0 0,0 0,1 0,-1 0,1 0,0 1,0-1,0 0,0 1,0-1,1 1,0-1,0 1,0-1,0 1,0-1,1 1,-1-1,1 1,0-1,0 1,0-1,1 0,-1 0,1 0,0 0,0 0,0 0,0 0,0 0,1-1,-1 1,1-1,-1 0,1 1,0-1,0-1,3 3,8 0,1-1,0 0,0-1,0 0,0-1,0-1,1-1,-1 0,0 0,0-2,0 0,-1-1,3-1,30-4,-22 4</inkml:trace>
  <inkml:trace contextRef="#ctx0" brushRef="#br0" timeOffset="159612.735">705 6494,'12'173,"-2"-91,-4-1,-3 1,-4 29,0-56,-27 154,26-185</inkml:trace>
  <inkml:trace contextRef="#ctx0" brushRef="#br0" timeOffset="160012.619">254 6636,'271'-86,"95"-11,-136 43,-210 47,-1 2</inkml:trace>
  <inkml:trace contextRef="#ctx0" brushRef="#br0" timeOffset="160630.087">1326 6241,'-22'275,"15"267,8-340,7-150,-8-52,0 1,1 0,-1 0,1 0,0-1,-1 1,1 0,0 0,-1-1,1 1,0-1,0 1,-1 0,1-1,0 0,0 1,0-1,0 1,0-1,0 0,0 0,-1 1,1-1,0 0,0 0,0 0,0 0,0 0,0 0,0-1,0 1,0 0,0 0,0-1,0 1,0 0,-1-1,1 1,0-1,0 1,0-1,-1 0,1 1,0-1,-1 0,1 1,0-1,-1 0,1 0,0 0,88-113,-53 60,53-55,-89 108,1 0,-1 0,1 1,-1-1,1 0,-1 0,1 1,0-1,-1 0,1 1,0-1,0 1,0-1,-1 1,1-1,0 1,0-1,0 1,0 0,0 0,0-1,0 1,-1 0,1 0,0 0,0 0,0 0,0 0,0 0,0 0,0 1,0-1,0 0,0 0,0 1,-1-1,1 1,0-1,0 1,0-1,-1 1,1-1,0 1,0 0,-1-1,1 1,-1 0,1 0,-1-1,1 1,-1 0,1 0,-1 0,0 0,1 0,-1 0,0 0,0-1,0 1,1 0,-1 0,0 1,8 62,-8 130,9-182,-3-17</inkml:trace>
  <inkml:trace contextRef="#ctx0" brushRef="#br0" timeOffset="160880.611">1890 7060,'0'24,"0"3,0-8,0-7</inkml:trace>
  <inkml:trace contextRef="#ctx0" brushRef="#br0" timeOffset="161132.145">1862 6636,'0'0</inkml:trace>
  <inkml:trace contextRef="#ctx0" brushRef="#br0" timeOffset="161376.767">2003 7370,'54'-107,"42"-64,-96 170,0 0,0 0,0 0,1 0,-1 0,0 0,1 1,-1-1,1 0,-1 0,1 0,-1 0,1 0,0 1,-1-1,1 0,0 1,0-1,0 0,-1 1,1-1,0 1,0-1,0 1,0 0,0-1,0 1,0 0,0 0,0 0,0-1,0 1,0 0,0 0,0 0,0 1,0-1,0 0,0 0,0 0,0 1,0-1,0 1,0-1,0 1,-1-1,1 1,0-1,0 1,0 0,-1-1,1 1,0 0,-1 0,1-1,-1 1,1 0,-1 0,1 0,-1 0,1 0,-1 0,7 61,-8-57,0-1,1 1,-1 0,1 0,0 0,0 0,0 0,1-1,0 1,0 0,0 0,0 0,1-1,0 1,0-1,0 0,0 1,1-1,-1 0,1 0,0 0,1-1,-1 1,1-1,-1 0,1 0,0 0,0 0,0-1,1 1,-1-1,1 0,-1 0,5 0,1-3,0-2,0 1,0-1,-1-1,1 0,-1 0,0-1,0 0,0 0,-1-1,0 0,0-1,-1 1,1-2,-1 1,-1-1,1 0,-2 0,5-8,-1 6,49-59,-48 56</inkml:trace>
  <inkml:trace contextRef="#ctx0" brushRef="#br0" timeOffset="162448.819">3104 7172,'12'183,"-7"-138,-1 0,-2 0,-2 1,-2-1,-3 0,-4 21,-4-38,13-28,-1 0,1 0,0 1,0-1,-1 0,1 0,-1 1,1-1,0 0,-1 0,1 0,-1 1,1-1,0 0,-1 0,1 0,-1 0,1 0,0 0,-1 0,1 0,-1 0,1 0,-1 0,1 0,0-1,-1 1,1 0,-1 0,1 0,0-1,-1 1,1 0,0 0,-1-1,1 1,0 0,-1 0,1-1,0 1,0 0,-1-1,1 1,0-1,0 1,0 0,-1-1,1 1,0-1,0 1,0 0,0-1,0 1,0-1,0 1,0-1,0 1,0 0,0-1,0 1,0-1,0 1,1 0,-1-1,-2-18,1 0,1 0,1 0,0 0,1 0,1 0,1 1,1-1,1 1,0 0,1 0,1 1,1 0,0 0,10-12,146-185,-151 198,0 0,2 0,0 2,0 0,1 1,1 0,1 2,-1 0,2 1,15-6,-32 14,0 1,1 0,-1-1,0 1,0 0,0 1,1-1,-1 0,0 1,1 0,-1 0,1 0,-1 0,0 1,1-1,-1 1,0 0,0 0,1 0,-1 0,0 0,0 1,0-1,0 1,-1 0,1 0,0 0,-1 1,1-1,-1 0,0 1,0 0,0-1,0 1,0 0,0 0,-1 0,0 0,1 0,-1 0,0 1,-1-1,1 0,-1 1,1-1,-1 0,0 1,0 0,-3 12,0-1,0 1,-2-1,0 0,-1 0,0-1,-1 1,-1-1,0-1,-1 0,0 0,-1 0,-4 2,8-6,-1 0,-1 0,1-1,-2 0,1 0,-1-1,0 0,0-1,-1 0,0 0,0-1,0 0,-1-1,0 0,0-1,0 0,0-1,-11 2,19-5,-1 1,1-1,-1 0,1 0,0 0,-1 0,1-1,0 0,0 1,0-1,0 0,0 0,0-1,0 1,1 0,-1-1,1 0,0 1,0-1,0 0,0 0,0-1,1 1,-1 0,1 0,0-1,0 1,0-1,0 1,1-1,0 1,-1-1,1 1,0-1,1 0,-1 1,1-1,-1 1,1-1,0 1,0 0,1-1,-1 1,1 0,0 0,-1 0,1 0,1 0,-1 0,1-1,13-21</inkml:trace>
  <inkml:trace contextRef="#ctx0" brushRef="#br0" timeOffset="162662.739">3838 7144,'-5'24,"-1"3,5-8,2-11,2-8</inkml:trace>
  <inkml:trace contextRef="#ctx0" brushRef="#br0" timeOffset="162812.645">3781 6861,'0'0</inkml:trace>
  <inkml:trace contextRef="#ctx0" brushRef="#br0" timeOffset="163230.647">4064 7031,'-29'430,"28"-413,0 0,-1 0,0 0,-2 0,0 0,0-1,-2 1,0-1,-1-1,0 1,6-16,1 0,-1 0,1 0,-1 1,1-1,0 0,-1 0,1 0,-1 0,1 0,-1 0,1 0,-1 0,1 0,-1 0,1 0,0-1,-1 1,1 0,-1 0,1 0,-1 0,1-1,0 1,-1 0,1 0,0-1,-1 1,1 0,0-1,-1 1,1-1,0 1,0 0,-1-1,1 1,0-1,0 1,0 0,-1-1,1 1,0-1,0 1,0-1,0 1,0-1,0 1,0 0,0-1,0 1,0-1,0 1,1-1,-1 1,0-1,0 1,0 0,1-1,-1 1,0-1,0 1,1 0,-1-1,0 1,1 0,-1-1,4-24,1-1,1 1,1 1,1-1,1 1,1 0,8-11,-13 24,15-29,2 1,2 1,1 0,2 2,1 2,2 0,33-29,-58 58,0 0,0 1,1-1,-1 1,1 0,0 0,0 1,0 0,1 0,-1 0,1 1,-1 0,1 0,0 1,0-1,0 2,0-1,0 1,0 0,5 1,-10-1,0 1,-1 0,1 0,0 1,0-1,0 0,-1 0,1 1,-1-1,1 1,-1 0,1-1,-1 1,0 0,0 0,0 0,0 0,0 0,0 0,-1 0,1 0,-1 0,1 0,-1 0,0 0,0 1,0-1,0 0,0 0,0 0,-1 0,1 0,-1 0,1 1,-26 71,17-58,0 0,-1-1,0 0,-2-1,1 0,-2-1,0 0,0-1,-1-1,-1 0,0-1,-12 7,-22-2,31-15</inkml:trace>
  <inkml:trace contextRef="#ctx0" brushRef="#br0" timeOffset="163560.978">4515 7257,'35'-3,"0"-2,0-1,-1-2,0-2,0-1,-1-1,-1-2,28-15,-55 26,-1 0,1 0,0-1,-1 1,1-1,-1 0,0 0,-1-1,1 1,-1-1,0 1,0-1,0 0,0-1,-1 1,0 0,0-1,-1 1,1-1,-1 1,0-1,-1 0,0 1,1-1,-2 0,1 0,-1 1,0-1,-1-5,1 9,0 0,-1-1,1 1,0 0,-1 0,0 0,1 0,-1 0,0 0,0 0,0 1,0-1,-1 1,1-1,0 1,-1 0,1 0,-1 0,1 0,-1 0,1 1,-1-1,1 1,-1-1,0 1,1 0,-1 0,0 0,1 1,-1-1,0 1,1-1,-1 1,1 0,-1 0,1 0,-85 49,75-40,1 1,0 1,0 0,1 0,1 1,0 0,1 0,1 1,0 0,0 1,-1 6,6-15,0 0,0 1,1-1,0 1,0-1,1 1,-1-1,1 1,1-1,-1 1,1-1,0 1,1-1,-1 0,1 1,1-1,-1 0,1 0,0-1,0 1,1-1,0 1,0-1,0 0,0 0,1-1,0 1,2 1,3 0,-1-1,0 0,1 0,0-1,0 0,1-1,-1 0,0-1,1 0,0 0,0-1,-1-1,11 0,11 0</inkml:trace>
  <inkml:trace contextRef="#ctx0" brushRef="#br0" timeOffset="164247.258">5700 7144,'-9'10,"1"0,-1 1,2 0,0 0,0 1,1 0,0 0,1 1,0-1,1 1,1 0,0 0,1 1,0-1,1 0,0 11,3-20,0 0,0 1,0-1,1 0,-1 0,1 0,0-1,0 1,0-1,1 0,-1 1,1-1,0-1,0 1,0-1,0 1,0-1,1 0,-1-1,1 1,-1-1,1 0,-1 0,1 0,0-1,0 1,-1-1,1 0,0-1,-1 1,1-1,0 0,-1 0,1 0,-1-1,1 0,-1 0,0 0,0 0,1-1,-2 1,1-1,0 0,-1 0,1 0,-1-1,1 0,3-3,0 0,-1 0,0-1,0 0,0 0,-1 0,0-1,-1 0,0 0,-1 0,1 0,-2 0,1-1,-1 1,-1-1,0 0,0 0,-1 1,0-1,-1-6,0 11,-1 1,1-1,-1 1,1-1,-1 1,-1 0,1-1,0 1,-1 1,0-1,0 0,0 1,-1-1,1 1,-1 0,0 0,1 0,-1 1,-1-1,1 1,0 0,0 0,-1 1,1-1,-1 1,0 0,1 0,-1 0,0 1,0 0,1 0,-1 0,0 0,0 1,1 0,-3 0,-13 5</inkml:trace>
  <inkml:trace contextRef="#ctx0" brushRef="#br0" timeOffset="164496.69">6067 7454,'5'-28,"11"-25,8-8,-1 3,2 5,0 12,1 8,1 5,1 8,0 6,-5 6</inkml:trace>
  <inkml:trace contextRef="#ctx0" brushRef="#br0" timeOffset="165309.987">7112 6241,'-25'559,"22"-115,19-359,-15-83,0 0,0 1,0-1,0 0,1 0,-1 0,1 0,-1-1,1 1,-1 0,1-1,0 1,0-1,0 1,0-1,0 0,0 0,0 0,1 0,-1 0,0 0,0-1,1 1,-1-1,0 0,1 1,-1-1,1 0,-1-1,0 1,1 0,-1-1,2 0,10-4,-1-1,0 0,-1-1,0-1,0 0,0 0,-1-1,0-1,-1 1,0-2,-1 0,0 0,-1 0,2-5,24-25,-17 23,0-1,2 2,0 1,0 0,2 1,8-4,-28 18,0 0,0 0,0 0,0 1,0-1,0 0,1 0,-1 1,0-1,1 0,-1 1,0 0,1-1,-1 1,0 0,1-1,-1 1,1 0,-1 0,0 0,1 0,-1 1,1-1,-1 0,0 0,1 1,-1-1,0 1,1-1,-1 1,0 0,0 0,1-1,-1 1,0 0,0 0,0 0,0 0,0 0,0 0,0 1,-1-1,1 0,0 0,-1 1,1-1,-1 0,1 1,-1-1,0 0,1 1,-1 0,-12 93,9-87,0-1,1 1,0 1,1-1,0 0,0 0,1 1,0-1,0 0,1 0,0 3,-1-9,1-1,0 1,-1-1,1 1,0 0,-1-1,1 1,0-1,0 0,0 1,1-1,-1 0,0 1,0-1,1 0,-1 0,1 0,-1 0,1 0,-1-1,1 1,-1 0,1-1,0 1,-1-1,1 0,0 1,-1-1,1 0,0 0,1 0,12-3</inkml:trace>
  <inkml:trace contextRef="#ctx0" brushRef="#br0" timeOffset="168899.543">7930 7031,'-50'90,"44"-79,1 1,0 0,0 0,2 0,-1 0,2 1,-1-1,2 1,0-1,0 1,1 0,0-1,2 1,0 5,-1-15,1 0,-1 1,1-1,0 0,0 0,0 0,0 0,0-1,1 1,-1 0,1-1,0 0,0 0,0 0,0 0,0 0,0 0,0-1,0 1,1-1,-1 0,1 0,-1-1,1 1,-1-1,1 1,-1-1,1 0,0 0,-1-1,1 1,-1-1,1 0,0 0,7-1,0-1,-1 0,1-1,-1 0,0-1,0 0,-1-1,1 1,-1-2,6-5,-8 7,0-1,-1 1,0-1,-1-1,1 1,-1-1,0 0,-1 0,1 0,-2 0,1-1,-1 0,0 0,0 0,-1 0,0 0,-1 0,0-1,0 1,-1-1,0 1,0 0,-1-1,0 1,-1-1,1 1,-3-4,1 9,0 0,0-1,-1 1,1 1,-1-1,0 0,0 1,0 0,0 0,0 0,0 0,-1 0,1 1,0 0,-1 0,1 0,-1 1,0 0,1-1,-4 2,-17-2</inkml:trace>
  <inkml:trace contextRef="#ctx0" brushRef="#br0" timeOffset="169279.605">8382 7031,'-11'14,"1"0,0 1,1 0,0 0,2 1,0 0,0 1,2 0,0-1,1 2,0-1,2 0,0 1,1-1,0 2,1-17,0 0,1 0,-1 0,0 0,1 0,-1 0,1 0,-1 0,1 0,0-1,0 1,0 0,0 0,0-1,0 1,0-1,1 1,-1-1,1 1,-1-1,1 0,-1 0,1 1,0-1,0-1,-1 1,1 0,0 0,0-1,0 1,0-1,0 1,0-1,0 0,0 0,0 0,0 0,0 0,0 0,0 0,0-1,0 1,1-1,81-39,-71 32,1-1,-1 0,-1-1,0 0,0-1,-1-1,0 1,-1-2,-1 1,0-2,0 1,-1-1,-1 0,-1-1,0 1,1-6,-7 17,0 1,0-1,0 0,0 1,-1-1,1 1,-1-1,0 1,0-1,0 1,0-1,0 1,-1 0,1 0,0 0,-1 0,0 0,1 0,-1 0,0 0,0 0,0 1,0-1,-1 1,1 0,0-1,-1 1,1 0,0 1,-1-1,1 0,-1 1,0-1,1 1,-1 0,1-1,-1 1,0 1,1-1,-1 0,-1 1,-21-2</inkml:trace>
  <inkml:trace contextRef="#ctx0" brushRef="#br0" timeOffset="169812.436">8917 7060,'-74'448,"58"-356,16-92,-1-1,1 1,0 0,0 0,0-1,-1 1,1 0,0 0,0-1,-1 1,1 0,0 0,0 0,-1 0,1-1,0 1,-1 0,1 0,0 0,-1 0,1 0,0 0,-1 0,1 0,0 0,-1 0,1 0,0 0,0 0,-1 0,1 0,0 0,-1 0,1 1,0-1,-1 0,1 0,0 0,0 0,-1 1,1-1,0 0,0 0,-1 1,1-1,0 0,0 0,0 1,0-1,-1 0,1 1,0-1,0 0,0 0,0 1,0-1,0 0,0 1,0-1,-6-29,5 9,1-1,0 0,2 1,0-1,2 1,0 0,1 0,1 0,1 1,1 0,0 0,3-2,-3 2,0 1,2 0,0 0,0 1,2 0,0 1,1 1,1 0,0 1,1 0,0 1,1 0,1 2,0 0,0 1,1 0,0 2,1 0,0 1,9-2,-24 8,1 0,0 1,-1-1,1 1,0 0,0 1,-1-1,1 1,0 0,-1 0,1 0,0 1,-1-1,0 1,1 0,-1 0,0 1,0-1,0 1,0 0,-1 0,1 1,-1-1,0 0,0 1,0 0,0 0,-1 0,0 0,1 0,-1 1,-1-1,1 1,-1-1,0 1,0-1,0 1,0 0,-1 0,0-1,0 1,0 0,-1 0,1 0,-2 2,0 0,0 0,0-1,-1 1,0-1,0 0,0 0,-1 0,0 0,0 0,-1-1,1 0,-1 0,0 0,-1-1,1 1,-1-1,0 0,0-1,0 0,-3 1,-143 38,125-37,23-4,0 0,0 0,-1 0,1 0,0 0,0-1,-1 0,1 0,0 0,0 0,-1-1,1 1,0-1,0 0,0 0,0-1,0 0,0 1,0-1,0 0,1-1,-1 1,1-1,-10-12</inkml:trace>
  <inkml:trace contextRef="#ctx0" brushRef="#br0" timeOffset="172534.541">11882 6016,'-118'211,"-62"164,22-90,311-527,-31 51,61-78,-183 269,50-48,-49 47,0 0,0 0,0 0,1 1,-1-1,0 1,0-1,1 1,-1-1,0 1,0 0,1-1,-1 1,0 0,1 0,-1 0,1 0,-1 0,0 0,0 1,1-1,-1 0,0 1,1-1,-1 1,0-1,0 1,0 0,1-1,-1 1,0 0,0 0,0 0,0 0,0 0,-1 0,1 0,0 0,0 0,-1 0,1 0,0 1,-1-1,0 0,1 0,-1 1,0-1,1 1,2 13,-1-1,0 0,-2 1,1-1,-1 1,-1-1,-1 1,0-1,-1 0,-1 4,-2 15,-30 202,24-174,8-51,1 1,1-1,-1 1,2-1,0 1,0 0,1 0,0 0,1-1,0 1,0 0,1-1,1 2,-1-9,0-1,0 1,1-1,-1 0,0 1,1-1,-1 0,1-1,0 1,0 0,0-1,-1 0,1 0,0 0,1 0,-1 0,0 0,0-1,0 1,0-1,1 0,-1 0,0 0,0-1,0 1,0-1,1 0,-1 1,0-1,0-1,0 1,0 0,-1-1,1 1,0-1,-1 0,1 0,-1 0,1 0,-1-1,0 1,0-1,0 1,0-1,-1 0,1 1,-1-1,2-3,70-93,-5-3,17-40,37-87,-99 199,-23 29,1 1,-1 0,1-1,-1 1,0 0,1-1,0 1,-1 0,1 0,-1-1,1 1,-1 0,1 0,-1 0,1 0,0 0,-1 0,1 0,-1 0,1 0,-1 0,1 0,0 0,-1 0,1 1,-1-1,1 0,-1 0,1 1,-1-1,1 0,-1 1,1-1,-1 0,0 1,1-1,-1 1,1-1,-1 1,0-1,1 0,-1 1,0 0,0-1,0 1,1-1,-1 1,0-1,0 1,0-1,0 1,0 0,0-1,0 1,0-1,0 1,0-1,0 1,6 184,-8-117,1 268,1-312</inkml:trace>
  <inkml:trace contextRef="#ctx0" brushRef="#br0" timeOffset="172785.653">13151 6156,'-19'43,"-7"34,-3 8,3 0,6-11,2-7,3-11,5-10,4-8,3-6,2-3,1-2,0-6</inkml:trace>
  <inkml:trace contextRef="#ctx0" brushRef="#br0" timeOffset="173200.357">12954 6128,'53'-39,"2"3,1 2,2 2,2 4,0 1,10 1,-50 18,1 1,-1 2,1 0,0 1,0 1,16 0,-32 2,1 1,-1 1,0-1,1 1,-1-1,0 2,1-1,-1 0,0 1,0 0,0 0,0 1,0 0,-1-1,1 1,-1 1,0-1,0 1,0-1,0 1,0 1,-1-1,0 0,0 1,0-1,-1 1,1 0,0 2,-1-1,-1 0,0-1,0 1,0-1,0 1,-1 0,0 0,0-1,-1 1,0 0,0-1,0 1,0 0,-1-1,0 1,0-1,-1 0,1 0,-1 0,0 0,-3 2,-83 93,86-97,-98 84,-4-3,-68 38,156-111,12-9,0 1,0-1,1 1,-1 0,1 0,-1 1,1-1,0 1,1 0,-1 0,0 1,1-1,0 1,0-1,1 1,-1 0,1 0,0 1,3-2,1 0,0 0,0 0,1-1,-1 1,1-1,-1 0,1 0,0 0,0 0,1 0,-1-1,1 1,-1-1,1 0,0 0,-1 0,1 0,0-1,0 0,1 0,-1 0,0 0,2 0,10 4,3 2,-1 1,1 0,-2 1,1 1,-1 1,0 0,-1 1,-1 1,0 1,0 0,2 6,-16-16,1 0,0-1,0 1,0-1,0 1,1-1,0 0,-1 0,1 0,0 0,0 0,1-1,-1 1,1-1,-1 0,1 0,-1 0,1-1,0 1,0-1,0 0,0 0,0 0,0-1,0 1,0-1,1 0,-1 0,0-1,0 1,0-1,0 0,0 0,2 0,6-10</inkml:trace>
  <inkml:trace contextRef="#ctx0" brushRef="#br0" timeOffset="173701.77">13885 5902,'255'-50,"-253"49,1 0,-1 1,0-1,1 0,-1 1,1-1,-1 1,0 0,1 0,-1 0,1 0,-1 0,1 1,-1-1,0 1,1 0,-1-1,0 1,1 0,-1 0,0 0,0 1,0-1,0 0,0 1,0 0,-1-1,1 1,0 0,-1 0,1 0,-1 0,0 0,1 0,-1 0,0 0,0 1,-1-1,1 0,0 1,-1-1,0 1,1 0,-5 9,0-1,-1 1,0-2,-1 1,0 0,-1-1,0 0,0-1,-1 1,-4 3,-9 11,5-4,8-12,1 0,-1 0,2 1,-1 0,1 0,1 1,-1-1,2 1,-1 0,1 1,1-1,0 1,1 0,-2 8,5-16,-1 0,1-1,0 1,0 0,0 0,0-1,0 1,1-1,-1 1,1-1,0 1,0-1,0 0,0 0,0 0,0 0,0 0,1 0,-1-1,1 1,-1-1,1 1,0-1,-1 0,1 0,0-1,0 1,0 0,0-1,1 0,92-2,20-23,-91 22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182169.076">705 8640,'6'-42,"-5"40,0-1,0 0,0 1,0-1,0 0,0 0,-1 0,1 0,-1 0,0 1,0-1,0 0,0 0,-1 0,1 0,-1 0,0 0,1 0,-1 1,-1-1,1 0,0 1,-1-1,1 1,-1-1,0 1,1 0,-1-1,-1 1,1 0,0 0,0 1,-1-1,1 0,-1 1,1 0,-1-1,-1 1,-8 0,1 1,0 0,-1 1,1 1,0-1,0 2,0 0,0 0,0 1,1 0,-1 1,1 0,0 0,1 1,-1 1,1 0,0 0,1 1,0 0,-4 4,-6 3,-10 9,2 1,1 1,1 1,1 1,1 1,2 1,1 1,1 1,2 0,1 1,2 1,1 0,2 1,1 0,-1 13,8-36,0 0,1 1,0-1,1 0,1 1,0-1,0 0,2 1,-1-1,1 0,1 0,0-1,1 1,0-1,1 0,0 0,0-1,1 0,1 0,0 0,0-1,1 0,0-1,0 0,1 0,0-1,2 1,4 0,0 0,0-1,1-1,0-1,0 0,0-1,0-1,1 0,-1-1,1-1,-1-1,1-1,0 0,0-1,49-16,-48 13</inkml:trace>
  <inkml:trace contextRef="#ctx0" brushRef="#br0" timeOffset="183221.705">818 9147,'1'24,"0"-1,2 1,1-1,0 0,2 0,1-1,0 1,2-1,0-1,7 10,-15-29,-1 1,1-1,0 1,1-1,-1 1,0-1,1 0,-1 0,1 0,0 0,0 0,-1 0,1 0,0-1,1 1,-1-1,0 1,0-1,1 0,-1 0,1 0,-1 0,1 0,-1-1,1 1,-1-1,1 0,0 1,-1-1,1 0,0-1,-1 1,1 0,-1-1,1 1,-1-1,1 0,-1 0,1 0,-1 0,0 0,1-1,-1 1,0-1,0 1,0-1,0 0,0-1,13-17,-1 0,-1-1,-2-1,0 0,-1-1,-1 0,-1 0,-1-1,-1 0,-1 0,-1-3,14 66,3 267,-8-132,-9 149,-4-235,0-66,-1 0,-1 0,-1 0,-1 0,-1-1,-1 0,0 0,-2 0,0-1,-2 0,0-1,-1 0,-11 15,21-32,0 0,0 1,0-1,0 0,-1 0,1 0,-1 1,0-2,1 1,-1 0,0 0,0 0,0-1,0 1,0-1,-1 0,1 0,0 0,-1 0,1 0,-1 0,1 0,-1-1,1 1,-1-1,1 0,-1 0,1 0,-1 0,0 0,1-1,-1 1,1-1,-1 1,1-1,-1 0,1 0,0 0,0 0,-1-1,1 1,0 0,0-1,0 0,-2-9,2 0,-1 0,1 0,1 0,0 0,0 0,1-1,1 1,0-7,0-6,4-30,3 1,1 1,3-1,2 2,3 0,1 1,3 0,2 2,2 0,6-4,181-347,-181 342,-6 16,-1-1,-2 0,-3-2,-1-1,-2 0,-1-1,-3 0,-3-1,5-44,-14 69,3 10,-2 0,0-1,0 0,-1 1,-1-1,0 1,-1-1,0 1,-1-1,0 1,-1 0,0 0,-1 1,-1-1,0 1,0 0,-8-9,12 19,0 1,0 0,-1 0,1-1,0 2,0-1,0 0,0 0,0 1,-1-1,1 1,0-1,0 1,0 0,0 0,0 0,0 0,1 0,-1 0,0 1,1-1,-1 1,0-1,1 1,0 0,-1-1,1 1,0 0,0 0,0 0,0 0,0 0,0 0,1 0,-1 0,1 0,0 0,-1 0,1 1,0-1,0 0,0 0,1 2,-13 53,3 1,2 0,1 55,6-108,-1 49,2 1,2-1,3 0,2 0,6 14,52 175,-48-153,-18-91</inkml:trace>
  <inkml:trace contextRef="#ctx0" brushRef="#br0" timeOffset="183466.001">1778 9260,'-5'34,"-1"15,4 0,4-13,1-13</inkml:trace>
  <inkml:trace contextRef="#ctx0" brushRef="#br0" timeOffset="183633.36">1778 8809,'0'24,"0"8</inkml:trace>
  <inkml:trace contextRef="#ctx0" brushRef="#br0" timeOffset="183949.652">1919 9458,'103'-254,"-75"203,-27 52,1 0,-1 0,0 0,0 0,0 0,0 0,0 0,-1 0,1 1,0-1,-1 0,1 0,0 1,-1-1,1 1,-1-1,0 0,0 1,1-1,-1 1,0-1,0 1,0-1,0 0,-1 1,1-1,0 2,0-3,19 122,-17-118,-1 1,1-1,-1 1,1-1,0 0,1 0,-1 0,1 0,0 0,0 0,0-1,0 1,1-1,-1 0,1 0,0 0,0-1,0 1,0-1,0 0,1 0,-1 0,1-1,2 1,-3-2,0 1,-1-2,1 1,0 0,0-1,0 0,0 1,-1-2,1 1,-1 0,1-1,-1 1,1-1,-1 0,0 0,0-1,0 1,0-1,0 1,0-1,-1 0,1 0,-1 0,0 0,0-1,0 1,1-2,30-100,-30 79</inkml:trace>
  <inkml:trace contextRef="#ctx0" brushRef="#br0" timeOffset="184965.948">2483 9176,'-18'19,"1"0,0 1,1 1,2 0,0 1,1 1,1 0,1 1,1 0,2 0,-3 11,11-32,-1-1,1 0,-1 1,1-1,0 1,0-1,0 0,0 1,1-1,-1 1,0-1,1 0,0 0,0 1,-1-1,1 0,1 0,-1 0,0 0,0 0,1 0,-1 0,1 0,0 0,-1-1,1 1,0-1,0 1,0-1,0 0,0 0,1 0,-1 0,0 0,0 0,1 0,-1-1,0 1,1-1,-1 0,0 0,1 0,-1 0,1 0,-1 0,2-1,12-2,-1-2,1 0,-1 0,0-2,0 0,0 0,-1-1,0-1,-1-1,0 0,0 0,-1-1,-1-1,0 0,9-13,3-11,-1 0,-3-2,-1 0,-1-1,-3-1,-1 0,-2-1,0-4,-7 29,1 3,0 1,-1-1,-1 0,0 0,0 0,-2 0,1 0,-2-1,0 1,0 0,-2-1,1 1,-2 0,1 0,-2 0,0 0,0 1,-1-1,-1 1,-5-9,7 18,1-1,-1 1,0 0,1 1,-1-1,0 1,-1-1,1 1,0 0,-1 1,1-1,-1 1,1 0,-1 0,0 0,0 1,1 0,-1 0,0 0,0 0,1 1,-1-1,0 1,1 1,-1-1,1 1,-4 1,-2 1,0 0,1 1,-1 0,1 1,1 0,-1 0,1 1,0 0,0 1,1-1,-7 10,3-3,0 2,1 0,1 0,1 0,0 1,1 1,0-1,2 1,0 0,1 0,1 1,1-1,0 3,1-9,1 0,0 0,0 0,1 0,1 0,0 0,1 0,0-1,1 1,0-1,0 0,2 0,-1-1,1 1,1-1,0 0,0-1,1 0,0 0,0 0,1-1,1-1,1 2,2 2,0-2,1 1,0-2,1 1,0-2,0 0,0-1,1-1,0 0,0-1,0 0,1-2,-1 0,1-1,0 0,-1-1,1-1,-1-1,1-1,-1 0,0-1,0 0,0-1,0-1,-1-1,0 0,0-1,-1-1,0 0,9-8,-13 6,0 1,-1-1,0-1,0 0,-1 0,-1-1,-1 0,1 0,-2 0,2-7,3-71,-11 89,1-1,-1 1,1 0,-1 0,1 0,-1 0,0 0,0 0,0 0,0 0,-1 0,1 0,0 0,-1 1,0-1,1 1,-1-1,0 1,1-1,-1 1,0 0,0 0,0 0,0 0,0 0,0 1,-1-1,1 0,0 1,0 0,0-1,-1 1,1 0,0 0,0 0,-1 1,1-1,0 1,-1-1,-8 5,1 0,-1 0,1 1,1 1,-1 0,1 0,0 1,0 0,1 0,0 1,1 0,0 0,0 1,1 0,0 0,1 1,0 0,-3 9,-39 123,46-137,0 0,1-1,0 1,0 0,0 0,1-1,0 1,0 0,0-1,1 1,-1-1,1 1,1-1,-1 0,1 0,0 0,0 0,0 0,1-1,0 0,0 1,0-1,0-1,4 4,2-2,0 0,0 0,1-1,-1-1,1 1,0-2,0 1,0-2,0 0,0 0,0 0,0-2,0 1,1-2,-1 1,0-1,-1-1,1 0,0-1,-1 0,0 0,0-1,0 0,0-1,-1 0,0-1,0 0,-1 0,6-7,13-9,0-1,-2-1,0-2,-2 0,-1-2,-1 0,-2-2,-1 0,-2-1,0 0,-3-2,7-20,-19 51,0 0,0 0,0 0,0-1,0 1,-1 0,1 0,-1-1,0 1,0 0,0 0,0-1,-1 1,1 0,-1 0,0 0,0-1,0 1,0 0,0 0,-1 0,0 1,1-1,-1 0,0 1,0-1,-1 1,1-1,0 1,-1 0,1 0,-1 0,0 0,0 1,0-1,0 1,0 0,0 0,0 0,0 0,0 0,0 0,-1 1,1 0,0 0,0 0,-3 0,-1 1,0 1,0-1,0 2,1-1,-1 1,0 0,1 0,0 1,0-1,0 1,0 1,1-1,0 1,0 0,0 0,0 1,1 0,0-1,0 1,0 1,1-1,0 0,0 1,1 0,0-1,0 1,0 0,1 0,0 0,1 0,-1 0,1 1,1-1,-1 0,1 0,0 0,1 0,0 0,0 0,0-1,1 1,0-1,0 1,2 1,198 154,-193-149,-1 1,0 0,0 1,-1-1,-1 2,-1-1,0 1,-1 0,-1 0,1 8,-3-14</inkml:trace>
  <inkml:trace contextRef="#ctx0" brushRef="#br0" timeOffset="186839.783">4826 9063,'-14'1,"0"0,0 1,1 1,-1 0,1 1,0 1,0 0,0 0,1 2,-1-1,2 1,-1 1,1 0,0 1,1 0,0 1,0 0,1 0,0 1,1 0,0 1,-5 10,8-14,-1 1,1 0,1 0,0 0,0 1,0-1,2 1,-1 0,1 0,0 0,1 0,1 0,-1 0,1 0,1 0,0 0,0 0,1 0,1 0,-1 0,2-1,-1 1,1-1,1 0,1 2,-2-5,2-1,-1 1,1-1,0-1,0 1,0-1,1 0,-1 0,1 0,0-1,0 0,0-1,1 0,-1 0,1 0,-1-1,1 0,-1-1,1 1,0-1,-1-1,1 0,-1 0,1 0,-1-1,1 0,-1 0,0-1,0 0,0 0,3-3,5 1,0-2,0 0,0-1,0 0,-1-1,-1-1,0 0,0 0,-1-2,0 0,-1 0,0-1,-1 0,-1-1,0 0,-1 0,0-1,-1 0,-1 0,0-1,-1 0,-1 0,0-3,-4 14,-1 0,0 0,0 1,0-1,0 0,-1 0,1 0,-1 1,0-1,-1 1,1 0,-1-1,0 1,0 0,0 1,-1-1,1 0,-1 1,0 0,0 0,0 0,0 0,0 1,-1 0,0 0,1 0,-1 0,0 1,1-1,-1 1,0 0,0 1,0-1,0 1,0 0,0 1,0-1,0 1,0 0,0 0,0 0,0 1,1-1,-3 2,-19 9</inkml:trace>
  <inkml:trace contextRef="#ctx0" brushRef="#br0" timeOffset="187140.133">5165 9458,'0'-10,"0"-12,5-8,1-3,5-1,0-4,3-1,-1 2,3 2,3 3,3 1,-3 2,2 0,0 1,3 1,1 4,-3 11,-5 8</inkml:trace>
  <inkml:trace contextRef="#ctx0" brushRef="#br0" timeOffset="187901.502">6491 8950,'-37'15,"2"1,0 2,1 1,1 2,1 2,0 0,-8 11,26-23,0 0,0 1,1 1,0 0,1 0,1 1,0 1,1 0,1 1,0 0,1 0,-5 14,12-27,0 1,1-1,-1 0,1 1,0-1,0 1,0-1,0 1,0-1,1 1,0-1,-1 1,1-1,1 1,-1-1,0 0,1 0,0 0,-1 0,1 0,0 0,1 0,-1-1,0 1,1-1,0 1,-1-1,1 0,0 0,0 0,0-1,0 1,1-1,-1 0,0 1,4-1,5 3,0-2,0 1,0-2,0 1,0-2,1 0,-1 0,0-1,1 0,0-2,26-9,0-2,-1-1,-1-2,-1-2,0-2,-2 0,0-3,-1-1,-2-1,-1-1,11-15,-16 21,-2-2,0-1,-2-1,0 0,-2-2,-1 0,-1-1,-1-1,-2-1,-1 0,-1 0,-2-1,-1-1,-1 0,-2 0,1-17,-4 31,-2 0,1-1,-2 1,-1-1,0 1,-1 0,-1 0,0 0,-2 0,0 0,-1 1,-1-1,-8-15,13 30,-1 1,1-1,0 0,-1 1,1-1,-1 1,0 0,0 0,1 0,-2 0,1 0,0 1,0-1,0 1,-1 0,1 0,-1 0,1 1,-1-1,1 1,-1 0,1 0,-1 0,1 0,-1 0,1 1,-1 0,1 0,0 0,-1 0,1 0,0 0,0 1,0 0,0 0,0 0,0 0,-96 95,84-70,1 1,1 0,2 1,1 0,1 1,1 0,2 0,1 0,2 1,1 0,1 0,1 0,2-1,1 1,2 0,7 25,-8-36,0-1,1-1,2 1,-1-1,2 0,1 0,0-1,1 0,1 0,0-2,1 1,1-1,0-1,1 0,1-1,0-1,1 0,0-1,3 0,-14-7,0 0,1-1,-1 0,1-1,0 1,0-1,0 0,0 0,1-1,-1 0,0 0,1-1,-1 1,0-1,1-1,-1 1,0-1,1 0,-1-1,0 1,0-1,0 0,0-1,0 0,-1 1,1-2,-1 1,1-1,-1 0,0 0,1-2,28-95,-31 76</inkml:trace>
  <inkml:trace contextRef="#ctx0" brushRef="#br0" timeOffset="188136.841">7394 8979,'-9'38,"1"18,2 4,2-14,2-13</inkml:trace>
  <inkml:trace contextRef="#ctx0" brushRef="#br0" timeOffset="188286.074">7451 8583,'0'0</inkml:trace>
  <inkml:trace contextRef="#ctx0" brushRef="#br0" timeOffset="188684.504">7818 8780,'-31'12,"22"-10,0 1,0 0,1 0,-1 1,1 0,0 1,0-1,0 2,1-1,0 1,0 0,0 1,-3 3,9-8,0-1,1 1,-1-1,0 0,0 1,1 0,-1-1,1 1,-1-1,1 1,0 0,0-1,0 1,0-1,0 1,0 0,0-1,0 1,0 0,1-1,-1 1,1-1,-1 1,1-1,0 1,0-1,0 1,-1-1,1 0,1 1,-1-1,0 0,0 0,0 0,0 0,2 1,61 33,-35-22,-23-11,-1 0,0 1,1 0,-1 0,0 0,-1 1,1 0,0 0,-1 0,0 0,0 0,0 1,-1 0,0 0,0 0,0 0,0 1,-1-1,0 1,0-1,0 1,-1 0,1 0,-2-1,1 1,-1 0,1 0,-2 0,1 0,-1 0,0 0,0 0,0 0,-1-1,0 1,0 0,0-1,-1 0,0 1,0-1,0 0,-1-1,0 1,-1 1,-9 7,-1-1,0-1,0-1,-1 0,-1-1,1 0,-1-2,-1 0,1-1,-2 0,-6-1</inkml:trace>
  <inkml:trace contextRef="#ctx0" brushRef="#br0" timeOffset="188972.726">8156 8499,'-29'602,"29"-576,1-8,0-1,-1 1,-2 0,1 0,-2-1,-1 1,0-1,-1 0,-4 11,-1-10</inkml:trace>
  <inkml:trace contextRef="#ctx0" brushRef="#br0" timeOffset="189253.835">8579 8668,'-65'50,"1"-2,3 2,-55 58,66-36,50-70,-1 0,0-1,0 1,1 0,-1 0,1 0,0 0,0 0,0 0,-1 0,2-1,-1 1,0 0,0 0,1 0,-1 0,1 0,-1 0,1-1,0 1,0 0,0 0,0-1,0 1,0-1,0 1,0-1,1 1,-1-1,1 0,-1 1,1-1,-1 0,1 0,0 0,-1 0,1-1,0 1,0 0,0-1,1 1,119 19,-108-18,5 0,0 1,0 1,0 0,-1 1,1 1,-1 1,-1 1,1 0,1 3,-2 2</inkml:trace>
  <inkml:trace contextRef="#ctx0" brushRef="#br0" timeOffset="192620.3">11571 8301,'-30'53,"1"1,3 1,3 2,-4 19,-86 263,84-248,29-91,0 0,0 0,1-1,-1 1,0 0,0 0,1 0,-1 0,0 0,1 0,-1 0,0 0,1 0,-1 0,0 0,0 0,1 0,-1 0,0 0,1 0,-1 0,0 0,1 0,-1 0,0 0,0 1,1-1,-1 0,0 0,0 0,1 0,-1 1,0-1,0 0,0 0,1 1,-1-1,0 0,0 0,0 1,0-1,0 0,1 1,-1-1,0 0,0 0,0 1,19-27,104-193,86-134,-90 190,-90 142,-18 46,-60 162,7-47,38-119,0 1,1-1,0 1,2-1,1 1,1 0,0 0,2-1,5 19,-7-36,0-1,0 1,1-1,-1 0,1 0,0 1,0-1,0 0,1-1,-1 1,1 0,-1-1,1 1,0-1,0 0,0 0,0 0,0 0,1-1,-1 1,0-1,1 0,-1 0,1 0,0-1,-1 1,1-1,0 1,-1-1,1-1,0 1,-1 0,1-1,-1 0,1 0,-1 0,1 0,-1 0,1-1,-1 1,0-1,0 0,0 0,0 0,0-1,0 1,-1-1,56-53,-3-4,-2-1,-3-3,-3-2,-3-1,9-25,45-87,-98 179,0 1,0-1,0 0,0 1,0-1,0 1,0-1,0 0,1 1,-1-1,0 0,0 1,0-1,0 0,0 0,1 1,-1-1,0 0,0 1,1-1,-1 0,0 0,0 1,1-1,-1 0,0 0,1 0,-1 1,0-1,1 0,-1 0,0 0,1 0,-1 0,0 0,1 0,-1 0,0 0,1 0,-1 0,0 0,1 0,-1 0,0 0,1 0,-1 0,1 0,-1-1,0 1,0 0,1 0,-1 0,0 0,1-1,-1 1,0 0,0 0,1-1,-1 1,0 0,0-1,0 1,1 0,-1 32,-31 193,29-169,3-1,2 1,2-1,4 8,4 88,-13-127</inkml:trace>
  <inkml:trace contextRef="#ctx0" brushRef="#br0" timeOffset="193108.27">12981 8160,'0'415,"-27"-162,9-144,13-90</inkml:trace>
  <inkml:trace contextRef="#ctx0" brushRef="#br0" timeOffset="193541.576">12841 8132,'38'-18,"0"1,2 3,0 1,0 2,1 1,1 3,0 1,-1 2,29 2,-64 1,-1 1,1 0,0 1,-1-1,1 1,-1 0,1 1,-1-1,0 1,1 0,-1 0,0 1,0 0,0 0,-1 0,1 0,-1 1,0-1,0 1,0 0,0 0,0 1,-1-1,0 1,0 0,0 0,-1 0,0 0,0 0,0 1,0-1,-1 1,0-1,0 1,0-1,-1 4,-3 9,-1-1,-1 0,0 0,-2-1,1 1,-2-1,0-1,-1 1,-1-1,0-1,-1 0,-1 0,0-1,-6 4,-121 94,114-95,1 2,0 0,1 2,1 0,1 2,-3 4,22-24,0 1,0 0,0-1,0 1,0 0,1 0,0-1,-1 1,1 0,0 1,1-1,-1 0,0 0,1 0,0 0,-1 1,2-1,-1 0,0 0,0 1,1-1,0 0,0 0,-1 0,2 0,-1 0,0 0,1 0,-1 0,1-1,0 1,0 0,0-1,0 0,0 1,1-1,-1 0,1 0,0 0,-1-1,3 2,17 10,0-2,1 0,0-1,1-2,0 0,24 4,-21-6,-1 1,0 1,-1 2,0 0,-1 2,4 3,24 6,-43-25</inkml:trace>
  <inkml:trace contextRef="#ctx0" brushRef="#br0" timeOffset="194051.017">13574 7906,'107'-44,"-104"43,90-2,-90 4,-1-1,0 1,1 0,-1 0,0 0,0 1,0-1,0 0,0 1,0-1,0 1,0 0,0 0,-1-1,1 1,-1 0,1 0,-1 1,0-1,0 0,0 0,0 1,0-1,-1 0,1 1,-1-1,1 1,-1-1,0 1,0-1,0 1,0-1,0 1,-1-1,1 0,-1 2,-4 11,-1 0,-1-1,0 0,-1 0,-1 0,0-1,0 0,-1-1,-1 0,0 0,-1-1,0-1,10-8,-52 64,53-65,0 1,0 0,0-1,0 1,0 0,1 0,-1-1,0 1,1 0,0 0,-1 0,1 0,0 0,0 0,0 0,0-1,0 1,1 0,-1 0,0 0,1 0,0 0,-1 0,1-1,0 1,0 0,0-1,0 1,0 0,0-1,0 1,1-1,-1 0,1 1,-1-1,1 0,-1 0,1 0,0 0,-1 0,1 0,9 1,1 1,-1-2,0 1,1-2,-1 1,1-2,-1 1,0-1,1-1,-1 0,0-1,0 0,0-1,0 0,7-4,27-9,-26 11</inkml:trace>
  <inkml:trace contextRef="#ctx0" brushRef="#br0" timeOffset="194409.71">14760 7765,'-401'585,"-9"-42,354-469,50-58</inkml:trace>
  <inkml:trace contextRef="#ctx0" brushRef="#br0" timeOffset="195072.553">14534 8526,'39'-20,"1"2,1 1,0 2,1 2,0 1,1 3,7 0,-48 8,0 0,0 0,0 0,0 0,1 1,-1-1,0 1,0-1,1 1,-1 0,0 0,1 0,-1 0,0 0,1 1,-1-1,0 0,0 1,0 0,1 0,-1 0,0 0,0 0,0 0,0 0,0 1,0-1,-1 0,1 1,0 0,-1-1,1 1,-1 0,0 0,0 0,1 0,-1 0,0 0,-1 0,1 1,0-1,-1 0,1 0,-1 1,0-1,1 0,-77 117,50-85,-5 6,9-13,1 0,1 1,2 2,1 0,1 0,-5 17,19-43,0 0,0-1,1 1,-1 0,1 0,0 0,0 0,1 0,-1 0,1 0,-1 0,1 0,1 0,-1 0,1 0,-1 0,1 0,0 0,0 0,1 0,-1 0,1 0,0-1,0 1,0-1,1 1,-1-1,1 0,0 0,0 0,0 0,0-1,0 1,0-1,1 0,-1 0,1 0,0 0,2 0,10 0,1-1,-1-1,0 0,1-1,-1-1,0-1,0 0,0-1,0-1,-1 0,1-1,-1-1,-1 0,9-6,14-5,78-39,-93 50</inkml:trace>
  <inkml:trace contextRef="#ctx0" brushRef="#br0" timeOffset="202575.406">2399 11405,'-22'0,"15"-1,0 0,0 1,1 0,-1 0,0 1,0 0,0 0,1 1,-1-1,1 2,-1-1,1 1,-6 2,11-4,0 0,0 0,0 0,0 0,0 0,0 0,0 0,0 0,0 1,1-1,-1 0,1 0,-1 1,1-1,-1 0,1 1,0-1,-1 0,1 1,0-1,0 1,0-1,0 0,0 1,1-1,-1 0,0 1,1-1,-1 0,0 1,1-1,0 0,-1 0,1 1,0-1,0 0,-1 0,1 0,0 0,0 0,0 0,0 0,1 0,52 33,-26-29,0-2,1-1,-1-2,1-1,-1-1,0-1,0-1,0-2,0 0,-1-2,0-2,-1 0,0-1,0-2,-2-1,1-1,-2 0,11-11,31-24,-1-3,-4-2,-1-4,-3-1,-3-4,-3-1,-3-2,4-14,130-242,-180 323,35-55,-35 54,0 0,-1 0,1 0,0 0,0 1,1-1,-1 0,0 0,0 1,0-1,0 1,1-1,-1 1,0-1,0 1,1 0,-1 0,0 0,1 0,-1 0,0 0,1 0,-1 0,0 0,1 0,-1 1,0-1,0 0,1 1,-1 0,0-1,0 1,0-1,0 1,0 0,0 0,0 0,0 0,0 0,0 0,0 0,0 0,-1 0,1 0,0 1,7 13,-1 0,-1 0,-1 1,0 0,0 0,-2 0,0 0,-1 1,-1-1,0 1,-1 0,-2 10,2 0,-18 370,-13-165,27-223,-1 0,-1 0,1 0,-1 0,-1-1,0 0,0-1,0 1,-1-1,0-1,-1 0,1 0,-1 0,0-1,0 0,-1-1,0 0,1-1,-1 0,-1 0,1-1,0-1,0 1,-1-2,1 1,-1-1,1-1,0 0,-1 0,1-1,-10-3,0-1,0 0,0-1,1-1,0 0,0-2,1 0,0-1,1-1,-16-14,8 3</inkml:trace>
  <inkml:trace contextRef="#ctx0" brushRef="#br0" timeOffset="203495.102">3951 11179,'-1'323,"-2"-292,-1 0,-2 0,-1-1,-1 1,-2-2,0 1,-3 0,13-29,0-1,0 1,1-1,-1 1,0-1,0 1,0-1,1 1,-1-1,0 1,0-1,0 1,0-1,0 1,0 0,0-1,0 1,0-1,-1 1,1-1,0 1,0-1,0 1,-1-1,1 1,0-1,0 1,-1-1,1 0,0 1,-1-1,1 1,-1-1,1 0,-1 1,1-1,0 0,-1 0,1 1,-1-1,1 0,-1 0,1 0,-1 1,1-1,-1 0,0 0,1 0,-1 0,1 0,-1 0,1 0,-1 0,1 0,-1-1,1 1,-1 0,1 0,-1 0,1-1,-1 1,1 0,-1 0,1-1,-1 1,1 0,0-1,-1 1,1-42,11-6,3 1,2 0,2 2,1 0,3 0,2 2,1 1,25-29,-34 48,4-11,2 1,2 1,1 2,1 0,1 2,2 0,1 2,21-13,-49 36,1 1,-1-1,1 1,0 0,0 0,0 0,0 0,0 1,0-1,0 1,0 0,1 0,-1 0,1 1,-1-1,0 1,1-1,-1 1,1 0,-1 0,1 1,-1-1,1 1,-1 0,0 0,1 0,-1 0,0 0,0 1,0 0,0-1,0 1,0 0,0 0,-1 1,1-1,0 1,-1 7,0-1,-1 1,0 0,-1 0,0-1,0 1,-1 0,-1-1,1 1,-2 0,1-1,-1 0,0 0,-1 0,0 0,-1 0,0-1,-7 21,6-16,-1 0,0-1,0 0,-1 0,-1-1,0 0,-1 0,0-1,0 0,-1-1,0 0,-1-1,0 0,0-1,-1-1,0 1,0-2,-1 0,1-1,-1 0,0-1,0 0,0-1,0-1,-6 0,16-1,0 0,0 0,0 0,0 0,0-1,0 0,0 0,1 0,-1 0,0 0,0-1,1 0,-1 0,1 0,-1 0,1 0,0-1,0 1,0-1,0 0,0 0,1 0,-1 0,1-1,0 1,0 0,0-1,0 0,1 1,0-1,-1 0,1 0,0-1,4-9</inkml:trace>
  <inkml:trace contextRef="#ctx0" brushRef="#br0" timeOffset="204809.558">4685 10474,'-7'84,"4"0,7 68,0-42,-2 251,-2-361,1-1,-1 1,1-1,-1 1,1-1,-1 1,1-1,-1 1,1-1,0 1,-1 0,1-1,0 1,-1 0,1 0,0 0,-1-1,1 1,0 0,-1 0,1 0,0 0,0 0,-1 0,1 0,0 0,-1 1,1-1,0 0,-1 0,1 1,0-1,-1 0,1 0,-1 1,1-1,0 1,-1-1,1 1,-1-1,1 1,-1-1,0 1,1-1,-1 1,1 0,-1-1,0 1,0-1,1 1,-1 0,0 0,0-1,0 1,0 0,1-1,-1 1,0 0,-1-1,1 1,0 0,0 0,0-1,0 1,167-172,-150 158,-12 8,0 0,1 1,-1-1,1 1,0 1,1-1,-1 1,1 0,-1 0,1 1,0-1,0 2,0-1,5 0,-9 5,0 0,0 0,0 0,-1 0,1 1,-1-1,0 1,0-1,0 1,-1 0,1 0,-1 0,0 0,0 0,0 0,0 0,-1 0,0 0,0 1,0-1,0 0,-1 0,1 0,-1 0,0 1,-7 42,6-43,0 0,0 1,0-1,1 1,-1 0,1-1,1 1,-1 0,0 0,1 0,0 0,1-1,-1 1,1 0,-1 0,1 0,1-1,-1 1,1-1,0 1,0-1,0 1,0-1,1 0,0 0,0 0,0-1,0 1,1-1,-1 1,1-1,0 0,0-1,1 2,6-3,0-1,0 1,0-2,-1 0,1 0,0-1,-1 0,1-1,-1 0,0 0,0-1,0-1,0 0,-1 0,0-1,6-4,-7 5,14-5,-1-2,-1 0,0-1,0-1,-2-1,0-1,0 0,-2-1,0-1,1-3,30-76,-46 94,0 0,-1 0,1 0,0 0,-1 0,0-1,0 1,0 0,0 0,0 0,-1 0,1-1,-1 1,0 0,0 0,0 0,0 0,-1 0,1 1,-1-1,1 0,-1 1,0-1,0 1,-1-1,1 1,0 0,-1 0,1 0,-1 0,0 0,0 1,0-1,0 1,-1 0,0 0,1 0,-1 0,0 1,0-1,1 1,-1 0,0 0,0 0,1 1,-1-1,0 1,1 0,-1 0,0 0,1 1,0-1,-1 1,1 0,0 0,0 0,0 0,0 1,0-1,0 1,1-1,-3 4,-61 95,62-93,0 1,0-1,0 1,1 0,0 0,1 0,0 1,0-1,1 1,1-1,-1 1,1-1,1 1,0-1,0 0,1 1,0-1,1 0,0 0,0 0,1 0,0-1,0 1,1-1,0 0,1 0,0-1,0 0,1 0,-1 0,2-1,-1 0,0 0,1-1,0 0,5 2,0-3,-1-1,1-1,0 0,0 0,-1-2,1 1,0-2,0 0,0 0,0-1,-1-1,1 0,-1 0,0-2,0 1,1-2,16-8,0-2,-1 0,-1-2,-1-1,21-20,-24 16,0-1,-2-1,-1-1,-1-1,9-19,3-2,-25 39,-1 3,0 0,0-1,0 0,-1-1,0 1,0-1,-1 1,0-1,0 0,-1 0,0 0,-1-1,1 1,-2 0,1-1,-1 0,-1 8,1-1,-1 0,1 1,-1-1,0 0,0 1,0-1,0 1,0 0,0-1,0 1,0 0,-1-1,1 1,0 0,-1 0,1 0,-1 0,1 1,-1-1,0 0,1 0,-1 1,0 0,1-1,-1 1,0 0,0-1,1 1,-1 0,0 0,0 1,0-1,1 0,-1 0,0 1,1-1,-1 1,0 0,1-1,-1 1,-1 1,-67 37,64-35,-1 0,2 0,-1 0,0 1,1 0,0 0,0 0,0 1,1 0,0 0,0 0,0 0,1 1,0-1,0 1,0 0,1 0,0 0,1 0,-1 0,1 0,1 1,0 2,3-7,0 1,0 0,0-1,1 0,0 0,0 0,0 0,0 0,0-1,0 0,1 0,-1 0,1 0,0-1,-1 0,1 0,0 0,0 0,-1-1,1 0,0 0,0 0,0 0,0-1,-1 0,1 0,0 0,7 0,14 0,-21-1,0 1,-1 0,1 0,0 1,0 0,0 0,0 0,0 0,0 0,0 1,0 0,0 0,0 1,-1-1,1 1,-1 0,1 0,-1 1,1-1,-1 1,0 0,0 0,-1 0,1 1,-1 0,1-1,-1 1,0 0,-1 0,1 1,11 42,-14-42,1-1,-1 1,1-1,0 0,0 1,1-1,-1 0,1 0,0 1,0-1,0-1,1 1,-1 0,1-1,0 1,0-1,0 0,1 0,-1 0,1 0,-1 0,1-1,0 0,0 0,0 0,11-1,0-1,0-1,0 0,0-1,-1 0,1-2,-1 1,0-2,0 0,0-1,0 0,-1-1,0 0,-1-1,1-1,-1 0,-1 0,0-1,9-11,6-2,-1-2,-1 0,-1-1,-1-2,-2 0,16-29,-35 56,0 0,0-1,0 1,0 0,0-1,0 1,0 0,-1-1,1 1,0-1,-1 1,1-1,-1 0,0 1,0-1,1 1,-1-1,0 0,0 1,-1-1,1 1,0-1,0 0,-1 1,1-1,-1 1,1-1,-1 1,0-1,0 1,0 0,1-1,-1 1,0 0,-1 0,1 0,0-1,0 1,0 0,-1 0,1 1,0-1,-1 0,1 0,-1 1,1-1,-1 1,1-1,-1 1,0 0,1-1,-1 1,1 0,-1 0,0 0,1 0,-1 1,0-1,-12 3,1 1,0 1,0 0,1 1,-1 0,1 1,1 0,-1 1,1 0,0 0,1 2,0-1,1 1,0 1,0 0,1 0,4-6,0-1,0 1,0 0,1 1,0-1,0 1,0-1,1 1,0 0,0 0,0 0,1 0,0 0,0 0,1 0,-1 1,1-1,1 0,-1 0,1 0,0 1,0-1,1 0,0 0,0-1,0 1,1 0,0-1,0 1,0-1,1 0,0 0,0 0,0-1,0 1,1-1,0 0,5 3,9 4,0-1,2 0,-1-2,1-1,0 0,1-1,-1-2,1 0,13 0,49-11,-59 1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  <inkml:trace contextRef="#ctx0" brushRef="#br0" timeOffset="213191.177">11627 9881,'127'-11,"52"-24,25 24,-203 11,1 0,0 0,0 0,-1 0,1 0,0 0,0 0,-1 1,1-1,0 1,-1-1,1 1,0 0,-1-1,1 1,-1 0,1 0,-1 0,0 0,1 1,-1-1,0 0,0 1,0-1,0 0,0 1,0-1,0 1,0 0,0-1,-1 1,1-1,-1 1,1 0,-1 0,0-1,0 1,0 0,0 0,0-1,0 1,0 0,0 0,-1-1,1 1,-1 0,1-1,-1 1,0 0,0-1,1 1,-1-1,-1 2,-13 18,-1-1,-1-1,-1 0,0-2,-1 0,-1-1,-19 12,-8 8,21-17,18-14,0 1,0 0,1 0,-1 0,1 1,0 0,1 1,0-1,0 1,0 2,5-8,1 0,-1-1,1 1,-1 0,1 0,0-1,0 1,0 0,0 0,0-1,0 1,1 0,-1-1,0 1,1 0,-1-1,1 1,0 0,0-1,0 1,-1-1,1 1,0-1,1 0,-1 1,0-1,0 0,1 0,-1 0,0 0,1 0,-1 0,1 0,-1 0,1-1,0 1,-1 0,2-1,65 13,222-66,-266 52</inkml:trace>
  <inkml:trace contextRef="#ctx0" brushRef="#br0" timeOffset="213565.853">11796 10502,'44'-5,"32"-6,14-1,-4 1,-7 3,-12 2,-12 3,-12 2,-7 0,-6 1,-2-4,-2-2,-1 0,-3 1</inkml:trace>
  <inkml:trace contextRef="#ctx0" brushRef="#br0" timeOffset="213994.452">12163 10644,'-13'13,"-4"3,0 0,2 1,0 1,0 0,2 1,1 1,-7 13,18-32,0 1,0 0,0-1,1 1,-1-1,0 1,1 0,-1 0,1-1,0 1,0 0,0 0,0-1,0 1,0 0,0 0,0-1,1 1,-1 0,0 0,1-1,0 1,-1 0,1-1,0 1,0-1,0 1,0-1,0 1,0-1,1 0,-1 0,0 1,1-1,-1 0,1 0,-1 0,1-1,-1 1,1 0,0 0,-1-1,1 1,0-1,-1 0,1 1,0-1,0 0,0 0,-1 0,1 0,1-1,98-3,33 5,-132-1,1 1,0 0,0-1,0 1,-1 0,1 1,-1-1,1 0,-1 1,1-1,-1 1,0 0,1 0,-1 0,0 0,0 0,-1 0,1 1,0-1,-1 0,1 1,-1 0,0-1,0 1,0 0,0-1,-1 1,1 0,-1 0,1 0,-1 0,0-1,0 1,0 0,-1 0,1 0,-1 0,1 0,-1-1,0 1,0 0,0-1,-1 1,0 1,-3 4,0-1,-1 0,0-1,0 0,-1 0,1 0,-1 0,0-1,-1-1,1 1,-1-1,0 0,0-1,0 0,-1 0,1-1,-1 0,0 0,1-1,-2 0,-15 2</inkml:trace>
  <inkml:trace contextRef="#ctx0" brushRef="#br0" timeOffset="214209.222">12050 10672,'43'-10,"34"-8,8 0,-5 2,-12 4,-12 5,-11 2,-9 3,-5 2,-8 0</inkml:trace>
  <inkml:trace contextRef="#ctx0" brushRef="#br0" timeOffset="214596.873">12954 9740,'32'33,"-2"2,-1 0,-2 2,-1 1,-2 1,-1 1,-3 1,-1 1,-2 1,-2 0,7 37,-19-52,-1-1,-1 1,-1 0,-2 0,-1 0,-1 0,-1-1,-2 0,0 0,-6 10,-15 36,-4-1,-3-2,-5 2,14-28,-2-2,-2 0,-1-2,-2-2,-33 30,34-38</inkml:trace>
  <inkml:trace contextRef="#ctx0" brushRef="#br0" timeOffset="-214486.649">11515 9853,'-42'36,"2"2,1 1,2 2,2 2,2 1,2 1,2 2,-14 32,27-48,1 0,2 1,1 1,2 0,1 1,2-1,1 2,1-1,2 1,2-1,1 1,2 0,1-1,6 24,-4-27,2 0,1-1,2 0,1-1,1 0,2 0,0-2,2 1,1-2,1 0,2-1,0-1,1-1,2-1,0-1,1-1,1-1,1-1,1-1,0-2,1-1,13 5,-1-4,1-2,1-2,-1-1,20 0,-31-7</inkml:trace>
  <inkml:trace contextRef="#ctx0" brushRef="#br0" timeOffset="-213482.317">13518 11038,'70'-163,"-42"107,197-330,-211 361,2 1,0 1,2 0,0 2,11-10,-28 30,-1 0,1 0,-1 0,1 1,-1-1,1 0,0 0,-1 1,1-1,0 1,-1-1,1 0,0 1,0-1,0 1,-1 0,1-1,0 1,0 0,0-1,0 1,0 0,0 0,0 0,0 0,0 0,0 0,-1 0,1 0,0 0,0 0,0 1,0-1,0 0,0 1,0-1,-1 0,1 1,0-1,0 1,0-1,-1 1,1 0,0-1,-1 1,1 0,-1-1,1 1,0 0,-1 0,0 0,1 0,-1-1,1 2,2 53,-13 18,5-51,0 1,2 0,1 0,0-1,2 1,1 0,0 0,2 0,1 0,0-1,6 14,-9-32,0 0,1 0,0 0,0 0,0 0,0 0,1-1,-1 1,1-1,0 1,0-1,0 0,0 0,1 0,-1-1,1 1,0-1,0 0,0 0,0 0,0-1,0 1,0-1,1 0,-1 0,0 0,1-1,-1 0,0 0,1 0,-1 0,1 0,-1-1,0 0,1 0,-1 0,0-1,0 1,0-1,0 0,0 0,0 0,-1-1,1 0,0 0,21-21,-1-1,-2-1,0 0,-2-2,5-10,19-25,93-150,-136 210,27-34,-28 36,1 1,-1-1,0 0,1 1,-1 0,1-1,-1 1,1-1,-1 1,1-1,0 1,-1 0,1 0,-1-1,1 1,0 0,-1 0,1 0,0-1,-1 1,1 0,0 0,-1 0,1 0,0 0,-1 0,1 1,0-1,-1 0,1 0,0 0,-1 1,1-1,-1 0,1 0,-1 1,1-1,0 1,-1-1,1 1,-1-1,0 0,1 1,-1 0,1-1,-1 1,0-1,1 1,-1-1,0 1,0 0,1-1,-1 1,0 0,0-1,0 1,0 0,0-1,0 1,0 0,0-1,9 219,15-14,-3-92,-17-90</inkml:trace>
  <inkml:trace contextRef="#ctx0" brushRef="#br0" timeOffset="-213234.941">15240 10192,'0'38,"-10"47,-3 18,1-4,2-8,3-11,3-14,1-14,3-10,0-8,5-5,2-7</inkml:trace>
  <inkml:trace contextRef="#ctx0" brushRef="#br0" timeOffset="-210352.548">15240 10305,'1'-4,"0"0,1 0,0 0,-1 0,2 0,-1 1,0-1,1 1,-1-1,1 1,0 0,0 0,1 1,-1-1,0 0,1 1,0 0,-1 0,1 0,0 0,0 1,0 0,0 0,0 0,1 0,-1 0,0 1,2 0,124 19,-86-8,-22-7,-13-3,0-1,-1 2,1-1,0 1,0 1,-1-1,1 1,-1 1,0 0,0 0,-1 0,1 1,-1 0,0 1,0 0,0 0,4 6,-10-7,-1 0,0-1,0 1,0 0,0 0,-1 0,0 0,0-1,0 1,-1 0,0-1,0 1,0-1,0 1,0-1,-1 0,0 0,0 0,0 0,0-1,-1 1,0-1,1 0,-1 0,0 0,0-1,-1 1,1-1,0 0,-1 0,0-1,1 1,-1-1,-5 1,-220 64,201-57,-59 33,87-40,1 0,-1 1,1-1,0 1,0-1,0 0,0 1,1-1,-1 0,0 1,1-1,0 0,-1 0,1 1,0-1,0 0,1 0,-1 0,0 0,1 0,-1 0,1-1,-1 1,1 0,0-1,0 1,0-1,0 0,0 0,0 1,0-1,0-1,0 1,1 0,0 0,1 2,42 24,2-2,0-1,2-3,0-2,9 0,-58-19,78 48,-73-45,-3-6</inkml:trace>
  <inkml:trace contextRef="#ctx0" brushRef="#br0" timeOffset="-209851.026">15860 10051,'25'0,"0"2,0 0,0 2,-1 1,1 1,-1 1,9 4,-31-10,1 0,-1-1,0 1,0 0,0 0,1 1,-1-1,-1 0,1 1,0-1,0 1,0-1,-1 1,1 0,-1 0,1 0,-1 0,0 0,0 0,0 0,0 0,0 0,0 1,0-1,-1 0,1 1,-1-1,0 0,0 1,0-1,0 1,0-1,0 0,-1 1,1-1,-1 0,1 1,-1-1,0 0,0 0,0 0,0 0,-1 0,1 0,0 0,-1 0,1 0,-1 0,0-1,-1 2,-31 36,25-31,1 0,1 0,0 1,0 0,0 0,1 1,1 0,0 0,0 0,1 1,-1 1,5-10,0 0,0 0,0 0,0 0,0 0,0-1,0 1,0 0,1 0,-1 0,1 0,0-1,-1 1,1 0,0-1,0 1,0 0,0-1,0 1,0-1,1 1,-1-1,0 0,1 0,-1 1,1-1,-1 0,1 0,0-1,-1 1,1 0,0 0,0-1,-1 1,1-1,0 0,0 1,0-1,80 4,-72-4,108-15,-93 9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554 1,'-20'1,"0"0,1 2,-1 0,1 2,0 0,0 1,0 0,1 2,-7 4,-162 85,186-96,1-1,-1 0,0 0,0 1,0-1,1 0,-1 1,0-1,0 1,1-1,-1 1,1-1,-1 1,0-1,1 1,-1 0,1-1,-1 1,1 0,-1 0,1-1,0 1,-1 0,1 0,0-1,0 1,-1 0,1 0,0 0,0 0,0 0,0-1,0 1,0 0,0 0,1 0,-1 0,0-1,0 1,1 0,-1 0,0 0,1-1,-1 1,1 0,-1-1,1 1,-1 0,1-1,-1 1,1-1,0 1,-1-1,1 1,0 0,46 12,-11-13,-31-1,1 1,0-1,-1 1,1 0,0 1,-1-1,1 1,-1 0,1 1,-1-1,0 1,1 0,-1 0,0 1,0-1,0 2,-4-1,0 0,0 1,-1-1,1 1,-1-1,0 1,0 0,0-1,-1 1,1-1,-1 1,0-1,1 0,-2 1,1-1,0 0,-1 1,1-1,-1 0,0 0,0 0,-1-1,1 1,0 0,-1-1,-1 2,-2 4,-20 24,-1 0,-2-2,-1-1,-21 15,-47 44,95-86,0 0,0 0,0 0,0 0,0 1,1-1,-1 1,1 0,0-1,-1 1,1 0,1 0,-1 1,0-1,1 0,-1 1,1-1,0 0,0 1,0 0,1-1,0 1,-1-1,1 1,0 0,0-1,1 1,-1-1,1 1,0 0,0-1,0 0,0 1,1-1,-1 0,1 1,0-1,0 0,0 0,0 0,1 0,9 3,1-1,0 0,0 0,1-1,-1-1,1-1,0 1,0-2,0 0,-1-1,1 0,0-1,0-1,0 0,-1-1,1 0,-1-1,0-1,11-4,-19 7,1-1,-1 0,1 0,-1 0,0 0,0-1,-1 0,1 0,-1 0,0-1,0 1,0-1,1-3,7-13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1,'-13'71,"3"1,3 1,4 0,2 0,4-1,3 1,6 18,-6-33,-2 0,-2 0,-4-1,-5 38,-30 170,26-97,11-143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1 741,'19'7,"0"0,1-2,-1 0,1-1,0-1,1-1,-1-1,0-1,0 0,1-2,-1 0,0-1,0-1,-1-1,1-1,-1-1,0 0,-1-2,0 0,0-1,7-5,21-27,-1-2,-3-2,-1-2,-3-1,-1-2,-3-2,11-27,1-7,55-77,-100 162,0-1,0 1,1 0,-1 1,1-1,-1 0,1 0,-1 1,1-1,0 0,0 1,0 0,0-1,0 1,0 0,0 0,0 0,1 1,-1-1,0 0,1 1,-1 0,0-1,1 1,-1 0,0 0,1 0,-1 0,0 1,1-1,-1 1,0-1,1 1,-1 0,0 0,0 0,0 0,0 0,0 1,0-1,3 9,0 1,-1-1,0 1,-1 0,0 0,-1 0,0 0,-1 0,0 0,-1 1,0-1,-1 0,0 2,0 8,2 8,-2 0,-1 0,-1 0,-1-1,-2 0,-1 0,-1 0,-2-1,0 0,-2 0,-1-2,-1 1,-1-2,-1 0,-7 7,11-16,0 0,-1-1,-1-1,0 0,0-1,-1-1,-1 0,0-1,-1 0,1-2,-2 0,1 0,-1-2,0-1,-1 0,1-1,-1-1,-9 1,18-4,5 1,0-1,1 1,-1-1,0 0,0 0,0-1,0 1,1-1,-1 0,0-1,0 1,1-1,-1 0,1 0,0 0,0-1,-2 0,4-26,11 14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127 228,'-19'43,"-12"24,1 5,4-4,12-15,8-20,5-16</inkml:trace>
  <inkml:trace contextRef="#ctx0" brushRef="#br0" timeOffset="502.734">296 566,'21'-70,"2"1,3 2,3 0,12-16,0 34,-40 49,0-1,0 1,0-1,0 1,0-1,1 1,-1 0,0 0,0-1,0 1,0 0,1 0,-1 0,0 0,0 1,0-1,0 0,1 0,-1 1,0-1,0 1,0-1,0 1,0-1,0 1,0-1,0 1,0 0,0 0,0 0,-1-1,1 1,0 0,-1 0,1 0,0 0,-1 0,1 0,-1 0,1 0,-1 1,0-1,1 0,-1 0,0 0,0 0,0 1,0-1,0 0,0 1,16 208,-16-205,0 0,0-1,1 1,-1 0,1-1,0 1,1-1,-1 1,1-1,0 0,0 1,0-1,1 0,-1 0,1-1,0 1,0 0,0-1,0 0,1 0,0 0,-1 0,1 0,0-1,0 0,1 0,-1 0,0 0,1 0,-1-1,1 0,-1 0,1 0,0-1,-1 1,1-1,0 0,-1-1,1 1,1-1,5-5,0-1,0 0,-1 0,0-1,0 0,-1-1,0 0,-1 0,1-1,-2 0,0-1,0 0,0 0,0-3,58-170,-52 137,-6 19,-1 3</inkml:trace>
  <inkml:trace contextRef="#ctx0" brushRef="#br0" timeOffset="784.377">1368 2,'-29'16,"-1"1,2 1,0 2,2 1,0 1,1 1,1 1,2 1,-9 12,25-29,1 0,0 0,0 1,1-1,0 1,0 0,1 0,0 0,1 1,-1 5,2-11,1-1,0 1,0-1,0 1,0-1,1 1,-1-1,1 1,0-1,0 1,1-1,-1 0,0 1,1-1,0 0,0 0,0 0,0-1,0 1,1 0,-1-1,1 1,0-1,0 0,0 0,0 0,0 0,0-1,2 2,9 1,1 1,0-2,0 0,0-1,0 0,1-2,-1 1,0-2,1 0,-1-1,0 0,13-5,84-43,-88 36</inkml:trace>
  <inkml:trace contextRef="#ctx0" brushRef="#br0" timeOffset="1155.446">1595 341,'37'-6,"-1"-1,1-2,-1-2,0-1,-2-2,1-1,31-19,33-46,-96 77,1 0,-1-1,0 0,0 0,-1 0,1 0,-1 0,0 0,0-1,0 1,-1-1,0 0,0 1,0-1,0 0,-1 0,1 1,-1-1,0 0,-1 0,1 1,-1-1,0 0,-1-3,0 6,1-1,-1 0,0 1,1-1,-1 1,0 0,-1-1,1 1,0 0,-1 0,1 1,-1-1,0 0,1 1,-1 0,0-1,0 1,0 0,0 1,0-1,0 0,0 1,0 0,0 0,0 0,0 0,0 0,0 0,0 1,0 0,-3 0,-93 32,82-24,1 1,0 0,0 1,1 1,0 0,1 1,1 1,0 0,1 0,0 2,1-1,1 1,0 1,2 0,0 0,0 1,2 0,0 0,-2 14,8-24,0-1,0 0,1 0,0 0,0 0,0 0,1 0,0-1,1 1,-1 0,1-1,1 0,-1 1,1-1,0-1,0 1,1-1,0 1,0-1,0 0,0-1,1 0,0 1,0-2,0 1,0-1,1 0,-1 0,1-1,0 1,0-2,-1 1,1-1,1 0,-1 0,0-1,0 0,7-1,26 3,1-2,0-2,-1-2,1-1,-1-2,0-2,-1-2,6-3,-8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1 108,'79'13,"1"-4,0-3,52-4,-106-6,-34-11,-166-75,158 69,19 14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51,'44'0,"37"-5,10-1,-5-5,-13-1,-13 3,-18 2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32,'38'5,"33"-3,13-3,-3-5,-10-1,-13-6,-16 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1 155,'385'-27,"-360"29,0 1,0 1,0 1,0 1,-1 2,0 0,-6-5,-27-12,-27-14,36 23,-14-7,0-1,1 0,0-1,1-1,0 0,0 0,1-1,1-1,-7-8,6 4,0 2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0,'24'0,"31"0,12 0,4 0,-5 5,-10 1,-4 0,-6-1,-7 3,-4 1,-4-2,-7-1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1 491,'29'-63,"4"1,2 2,11-10,-36 52,2 0,0 1,0 1,2 0,0 1,1 0,0 1,1 1,1 1,0 0,4-1,-18 11,0 1,0 0,0 1,0-1,0 0,0 1,1 0,-1-1,0 1,0 0,0 1,1-1,-1 1,0-1,0 1,0 0,0 0,0 0,0 1,0-1,0 1,-1 0,1-1,-1 1,1 0,-1 1,1-1,-1 0,0 1,0-1,0 1,-1-1,1 1,0 0,-1 0,0 0,0 0,0 0,0 0,0 0,-1 0,1 1,-1-1,0 3,4 42,-5-41,1-1,0 1,0 0,1 0,0 0,0-1,1 1,-1 0,2-1,-1 0,1 1,-1-1,2 0,-1 0,-1-4,0-1,0 1,0 0,0-1,1 0,-1 1,0-1,1 0,-1 0,1 0,-1 0,1-1,-1 1,1-1,0 0,-1 1,1-1,-1 0,1-1,0 1,-1 0,1-1,-1 1,1-1,-1 0,1 0,-1 0,1 0,-1 0,68-42,6-21,-46 36,1 2,1 1,2 2,0 0,2 3,1 1,-35 17,0 1,0 0,1 0,-1 0,0 0,1 0,-1 1,1-1,-1 1,1-1,-1 1,1 0,-1 0,1 0,0 1,-1-1,1 0,-1 1,1 0,-1-1,0 1,1 0,-1 0,0 1,0-1,1 0,-1 1,0-1,0 1,0 0,-1 0,1-1,0 1,-1 0,1 1,-1-1,0 0,0 0,1 1,-2-1,1 0,0 1,0-1,-1 1,1-1,-1 1,0-1,0 3,-10 62,8-61,0 0,0 0,0 0,1 0,0 0,1 0,-1 1,1-1,0 0,1 0,0 0,-1 0,2 0,-1 0,1 0,1 2,-2-6,1 0,1 0,-1 0,0 0,0 0,1 0,-1-1,1 1,0-1,-1 1,1-1,0 0,0 0,0-1,-1 1,1 0,0-1,0 0,0 0,0 0,0 0,0 0,0 0,0-1,0 0,0 1,0-1,0 0,-1 0,1-1,1 0,21-8</inkml:trace>
  <inkml:trace contextRef="#ctx0" brushRef="#br0" timeOffset="519.559">1525 40,'-26'8,"0"2,1 1,1 1,0 1,0 1,1 1,1 1,1 1,0 1,1 1,-13 17,30-34,1 0,0 0,0 1,0-1,1 0,-1 1,0 0,1-1,0 1,-1 0,1-1,0 1,1 0,-1 0,0 0,1 0,0 0,-1 0,1 0,0 0,1 0,-1 0,0 0,1 0,0 0,0 0,0-1,0 1,0 0,0 0,1-1,-1 1,1-1,0 1,0-1,0 0,0 1,0-1,0 0,1-1,-1 1,1 0,-1-1,1 1,0-1,-1 0,1 0,0 0,0 0,1 0,10-2,-1 0,0-1,0-1,0 0,0 0,0-2,0 1,-1-2,0 0,0 0,-1-1,0 0,11-9,-5 4,142-103,-158 114,0-1,0 1,0 0,1 0,-1 0,0 0,0 0,0 0,1 0,-1 0,1 1,-1-1,0 0,1 1,-1-1,1 1,0-1,-1 1,1 0,-1 0,1 0,-1 0,1 0,0 0,-1 0,1 0,-1 1,1-1,-1 1,1-1,-1 1,1-1,-1 1,1 0,-1 0,0 0,0 0,1 0,-1 0,0 0,0 0,0 0,0 1,0-1,0 0,0 1,9 29,-9-26,0 1,0-1,1 1,-1-1,1 0,0 0,1 0,-1 0,1 0,0-1,0 1,0-1,1 1,0-1,0 0,0-1,0 1,0-1,1 0,0 0,-1 0,1 0,0-1,2 1,71 3,-54-6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1,'-66'0,"-1"2,1 3,-1 2,1 4,-34 11,-2 16,102-38,-1 1,0-1,0 0,1 1,-1-1,1 0,-1 1,0-1,1 1,-1-1,1 1,-1-1,1 1,-1 0,1-1,-1 1,1-1,0 1,-1 0,1-1,0 1,0 0,-1 0,1-1,0 1,0 0,0 0,0-1,0 1,0 0,0 0,0-1,0 1,1 0,-1 0,0-1,0 1,1 0,-1-1,0 1,1 0,-1-1,0 1,1 0,-1-1,1 1,-1-1,1 1,0-1,-1 1,1-1,-1 1,1-1,0 0,-1 1,1-1,0 0,0 0,0 1,43 17,20-1,96 38,-157-54,-1 0,1 1,-1-1,0 1,0-1,0 1,0 0,0 0,0 0,0 0,0 0,-1 0,1 1,-1-1,0 0,0 1,1-1,-2 1,1 0,0-1,0 1,-1 0,0-1,1 1,-1 0,0 0,0-1,-1 1,1 0,0-1,-1 1,0 0,1-1,-1 1,0-1,-1 1,1 0,-3 5,-1-1,1-1,-1 1,0-1,-1 1,1-1,-1-1,0 1,-1-1,1 0,-1-1,-1 1,-402 204,400-203,1-2,1 1,0 0,-1 0,2 1,-1-1,1 2,0-1,0 1,1 0,-1 1,2-1,4-6,1 1,-1-1,1 0,-1 0,1 0,0 0,0 0,0 0,-1 1,1-1,0 0,0 0,1 0,-1 0,0 1,0-1,1 0,-1 0,0 0,1 0,-1 0,1 0,-1 0,1 0,0 0,-1 0,1 0,0 0,0 0,0-1,0 1,0 0,0 0,0-1,0 1,0-1,0 1,0-1,0 1,0-1,0 0,0 0,1 1,52 8,296-13,-344 5,1-1,-1-1,0 1,1-1,-1 0,0 0,1-1,-1 0,0 0,0 0,-1-1,1 0,3-2,4-6</inkml:trace>
  <inkml:trace contextRef="#ctx0" brushRef="#br0" timeOffset="279.563">1215 58,'-19'38,"-16"37,-3 11,2-5,6-7,8-11,8-11,2-14,3-10,2-4,4-1,1-1,6-2,2-11,1-12,3-4,0-2</inkml:trace>
  <inkml:trace contextRef="#ctx0" brushRef="#br0" timeOffset="561.406">1131 114,'43'0,"29"0,6 0,-4 0,-11 0,-15 5,-22 6,-19 2,-11 3,-5-2</inkml:trace>
  <inkml:trace contextRef="#ctx0" brushRef="#br0" timeOffset="801.664">1045 425,'44'5,"28"1,6-5,-4-2,-11-2,-10 0,-11 1,-6-4,-11-2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1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388 311,'-6'-6,"0"-1,0 1,0 0,-1 1,0-1,0 2,0-1,-1 1,1 0,-1 0,0 1,0 0,0 0,-1 1,1 0,-1 1,1-1,-1 2,0-1,1 1,-1 1,1-1,-1 2,0-1,1 1,0 0,-1 1,1 0,0 0,-7 5,11-7,1 1,0-1,0 1,-1 0,1 0,0 0,0 1,1-1,-1 1,1 0,-1-1,1 1,0 0,0 0,0 1,0-1,0 0,1 1,0-1,-1 1,1-1,1 1,-1 0,0-1,1 1,0 0,0-1,0 1,0 0,1-1,-1 1,1 0,0-1,0 1,0-1,1 1,-1-1,1 1,0-1,0 0,0 0,0 0,0 0,2 1,134 50,-137-53,0 1,0-1,-1 1,1-1,-1 0,1 1,-1-1,1 1,-1-1,0 1,0-1,0 1,0-1,0 1,0-1,0 1,0-1,-1 1,1-1,-1 1,1-1,-1 0,1 1,-1-1,0 0,1 1,-1-1,0 0,0 0,0 0,0 1,0-1,-1 0,1-1,0 1,0 0,-1 0,1 0,0-1,-1 1,1-1,-1 1,1-1,-1 1,-64 42,48-32,0 0,0 1,1 1,1 0,0 1,1 1,-11 14,25-27,-1 0,1 0,0 0,0 0,0 1,0-1,0 0,0 1,0-1,1 0,-1 1,1-1,0 1,0-1,0 1,0-1,0 1,0-1,1 1,-1-1,1 1,0-1,0 0,0 1,0-1,0 0,0 0,0 0,1 0,-1 0,1 0,0 0,-1 0,1 0,0-1,0 1,0-1,0 0,0 1,1-1,98 35,-95-36,3 2,-1 0,1-1,0 0,-1-1,1 0,0 0,-1-1,1 0,0 0,-1-1,1 0,-1-1,0 0,0 0,0-1,0 0,0 0,-1-1,4-3,2-9</inkml:trace>
  <inkml:trace contextRef="#ctx0" brushRef="#br0" timeOffset="417.157">247 1,'-11'44,"2"1,3 0,1 0,2 0,2 1,2-1,2 1,-1 56,-19 181,-31-66,27-78,21-115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1 171,'85'-11,"0"3,0 4,1 4,-1 4,67 12,-125-3,-27-14,-1 1,1 0,0 0,0 0,-1 0,1 0,0-1,-1 1,1 0,0 0,-1 0,1 0,0 0,-1 0,1 0,0 0,-1 0,1 0,0 0,-1 0,1 1,0-1,0 0,-1 0,1 0,0 0,-1 0,1 1,0-1,0 0,-1 0,1 0,0 1,0-1,0 0,-1 1,1-1,0 0,0 0,0 1,0-1,0 0,-1 1,1-1,0 0,0 1,0-1,0 0,0 1,0-1,0 0,0 1,0-1,0 0,0 0,1 1,-19-2,0 0,0-2,0 0,0-1,1-1,0 0,0-1,0-1,1-1,0 0,0-1,1-1,0 0,1-1,-10-10,23 20,-1 0,0 0,1 0,0 0,-1-1,1 1,0 0,-1-1,1 1,0-1,0 0,0 1,1-1,-1 0,0 1,0-1,1 0,-1 0,1 0,0 0,0 1,-1-1,1 0,0 0,1 0,-1 0,0 0,0 0,1 1,-1-1,1 0,0 0,-1 1,1-1,0 0,0 1,0-1,0 0,0 1,1 0,-1-1,1 1,13-6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18,'43'5,"24"-4,5-1,-4-1,-10-1,-14-4,-10-1,-11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1,'43'9,"33"-1,9-2,-5-2,-17-2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311 248,'0'38,"0"33,0 8,0-5,0-9,0-11,0-11,0-6,0-7,0-2,-5-6,-1-8</inkml:trace>
  <inkml:trace contextRef="#ctx0" brushRef="#br0" timeOffset="248.424">0 304,'44'0,"37"-4,15-3,1 1,-6 1,-10 2,-13-4,-9-1,-9 2,-9 1,-7 1,-3 2,-8 6,-13 7,-12 7,-6 0</inkml:trace>
  <inkml:trace contextRef="#ctx0" brushRef="#br0" timeOffset="492.39">114 869,'38'0,"27"0,8 0,-4 0,-5 0,-7-5,-10-1,-7 0,-6 1,-4 1,-7 2</inkml:trace>
  <inkml:trace contextRef="#ctx0" brushRef="#br0" timeOffset="943.3">170 23,'24'-5,"32"-2,16 1,0 1,-7 6,-9 4,-5 0,-7-1,-5 0,-5-2,-9 0</inkml:trace>
  <inkml:trace contextRef="#ctx0" brushRef="#br0" timeOffset="1845.504">1609 446,'-20'38,"-2"-1,-1-1,-2-1,-2-1,-1-1,-4 1,20-21,-1-2,0 1,-1-2,0 0,0 0,-1-2,-1 1,1-2,-1 0,0-1,-1-1,0 0,0-1,0-1,0-1,0 0,0-1,-7-1,15-1,-61-6,69 6,-1 0,1 1,-1-1,0 0,1 0,-1 1,1-1,0-1,-1 1,1 0,0 0,-1 0,1-1,0 1,0 0,0-1,0 1,1-1,-1 0,0 1,1-1,-1 1,1-1,-1 0,1 0,0 1,-1-1,1 0,0 0,0 1,0-1,1 0,-1 0,0 1,1-1,0-1,3-6,1 0,0 0,0 0,1 1,0 0,1 0,-1 0,2 1,-1 0,1 0,0 1,0 0,7-4,-2 0,1 0,0 0,0 2,0 0,1 0,1 1,-1 1,1 1,0 0,0 1,0 1,1 0,-1 1,5 1,-11 4,0-1,0 2,0 0,-1 0,1 1,-1 0,0 0,-1 1,1 0,-1 1,-1-1,1 2,-1-1,0 1,-1 0,0 1,0-1,0 2,40 44,-40-47,0-1,0 0,0 0,1 0,0-1,0 0,1-1,-1 1,1-1,0-1,0 1,0-2,0 1,1-1,-1 0,1 0,-1-1,1-1,0 1,9-4</inkml:trace>
  <inkml:trace contextRef="#ctx0" brushRef="#br0" timeOffset="2250.053">1101 191,'388'-24,"-155"43,-430-70,173 44,-51-29,63 21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4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0 601,'38'-79,"88"-153,-57 126,-68 105,-1 1,0 0,0-1,0 1,0-1,0 1,1 0,-1-1,0 1,0-1,1 1,-1 0,0 0,1-1,-1 1,0 0,1-1,-1 1,0 0,1 0,-1 0,1-1,-1 1,1 0,-1 0,0 0,1 0,-1 0,1 0,-1 0,1 0,-1 0,1 0,-1 0,0 0,1 0,-1 0,1 0,-1 0,1 0,-1 1,0-1,1 0,-1 0,0 1,1-1,-1 0,1 0,-1 1,0-1,0 0,1 1,-1-1,0 0,0 1,1-1,-1 1,0-1,0 0,0 1,0-1,1 1,-1-1,0 1,0-1,0 1,0-1,0 1,3 36,-3-33,-1 27,0-22,-1-1,1 1,1-1,0 1,0-1,0 1,1-1,1 1,-1-1,1 0,1 0,-1 1,2-1,-1-1,1 1,0-1,0 1,1-1,0 0,0-1,1 1,4 3,-6-8,-1-1,1 0,-1 0,0-1,1 1,-1-1,1 0,-1 1,1-2,0 1,-1 0,1-1,-1 1,0-1,1 0,-1 0,1-1,-1 1,0-1,0 1,0-1,0 0,0 0,0 0,-1-1,1 1,64-71,112-191,-113 175,-64 90,-1-1,1 1,0 0,-1 0,1 0,-1 0,1 0,-1 0,0 1,0-1,1 0,-1 1,0-1,0 1,0-1,0 1,-1 0,1-1,0 1,-1 0,1 0,-1-1,1 1,-1 0,0 0,0-1,0 1,0 0,0 0,0 0,-1 0,3 6,7 44,-2 1,-3 0,-2-1,-3 37,0-39,1-26</inkml:trace>
  <inkml:trace contextRef="#ctx0" brushRef="#br0" timeOffset="966.064">1129 375,'-1'-2,"0"0,0 0,0 0,0 0,0 0,-1 0,1 1,0-1,-1 0,0 1,1-1,-1 1,0-1,0 1,0 0,0 0,0 0,0 0,0 0,0 0,0 1,0-1,-1 1,1-1,0 1,0 0,-1 0,1 0,0 0,0 0,-1 0,1 1,0-1,0 1,0 0,0-1,-2 2,-65 54,59-45,1 0,0 1,1 1,0 0,1 0,0 0,1 1,1-1,0 2,1-1,0 0,1 5,3-15,1 1,-1 0,1 0,0-1,0 1,1-1,0 1,-1-1,2 0,-1 1,0-1,1 0,0 0,0-1,0 1,0-1,0 1,1-1,0 0,-1 0,1 0,0-1,0 0,1 1,-1-2,0 1,1 0,0-1,-1 0,1 0,3 1,5 0,-1 1,1-2,0 0,0 0,0-1,0-1,0 0,0-1,-1 0,1-1,4-2,-8 2,-1-1,1-1,-1 1,1-2,-2 1,1-1,0 0,-1 0,-1-1,6-6,-10 11,0 0,0 0,0-1,-1 1,1-1,0 0,-1 0,0 1,0-1,0 0,0 0,0 0,0 0,-1 0,1 0,-1 0,0 0,0 0,0 0,-1-1,1 1,-1 0,1 0,-1 0,0 1,0-1,0 0,-1 0,1 0,-1 1,1-1,-1 1,0-1,-2-1,2 2,0 0,0 0,0 0,-1 1,1-1,-1 1,0-1,1 1,-1 0,0 0,0 0,1 0,-1 1,0-1,0 1,0-1,0 1,0 0,0 0,0 1,0-1,0 1,0-1,0 1,1 0,-1 0,0 0,0 0,1 1,-1-1,1 1,-1-1,1 1,0 0,0 0,0 0,0 0,-1 2,3-3,1 0,0 1,-1-1,1 0,0 0,0 0,0 0,0 0,0 0,0 0,0 0,0 0,0 0,0 0,0-1,1 1,-1 0,0-1,1 1,-1-1,0 1,1-1,-1 0,1 0,-1 0,0 0,1 0,-1 0,1 0,-1 0,0 0,1 0,-1-1,1 1,-1-1,0 1,1-1,-1 1,1-2,184-58,-161 53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554 1,'-20'1,"0"0,1 2,-1 0,1 2,0 0,0 1,0 0,1 2,-7 4,-162 85,186-96,1-1,-1 0,0 0,0 1,0-1,1 0,-1 1,0-1,0 1,1-1,-1 1,1-1,-1 1,0-1,1 1,-1 0,1-1,-1 1,1 0,-1 0,1-1,0 1,-1 0,1 0,0-1,0 1,-1 0,1 0,0 0,0 0,0 0,0-1,0 1,0 0,0 0,1 0,-1 0,0-1,0 1,1 0,-1 0,0 0,1-1,-1 1,1 0,-1-1,1 1,-1 0,1-1,-1 1,1-1,0 1,-1-1,1 1,0 0,46 12,-11-13,-31-1,1 1,0-1,-1 1,1 0,0 1,-1-1,1 1,-1 0,1 1,-1-1,0 1,1 0,-1 0,0 1,0-1,0 2,-4-1,0 0,0 1,-1-1,1 1,-1-1,0 1,0 0,0-1,-1 1,1-1,-1 1,0-1,1 0,-2 1,1-1,0 0,-1 1,1-1,-1 0,0 0,0 0,-1-1,1 1,0 0,-1-1,-1 2,-2 4,-20 24,-1 0,-2-2,-1-1,-21 15,-47 44,95-86,0 0,0 0,0 0,0 0,0 1,1-1,-1 1,1 0,0-1,-1 1,1 0,1 0,-1 1,0-1,1 0,-1 1,1-1,0 0,0 1,0 0,1-1,0 1,-1-1,1 1,0 0,0-1,1 1,-1-1,1 1,0 0,0-1,0 0,0 1,1-1,-1 0,1 1,0-1,0 0,0 0,0 0,1 0,9 3,1-1,0 0,0 0,1-1,-1-1,1-1,0 1,0-2,0 0,-1-1,1 0,0-1,0-1,0 0,-1-1,1 0,-1-1,0-1,11-4,-19 7,1-1,-1 0,1 0,-1 0,0 0,0-1,-1 0,1 0,-1 0,0-1,0 1,0-1,1-3,7-13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1,'-13'71,"3"1,3 1,4 0,2 0,4-1,3 1,6 18,-6-33,-2 0,-2 0,-4-1,-5 38,-30 170,26-97,11-143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1 741,'19'7,"0"0,1-2,-1 0,1-1,0-1,1-1,-1-1,0-1,0 0,1-2,-1 0,0-1,0-1,-1-1,1-1,-1-1,0 0,-1-2,0 0,0-1,7-5,21-27,-1-2,-3-2,-1-2,-3-1,-1-2,-3-2,11-27,1-7,55-77,-100 162,0-1,0 1,1 0,-1 1,1-1,-1 0,1 0,-1 1,1-1,0 0,0 1,0 0,0-1,0 1,0 0,0 0,0 0,1 1,-1-1,0 0,1 1,-1 0,0-1,1 1,-1 0,0 0,1 0,-1 0,0 1,1-1,-1 1,0-1,1 1,-1 0,0 0,0 0,0 0,0 0,0 1,0-1,3 9,0 1,-1-1,0 1,-1 0,0 0,-1 0,0 0,-1 0,0 0,-1 1,0-1,-1 0,0 2,0 8,2 8,-2 0,-1 0,-1 0,-1-1,-2 0,-1 0,-1 0,-2-1,0 0,-2 0,-1-2,-1 1,-1-2,-1 0,-7 7,11-16,0 0,-1-1,-1-1,0 0,0-1,-1-1,-1 0,0-1,-1 0,1-2,-2 0,1 0,-1-2,0-1,-1 0,1-1,-1-1,-9 1,18-4,5 1,0-1,1 1,-1-1,0 0,0 0,0-1,0 1,1-1,-1 0,0-1,0 1,1-1,-1 0,1 0,0 0,0-1,-2 0,4-26,11 14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127 228,'-19'43,"-12"24,1 5,4-4,12-15,8-20,5-16</inkml:trace>
  <inkml:trace contextRef="#ctx0" brushRef="#br0" timeOffset="502.734">296 566,'21'-70,"2"1,3 2,3 0,12-16,0 34,-40 49,0-1,0 1,0-1,0 1,0-1,1 1,-1 0,0 0,0-1,0 1,0 0,1 0,-1 0,0 0,0 1,0-1,0 0,1 0,-1 1,0-1,0 1,0-1,0 1,0-1,0 1,0-1,0 1,0 0,0 0,0 0,-1-1,1 1,0 0,-1 0,1 0,0 0,-1 0,1 0,-1 0,1 0,-1 1,0-1,1 0,-1 0,0 0,0 0,0 1,0-1,0 0,0 1,16 208,-16-205,0 0,0-1,1 1,-1 0,1-1,0 1,1-1,-1 1,1-1,0 0,0 1,0-1,1 0,-1 0,1-1,0 1,0 0,0-1,0 0,1 0,0 0,-1 0,1 0,0-1,0 0,1 0,-1 0,0 0,1 0,-1-1,1 0,-1 0,1 0,0-1,-1 1,1-1,0 0,-1-1,1 1,1-1,5-5,0-1,0 0,-1 0,0-1,0 0,-1-1,0 0,-1 0,1-1,-2 0,0-1,0 0,0 0,0-3,58-170,-52 137,-6 19,-1 3</inkml:trace>
  <inkml:trace contextRef="#ctx0" brushRef="#br0" timeOffset="784.377">1368 2,'-29'16,"-1"1,2 1,0 2,2 1,0 1,1 1,1 1,2 1,-9 12,25-29,1 0,0 0,0 1,1-1,0 1,0 0,1 0,0 0,1 1,-1 5,2-11,1-1,0 1,0-1,0 1,0-1,1 1,-1-1,1 1,0-1,0 1,1-1,-1 0,0 1,1-1,0 0,0 0,0 0,0-1,0 1,1 0,-1-1,1 1,0-1,0 0,0 0,0 0,0 0,0-1,2 2,9 1,1 1,0-2,0 0,0-1,0 0,1-2,-1 1,0-2,1 0,-1-1,0 0,13-5,84-43,-88 36</inkml:trace>
  <inkml:trace contextRef="#ctx0" brushRef="#br0" timeOffset="1155.446">1595 341,'37'-6,"-1"-1,1-2,-1-2,0-1,-2-2,1-1,31-19,33-46,-96 77,1 0,-1-1,0 0,0 0,-1 0,1 0,-1 0,0 0,0-1,0 1,-1-1,0 0,0 1,0-1,0 0,-1 0,1 1,-1-1,0 0,-1 0,1 1,-1-1,0 0,-1-3,0 6,1-1,-1 0,0 1,1-1,-1 1,0 0,-1-1,1 1,0 0,-1 0,1 1,-1-1,0 0,1 1,-1 0,0-1,0 1,0 0,0 1,0-1,0 0,0 1,0 0,0 0,0 0,0 0,0 0,0 0,0 1,0 0,-3 0,-93 32,82-24,1 1,0 0,0 1,1 1,0 0,1 1,1 1,0 0,1 0,0 2,1-1,1 1,0 1,2 0,0 0,0 1,2 0,0 0,-2 14,8-24,0-1,0 0,1 0,0 0,0 0,0 0,1 0,0-1,1 1,-1 0,1-1,1 0,-1 1,1-1,0-1,0 1,1-1,0 1,0-1,0 0,0-1,1 0,0 1,0-2,0 1,0-1,1 0,-1 0,1-1,0 1,0-2,-1 1,1-1,1 0,-1 0,0-1,0 0,7-1,26 3,1-2,0-2,-1-2,1-1,-1-2,0-2,-1-2,6-3,-8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1 108,'79'13,"1"-4,0-3,52-4,-106-6,-34-11,-166-75,158 69,19 14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51,'44'0,"37"-5,10-1,-5-5,-13-1,-13 3,-18 2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32,'38'5,"33"-3,13-3,-3-5,-10-1,-13-6,-16 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1 155,'385'-27,"-360"29,0 1,0 1,0 1,0 1,-1 2,0 0,-6-5,-27-12,-27-14,36 23,-14-7,0-1,1 0,0-1,1-1,0 0,0 0,1-1,1-1,-7-8,6 4,0 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0,'24'0,"31"0,12 0,4 0,-5 5,-10 1,-4 0,-6-1,-7 3,-4 1,-4-2,-7-1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1 491,'29'-63,"4"1,2 2,11-10,-36 52,2 0,0 1,0 1,2 0,0 1,1 0,0 1,1 1,1 1,0 0,4-1,-18 11,0 1,0 0,0 1,0-1,0 0,0 1,1 0,-1-1,0 1,0 0,0 1,1-1,-1 1,0-1,0 1,0 0,0 0,0 0,0 1,0-1,0 1,-1 0,1-1,-1 1,1 0,-1 1,1-1,-1 0,0 1,0-1,0 1,-1-1,1 1,0 0,-1 0,0 0,0 0,0 0,0 0,0 0,-1 0,1 1,-1-1,0 3,4 42,-5-41,1-1,0 1,0 0,1 0,0 0,0-1,1 1,-1 0,2-1,-1 0,1 1,-1-1,2 0,-1 0,-1-4,0-1,0 1,0 0,0-1,1 0,-1 1,0-1,1 0,-1 0,1 0,-1 0,1-1,-1 1,1-1,0 0,-1 1,1-1,-1 0,1-1,0 1,-1 0,1-1,-1 1,1-1,-1 0,1 0,-1 0,1 0,-1 0,68-42,6-21,-46 36,1 2,1 1,2 2,0 0,2 3,1 1,-35 17,0 1,0 0,1 0,-1 0,0 0,1 0,-1 1,1-1,-1 1,1-1,-1 1,1 0,-1 0,1 0,0 1,-1-1,1 0,-1 1,1 0,-1-1,0 1,1 0,-1 0,0 1,0-1,1 0,-1 1,0-1,0 1,0 0,-1 0,1-1,0 1,-1 0,1 1,-1-1,0 0,0 0,1 1,-2-1,1 0,0 1,0-1,-1 1,1-1,-1 1,0-1,0 3,-10 62,8-61,0 0,0 0,0 0,1 0,0 0,1 0,-1 1,1-1,0 0,1 0,0 0,-1 0,2 0,-1 0,1 0,1 2,-2-6,1 0,1 0,-1 0,0 0,0 0,1 0,-1-1,1 1,0-1,-1 1,1-1,0 0,0 0,0-1,-1 1,1 0,0-1,0 0,0 0,0 0,0 0,0 0,0 0,0-1,0 0,0 1,0-1,0 0,-1 0,1-1,1 0,21-8</inkml:trace>
  <inkml:trace contextRef="#ctx0" brushRef="#br0" timeOffset="519.559">1525 40,'-26'8,"0"2,1 1,1 1,0 1,0 1,1 1,1 1,1 1,0 1,1 1,-13 17,30-34,1 0,0 0,0 1,0-1,1 0,-1 1,0 0,1-1,0 1,-1 0,1-1,0 1,1 0,-1 0,0 0,1 0,0 0,-1 0,1 0,0 0,1 0,-1 0,0 0,1 0,0 0,0 0,0-1,0 1,0 0,0 0,1-1,-1 1,1-1,0 1,0-1,0 0,0 1,0-1,0 0,1-1,-1 1,1 0,-1-1,1 1,0-1,-1 0,1 0,0 0,0 0,1 0,10-2,-1 0,0-1,0-1,0 0,0 0,0-2,0 1,-1-2,0 0,0 0,-1-1,0 0,11-9,-5 4,142-103,-158 114,0-1,0 1,0 0,1 0,-1 0,0 0,0 0,0 0,1 0,-1 0,1 1,-1-1,0 0,1 1,-1-1,1 1,0-1,-1 1,1 0,-1 0,1 0,-1 0,1 0,0 0,-1 0,1 0,-1 1,1-1,-1 1,1-1,-1 1,1-1,-1 1,1 0,-1 0,0 0,0 0,1 0,-1 0,0 0,0 0,0 0,0 1,0-1,0 0,0 1,9 29,-9-26,0 1,0-1,1 1,-1-1,1 0,0 0,1 0,-1 0,1 0,0-1,0 1,0-1,1 1,0-1,0 0,0-1,0 1,0-1,1 0,0 0,-1 0,1 0,0-1,2 1,71 3,-54-6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1,'-66'0,"-1"2,1 3,-1 2,1 4,-34 11,-2 16,102-38,-1 1,0-1,0 0,1 1,-1-1,1 0,-1 1,0-1,1 1,-1-1,1 1,-1-1,1 1,-1 0,1-1,-1 1,1-1,0 1,-1 0,1-1,0 1,0 0,-1 0,1-1,0 1,0 0,0 0,0-1,0 1,0 0,0 0,0-1,0 1,1 0,-1 0,0-1,0 1,1 0,-1-1,0 1,1 0,-1-1,0 1,1 0,-1-1,1 1,-1-1,1 1,0-1,-1 1,1-1,-1 1,1-1,0 0,-1 1,1-1,0 0,0 0,0 1,43 17,20-1,96 38,-157-54,-1 0,1 1,-1-1,0 1,0-1,0 1,0 0,0 0,0 0,0 0,0 0,-1 0,1 1,-1-1,0 0,0 1,1-1,-2 1,1 0,0-1,0 1,-1 0,0-1,1 1,-1 0,0 0,0-1,-1 1,1 0,0-1,-1 1,0 0,1-1,-1 1,0-1,-1 1,1 0,-3 5,-1-1,1-1,-1 1,0-1,-1 1,1-1,-1-1,0 1,-1-1,1 0,-1-1,-1 1,-402 204,400-203,1-2,1 1,0 0,-1 0,2 1,-1-1,1 2,0-1,0 1,1 0,-1 1,2-1,4-6,1 1,-1-1,1 0,-1 0,1 0,0 0,0 0,0 0,-1 1,1-1,0 0,0 0,1 0,-1 0,0 1,0-1,1 0,-1 0,0 0,1 0,-1 0,1 0,-1 0,1 0,0 0,-1 0,1 0,0 0,0 0,0-1,0 1,0 0,0 0,0-1,0 1,0-1,0 1,0-1,0 1,0-1,0 0,0 0,1 1,52 8,296-13,-344 5,1-1,-1-1,0 1,1-1,-1 0,0 0,1-1,-1 0,0 0,0 0,-1-1,1 0,3-2,4-6</inkml:trace>
  <inkml:trace contextRef="#ctx0" brushRef="#br0" timeOffset="279.563">1215 58,'-19'38,"-16"37,-3 11,2-5,6-7,8-11,8-11,2-14,3-10,2-4,4-1,1-1,6-2,2-11,1-12,3-4,0-2</inkml:trace>
  <inkml:trace contextRef="#ctx0" brushRef="#br0" timeOffset="561.406">1131 114,'43'0,"29"0,6 0,-4 0,-11 0,-15 5,-22 6,-19 2,-11 3,-5-2</inkml:trace>
  <inkml:trace contextRef="#ctx0" brushRef="#br0" timeOffset="801.664">1045 425,'44'5,"28"1,6-5,-4-2,-11-2,-10 0,-11 1,-6-4,-11-2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1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388 311,'-6'-6,"0"-1,0 1,0 0,-1 1,0-1,0 2,0-1,-1 1,1 0,-1 0,0 1,0 0,0 0,-1 1,1 0,-1 1,1-1,-1 2,0-1,1 1,-1 1,1-1,-1 2,0-1,1 1,0 0,-1 1,1 0,0 0,-7 5,11-7,1 1,0-1,0 1,-1 0,1 0,0 0,0 1,1-1,-1 1,1 0,-1-1,1 1,0 0,0 0,0 1,0-1,0 0,1 1,0-1,-1 1,1-1,1 1,-1 0,0-1,1 1,0 0,0-1,0 1,0 0,1-1,-1 1,1 0,0-1,0 1,0-1,1 1,-1-1,1 1,0-1,0 0,0 0,0 0,0 0,2 1,134 50,-137-53,0 1,0-1,-1 1,1-1,-1 0,1 1,-1-1,1 1,-1-1,0 1,0-1,0 1,0-1,0 1,0-1,0 1,0-1,-1 1,1-1,-1 1,1-1,-1 0,1 1,-1-1,0 0,1 1,-1-1,0 0,0 0,0 0,0 1,0-1,-1 0,1-1,0 1,0 0,-1 0,1 0,0-1,-1 1,1-1,-1 1,1-1,-1 1,-64 42,48-32,0 0,0 1,1 1,1 0,0 1,1 1,-11 14,25-27,-1 0,1 0,0 0,0 0,0 1,0-1,0 0,0 1,0-1,1 0,-1 1,1-1,0 1,0-1,0 1,0-1,0 1,0-1,1 1,-1-1,1 1,0-1,0 0,0 1,0-1,0 0,0 0,0 0,1 0,-1 0,1 0,0 0,-1 0,1 0,0-1,0 1,0-1,0 0,0 1,1-1,98 35,-95-36,3 2,-1 0,1-1,0 0,-1-1,1 0,0 0,-1-1,1 0,0 0,-1-1,1 0,-1-1,0 0,0 0,0-1,0 0,0 0,-1-1,4-3,2-9</inkml:trace>
  <inkml:trace contextRef="#ctx0" brushRef="#br0" timeOffset="417.157">247 1,'-11'44,"2"1,3 0,1 0,2 0,2 1,2-1,2 1,-1 56,-19 181,-31-66,27-78,21-115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1 171,'85'-11,"0"3,0 4,1 4,-1 4,67 12,-125-3,-27-14,-1 1,1 0,0 0,0 0,-1 0,1 0,0-1,-1 1,1 0,0 0,-1 0,1 0,0 0,-1 0,1 0,0 0,-1 0,1 0,0 0,-1 0,1 1,0-1,0 0,-1 0,1 0,0 0,-1 0,1 1,0-1,0 0,-1 0,1 0,0 1,0-1,0 0,-1 1,1-1,0 0,0 0,0 1,0-1,0 0,-1 1,1-1,0 0,0 1,0-1,0 0,0 1,0-1,0 0,0 1,0-1,0 0,0 0,1 1,-19-2,0 0,0-2,0 0,0-1,1-1,0 0,0-1,0-1,1-1,0 0,0-1,1-1,0 0,1-1,-10-10,23 20,-1 0,0 0,1 0,0 0,-1-1,1 1,0 0,-1-1,1 1,0-1,0 0,0 1,1-1,-1 0,0 1,0-1,1 0,-1 0,1 0,0 0,0 1,-1-1,1 0,0 0,1 0,-1 0,0 0,0 0,1 1,-1-1,1 0,0 0,-1 1,1-1,0 0,0 1,0-1,0 0,0 1,1 0,-1-1,1 1,13-6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18,'43'5,"24"-4,5-1,-4-1,-10-1,-14-4,-10-1,-11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1,'43'9,"33"-1,9-2,-5-2,-17-2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311 248,'0'38,"0"33,0 8,0-5,0-9,0-11,0-11,0-6,0-7,0-2,-5-6,-1-8</inkml:trace>
  <inkml:trace contextRef="#ctx0" brushRef="#br0" timeOffset="248.424">0 304,'44'0,"37"-4,15-3,1 1,-6 1,-10 2,-13-4,-9-1,-9 2,-9 1,-7 1,-3 2,-8 6,-13 7,-12 7,-6 0</inkml:trace>
  <inkml:trace contextRef="#ctx0" brushRef="#br0" timeOffset="492.39">114 869,'38'0,"27"0,8 0,-4 0,-5 0,-7-5,-10-1,-7 0,-6 1,-4 1,-7 2</inkml:trace>
  <inkml:trace contextRef="#ctx0" brushRef="#br0" timeOffset="943.3">170 23,'24'-5,"32"-2,16 1,0 1,-7 6,-9 4,-5 0,-7-1,-5 0,-5-2,-9 0</inkml:trace>
  <inkml:trace contextRef="#ctx0" brushRef="#br0" timeOffset="1845.504">1609 446,'-20'38,"-2"-1,-1-1,-2-1,-2-1,-1-1,-4 1,20-21,-1-2,0 1,-1-2,0 0,0 0,-1-2,-1 1,1-2,-1 0,0-1,-1-1,0 0,0-1,0-1,0-1,0 0,0-1,-7-1,15-1,-61-6,69 6,-1 0,1 1,-1-1,0 0,1 0,-1 1,1-1,0-1,-1 1,1 0,0 0,-1 0,1-1,0 1,0 0,0-1,0 1,1-1,-1 0,0 1,1-1,-1 1,1-1,-1 0,1 0,0 1,-1-1,1 0,0 0,0 1,0-1,1 0,-1 0,0 1,1-1,0-1,3-6,1 0,0 0,0 0,1 1,0 0,1 0,-1 0,2 1,-1 0,1 0,0 1,0 0,7-4,-2 0,1 0,0 0,0 2,0 0,1 0,1 1,-1 1,1 1,0 0,0 1,0 1,1 0,-1 1,5 1,-11 4,0-1,0 2,0 0,-1 0,1 1,-1 0,0 0,-1 1,1 0,-1 1,-1-1,1 2,-1-1,0 1,-1 0,0 1,0-1,0 2,40 44,-40-47,0-1,0 0,0 0,1 0,0-1,0 0,1-1,-1 1,1-1,0-1,0 1,0-2,0 1,1-1,-1 0,1 0,-1-1,1-1,0 1,9-4</inkml:trace>
  <inkml:trace contextRef="#ctx0" brushRef="#br0" timeOffset="2250.053">1101 191,'388'-24,"-155"43,-430-70,173 44,-51-29,63 21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4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0 601,'38'-79,"88"-153,-57 126,-68 105,-1 1,0 0,0-1,0 1,0-1,0 1,1 0,-1-1,0 1,0-1,1 1,-1 0,0 0,1-1,-1 1,0 0,1-1,-1 1,0 0,1 0,-1 0,1-1,-1 1,1 0,-1 0,0 0,1 0,-1 0,1 0,-1 0,1 0,-1 0,1 0,-1 0,0 0,1 0,-1 0,1 0,-1 0,1 0,-1 1,0-1,1 0,-1 0,0 1,1-1,-1 0,1 0,-1 1,0-1,0 0,1 1,-1-1,0 0,0 1,1-1,-1 1,0-1,0 0,0 1,0-1,1 1,-1-1,0 1,0-1,0 1,0-1,0 1,3 36,-3-33,-1 27,0-22,-1-1,1 1,1-1,0 1,0-1,0 1,1-1,1 1,-1-1,1 0,1 0,-1 1,2-1,-1-1,1 1,0-1,0 1,1-1,0 0,0-1,1 1,4 3,-6-8,-1-1,1 0,-1 0,0-1,1 1,-1-1,1 0,-1 1,1-2,0 1,-1 0,1-1,-1 1,0-1,1 0,-1 0,1-1,-1 1,0-1,0 1,0-1,0 0,0 0,0 0,-1-1,1 1,64-71,112-191,-113 175,-64 90,-1-1,1 1,0 0,-1 0,1 0,-1 0,1 0,-1 0,0 1,0-1,1 0,-1 1,0-1,0 1,0-1,0 1,-1 0,1-1,0 1,-1 0,1 0,-1-1,1 1,-1 0,0 0,0-1,0 1,0 0,0 0,0 0,-1 0,3 6,7 44,-2 1,-3 0,-2-1,-3 37,0-39,1-26</inkml:trace>
  <inkml:trace contextRef="#ctx0" brushRef="#br0" timeOffset="966.064">1129 375,'-1'-2,"0"0,0 0,0 0,0 0,0 0,-1 0,1 1,0-1,-1 0,0 1,1-1,-1 1,0-1,0 1,0 0,0 0,0 0,0 0,0 0,0 0,0 1,0-1,-1 1,1-1,0 1,0 0,-1 0,1 0,0 0,0 0,-1 0,1 1,0-1,0 1,0 0,0-1,-2 2,-65 54,59-45,1 0,0 1,1 1,0 0,1 0,0 0,1 1,1-1,0 2,1-1,0 0,1 5,3-15,1 1,-1 0,1 0,0-1,0 1,1-1,0 1,-1-1,2 0,-1 1,0-1,1 0,0 0,0-1,0 1,0-1,0 1,1-1,0 0,-1 0,1 0,0-1,0 0,1 1,-1-2,0 1,1 0,0-1,-1 0,1 0,3 1,5 0,-1 1,1-2,0 0,0 0,0-1,0-1,0 0,0-1,-1 0,1-1,4-2,-8 2,-1-1,1-1,-1 1,1-2,-2 1,1-1,0 0,-1 0,-1-1,6-6,-10 11,0 0,0 0,0-1,-1 1,1-1,0 0,-1 0,0 1,0-1,0 0,0 0,0 0,0 0,-1 0,1 0,-1 0,0 0,0 0,0 0,-1-1,1 1,-1 0,1 0,-1 0,0 1,0-1,0 0,-1 0,1 0,-1 1,1-1,-1 1,0-1,-2-1,2 2,0 0,0 0,0 0,-1 1,1-1,-1 1,0-1,1 1,-1 0,0 0,0 0,1 0,-1 1,0-1,0 1,0-1,0 1,0 0,0 0,0 1,0-1,0 1,0-1,0 1,1 0,-1 0,0 0,0 0,1 1,-1-1,1 1,-1-1,1 1,0 0,0 0,0 0,0 0,-1 2,3-3,1 0,0 1,-1-1,1 0,0 0,0 0,0 0,0 0,0 0,0 0,0 0,0 0,0 0,0 0,0-1,1 1,-1 0,0-1,1 1,-1-1,0 1,1-1,-1 0,1 0,-1 0,0 0,1 0,-1 0,1 0,-1 0,0 0,1 0,-1-1,1 1,-1-1,0 1,1-1,-1 1,1-2,184-58,-161 53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6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4 200,'18'-3,"1"0,-1 0,0-2,-1-1,1 0,-1-1,0 0,-1-2,0 0,0-1,-1 0,0-1,-1-1,0 0,0-2,-13 13,1 0,-1 0,0-1,0 1,0 0,0-1,0 1,0-1,0 1,0-1,0 1,-1-1,1 0,-1 1,1-1,-1 0,0 1,1-1,-1 0,0 0,0 1,0-1,-1 0,1 0,0 1,0-1,-1 0,0 1,1-1,-1 0,0 1,1-1,-1 1,0-1,0 1,0-1,-1 1,1 0,0 0,0-1,-1 1,1 0,-1 0,1 0,-1 0,1 1,-1-1,1 0,-1 1,0-1,1 1,-1-1,0 1,0 0,1 0,-1 0,0 0,-1 0,-8 0,1 1,-1 1,1-1,-1 2,1-1,0 1,0 1,0 0,0 0,1 1,0 0,0 1,0 0,1 0,0 1,0 0,0 0,1 1,0 0,1 1,-1-1,2 1,-3 5,5-10,0 0,0 0,0 1,1-1,0 1,0 0,0 0,1 0,-1 0,1 0,0 0,1 0,-1 0,1 0,0 0,0 1,1-1,0 0,-1 0,2 0,-1 0,1 0,-1 0,1-1,1 1,-1 0,1-1,-1 1,1-1,0 0,1 0,-1 0,1-1,0 1,1 0,11 6</inkml:trace>
  <inkml:trace contextRef="#ctx0" brushRef="#br0" timeOffset="400.058">427 313,'54'-48,"-2"-2,-3-2,16-24,-54 62,-11 15,0 0,0-1,1 1,-1 0,0-1,0 1,0 0,1-1,-1 1,0 0,1-1,-1 1,1-1,-1 1,1 0,-1-1,1 0,-1 1,1-1,-1 1,1-1,0 1,-1-1,1 0,0 0,-1 1,1-1,0 0,-1 0,1 0,0 0,-1 0,1 0,0 0,0 0,-1 0,1 0,0 0,-1 0,1 0,0 0,-1-1,1 1,0 0,-1-1,1 1,0 0,-1-1,1 1,-1-1,1 1,-1-1,1 1,-1-1,1 0,-1 10,0 0,1 0,0-1,1 1,0 0,0-1,1 0,0 1,0-1,1 0,0 0,0-1,1 1,0-1,1 0,-1 0,1-1,0 0,1 0,0 0,0-1,0 0,0 0,1-1,7 4,-10-6,1 0,-1-1,1 1,-1-1,1 0,-1-1,1 1,0-1,-1 0,1 0,0-1,0 0,-1 0,1 0,-1-1,1 1,-1-1,0-1,0 1,0-1,4-2,91-81,-21-26,-67 87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311 114,'27'169,"-37"-26,-26 84,25-92,11-135</inkml:trace>
  <inkml:trace contextRef="#ctx0" brushRef="#br0" timeOffset="251.308">1 565,'43'-9,"33"-9,14 0,-4-3,-11 3,-15 4,-12 5,-9 3,-7-1,-4 0,-2 1,0 2,-5-4,-1 0,-5 2</inkml:trace>
  <inkml:trace contextRef="#ctx0" brushRef="#br0" timeOffset="717.678">846 1,'-12'47,"2"0,3 0,1 1,2 0,2 0,3 1,3 19,1-11,-4-37,0 0,2 0,0-1,1 1,1-1,1 0,3 7,-8-23,0-1,0 1,0-1,1 1,-1-1,1 1,0-1,0 0,0 0,0 0,0 0,0 0,0 0,1 0,-1-1,1 1,-1-1,1 0,0 0,-1 0,1 0,0 0,0-1,0 1,-1-1,1 1,0-1,0 0,0 0,0-1,0 1,0-1,-1 1,1-1,0 0,0 0,-1 0,1 0,0-1,-1 1,0-1,1 1,-1-1,0 0,0 0,2-1,48-49,-45 43,0 0,1 1,0 0,1 0,-1 0,2 1,-1 0,1 1,0 0,0 1,1 0,-1 1,1 0,2 0,-11 3,0 1,0-1,0 1,0 0,0 0,0 0,0 0,0 1,0-1,0 0,0 1,0-1,0 1,0 0,0 0,-1-1,1 1,0 1,0-1,-1 0,1 0,-1 0,1 1,-1-1,0 1,1-1,-1 1,0 0,0-1,0 1,0 0,-1 0,1 0,10 72,-7-32,1-22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2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1 298,'1'-2,"0"1,0-1,0 0,0 1,1-1,-1 1,1-1,-1 1,1 0,-1-1,1 1,0 0,0 0,-1 0,1 0,0 1,0-1,0 0,0 1,0 0,0-1,0 1,0 0,0 0,0 0,1 0,7-2,217-29,-180 31,161 13,-197-11,1 2,0-2,1 1,-1-1,0-1,1 0,-1-1,1-1,11-1,-23 2,0 0,-1 0,1 0,0 0,0 0,-1-1,1 1,0 0,-1 0,1-1,0 1,-1 0,1-1,0 1,-1 0,1-1,-1 1,1-1,-1 1,1-1,-1 1,1-1,-1 0,0 1,1-1,-1 0,0 1,1-1,-1 0,0 1,0-1,0 0,0 1,1-1,-1 0,0 0,0 1,0-1,-1 0,1 1,0-1,0 0,0 0,0 1,-1-1,1 0,0 1,-1-1,1 0,0 1,-1-1,1 1,-1-1,1 1,-1-1,1 1,-1-1,1 1,-1-1,0 1,1 0,-1-1,0 1,-40-29,27 23,-8-4,2 0,-1-1,1 0,1-2,0-1,1 0,0-1,-4-6,21 20,0 0,0 0,0 0,0 0,0 0,0 0,0 0,0 0,1-1,-1 1,0 0,1 0,-1-1,1 1,-1 0,1-1,0 1,0-1,-1 1,1 0,0-1,0 1,0-1,0 1,1-1,-1 1,0 0,1-1,-1 1,1 0,-1-1,1 1,-1 0,1-1,0 1,0 0,0 0,0 0,0 0,0 0,0 0,0 0,0 0,0 0,0 1,1-1,-1 0,0 1,1-1,40-12,-24 6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8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63,'0'0,"-1"0,1 1,0-1,0 0,0 0,0 1,-1-1,1 0,0 0,0 1,-1-1,1 0,0 0,0 0,-1 0,1 1,0-1,-1 0,1 0,0 0,-1 0,1 0,0 0,-1 0,1 0,0 0,0 0,-1 0,1 0,0 0,-1 0,1 0,0 0,-1 0,1 0,0 0,-1 0,1-1,0 1,0 0,-1 0,1 0,0-1,0 1,-1 0,1 0,0-1,0 1,0 0,-1 0,1-1,0 1,0 0,0-1,0 1,0 0,0 0,-1-1,1 1,0 0,0-1,0 1,0-1,-21 29,19-25,-157 280,89-152,-6-3,-69 85,137-205,26-36,220-253,88-90,-261 295,-64 76,0 0,0 0,0 0,0 0,0 0,0 0,0 0,0 1,0-1,0 0,0 1,0-1,0 1,0-1,0 1,0-1,0 1,0 0,0-1,-1 1,1 0,0 0,0-1,-1 1,1 0,-1 0,1 0,0 0,-1 0,0 0,1 0,-1 0,0 0,1 0,-1 0,0 0,0 1,0-1,0 0,0 0,0 0,0 0,-1 0,1 0,0 0,0 0,-1 0,1 0,-1 0,1 0,-1 0,0 1,1 1,-30 213,29-188,1 1,1-1,2 0,0 0,2-1,2 1,0-1,1 0,12 23,-20-49,0 0,0 0,0 0,0 0,1 0,-1 0,0 0,0-1,1 1,-1 0,0 0,1 0,-1 0,1-1,-1 1,1 0,-1 0,1-1,0 1,-1 0,1-1,0 1,0-1,-1 1,1-1,0 1,0-1,0 0,0 1,0-1,0 0,-1 0,1 1,0-1,0 0,0 0,0 0,0 0,0 0,0 0,0-1,0 1,0 0,-1 0,1-1,0 1,0 0,0-1,0 1,-1-1,1 1,0-1,0 0,-1 1,1-1,0 0,-1 1,1-1,-1 0,107-179,-38 65,5 3,62-71,-56 108,-79 75,0-1,-1 1,1-1,0 1,0 0,-1 0,1-1,0 1,0 0,-1 0,1 0,0 0,0 0,0 0,-1 0,1 0,0 0,0 0,-1 1,1-1,0 0,0 0,-1 1,1-1,0 0,-1 1,1-1,0 1,-1-1,1 1,-1-1,1 1,0-1,-1 1,0 0,1-1,-1 1,1 0,-1 0,0-1,1 1,-1 0,0-1,0 1,0 0,0 0,1 0,-1-1,0 1,0 0,-1 0,1 0,-2 46,1-45,-43 207,44-205,-13 60,3 2,3 0,2 29,11 39,0-117</inkml:trace>
  <inkml:trace contextRef="#ctx0" brushRef="#br0" timeOffset="2279.476">1428 684,'-1'337,"-15"-272,6-95,15 0,1 1,1 1,1-1,2 1,1 1,1 0,1 0,1 2,5-6,-4 3,-2 3,1 1,1 0,0 1,2 1,1 1,1 0,0 1,2 1,0 1,1 1,1 1,7-3,-26 16,-1 0,1 1,0-1,0 1,0 0,0 0,0 1,0-1,1 1,-1 0,0 0,1 0,-1 1,1-1,-1 1,1 0,-1 0,1 1,-1-1,1 1,-1 0,0 1,1-1,-1 1,0-1,0 1,0 0,0 1,0-1,-1 1,1 0,-1 0,1 0,-1 0,0 0,0 1,-1-1,1 1,-1 0,0 0,0 0,0 0,0 0,0 0,-1 1,0-1,0 1,-3 9,0 0,-1-1,-1 1,0-1,0 0,-2 0,0-1,0 1,-1-1,0 0,-1-1,-1 0,1 0,-2-1,-2 2,7-6,2-1,0 1,-1-1,0 0,0 0,0 0,-1-1,0 0,0 1,0-2,0 1,0-1,-1 1,0-1,1-1,-1 1,0-1,0 0,-1-1,1 1,0-1,-1 0,1-1,0 0,-1 0,1 0,0-1,-1 1,1-2,0 1,0-1,-1 0,1 0,1 0,-1-1,-5-3,-28-32,25 20</inkml:trace>
  <inkml:trace contextRef="#ctx0" brushRef="#br0" timeOffset="3996.631">2303 232,'33'5,"22"2,5-1,-3-1,-5-2,-8 0,-6-2,-4-1,-4 0,-2 0,-1 0,0 0,0-1,0 1,-4-5,-7-1</inkml:trace>
  <inkml:trace contextRef="#ctx0" brushRef="#br0" timeOffset="4249.261">2388 543,'43'5,"29"-4,6-1,-4-1,-11-1,-10 1,-11 0,-11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0 223,'190'-18,"0"8,53 10,-243-1,-1 1,1 0,0-1,0 1,0-1,0 1,0-1,0 1,0-1,0 1,0 0,0-1,0 1,0-1,0 1,0-1,0 1,0-1,0 1,1 0,-1-1,0 1,0-1,1 1,-1 0,0-1,0 1,1 0,-1-1,0 1,1 0,-1 0,0-1,1 1,-1 0,1 0,-1 0,1-1,-1 1,0 0,1 0,-1 0,1 0,-1 0,1 0,-1 0,0 0,1 0,-1 0,1 0,-1 0,1 0,-1 0,1 0,-1 1,1-1,-37-20,-11 1,1-4,1-1,1-1,1-3,41 27,1 1,0-1,0 1,0-1,0 0,0 1,0-1,0 0,0 0,1 1,-1-1,0 0,0 0,1 0,-1 0,0 0,1 0,-1 0,1 0,0 0,-1-1,1 1,0 0,-1 0,1 0,0 0,0-1,0 1,0 0,0 0,0 0,1 0,-1-1,0 1,8-6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1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1,'39'0,"26"0,12 0,3 0,-3 0,-10 5,-6 1,-4 1,-7-2,-8-2,-5-1,-5 0,-7-2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20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30,'43'-5,"39"-1,14-1,-4 2,-8 2,-13 1,-15 1,-6 0,-8 1,-6 5,-4 2,-7-1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21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0 193,'443'0,"-450"1,-1-1,1 0,0 0,-1-1,1 0,0 0,0-1,0 0,0 0,0 0,0-1,0 0,1-1,-1 1,1-1,0-1,0 1,1-1,-1 0,1 0,0-1,-2-2,2 0,0 0,1 0,0-1,0 1,0-1,2 0,-1 0,1 0,0 0,1 0,0-1,-1-12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1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0 424,'304'-62,"-281"57,-10 1,0 1,1 0,-1 1,0 0,1 1,-1 1,1 0,-1 1,1 1,4 1,-8 1,1 0,-1-1,1 0,0-1,0 0,0-1,0 0,0-1,0 0,0 0,0-1,0-1,-1 0,1 0,0-1,-1 0,1-1,0-1,2-6</inkml:trace>
  <inkml:trace contextRef="#ctx0" brushRef="#br0" timeOffset="348.894">340 86,'-31'342,"7"-179,0-23,28-122</inkml:trace>
  <inkml:trace contextRef="#ctx0" brushRef="#br0" timeOffset="735.208">1299 0,'0'34,"-5"30,-1 9,0-3,1-9,1-10,2-8,1-8,1-4,-5-7,-2-4,-3-4,-1-6</inkml:trace>
  <inkml:trace contextRef="#ctx0" brushRef="#br0" timeOffset="1067.822">960 29,'92'9,"-1"-4,0-3,1-5,-1-4,77-16,-163 21,0 0,0 0,0 1,0 0,0 0,0 0,0 0,1 1,-1 0,0 0,1 1,-1-1,0 1,0 0,0 0,0 1,0 0,0 0,0 0,0 0,-1 1,1 0,-1 0,0 0,0 0,0 1,0-1,0 1,-1 0,1 0,-1 1,-1-1,3 3,-3 10,-5-2</inkml:trace>
  <inkml:trace contextRef="#ctx0" brushRef="#br0" timeOffset="1366.86">932 650,'43'9,"43"-1,12-7,-6-3,-14-2,-15-5,-14-1,-10 1,-7 3,-9-4,-4 2,-4 0</inkml:trace>
  <inkml:trace contextRef="#ctx0" brushRef="#br0" timeOffset="2719.036">2541 86,'-42'132,"-31"3,54-109,-1 0,-1 0,-2-2,0-1,-9 6,24-21,1-1,-1 0,0 0,-1-1,0 0,0-1,0 1,0-2,-1 1,0-2,0 1,0-1,0-1,-1 0,1 0,-1-1,1 0,-1-1,1 0,-1-1,-5 0,13-1,0 0,0 0,1 0,-1 0,0 0,1 0,-1-1,1 1,-1-1,1 1,0-1,0 0,1 0,-1 0,0 0,1 0,0-1,0 1,0 0,0-1,0 1,1-1,0 1,-1 0,1-1,0 1,1-1,-1-1,24-97,-21 92,1 0,0 1,0 0,1 0,1 0,-1 1,1 0,0 0,1 0,0 0,0 1,1 1,0-1,0 1,1 0,-1 1,-3 5,-1 1,0-1,0 1,0 0,0 1,0-1,0 1,0-1,0 1,0 0,-1 1,1-1,-1 1,1-1,-1 1,0 0,0 0,-1 0,1 1,-1-1,1 1,-1-1,0 1,1 3,8 8,-2-2,0-2,1 1,1-1,-1-1,2 0,-1 0,2-1,-1-1,1 0,0-1,1 0,-1-1,11 3,119 26,-119-31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34.21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423 229,'-6'-6,"3"2,0 0,0 1,-1-1,1 1,-1-1,0 1,0 0,0 1,0-1,-1 1,1-1,-1 1,1 1,-1-1,0 1,0-1,0 2,-2-2,4 4,1 0,-1 0,1 0,0 0,0 1,0-1,0 0,0 1,1-1,-1 1,1 0,-1 0,1-1,0 1,0 0,0 0,1 0,-1 0,1 0,0 0,0 0,0 0,0 0,0 1,0-1,1 2,-1 0,-7 254,-49 184,-133 469,140-600,44-146,5-163,1 0,0 0,-1 0,1 0,0-1,0 1,0 0,1-1,-1 1,1 0,-1-1,1 0,0 1,0-1,0 0,0 0,0 0,0 0,1 0,-1-1,1 1,-1-1,1 1,0-1,-1 0,1 0,0 0,0-1,0 1,0-1,0 1,0-1,0 0,0 0,0 0,0-1,113-18,-107 17,137-35,134-14,59 12,119 11,180 30,-216 24,88 3,-195-28,228 10,-83 24,-3-13,331-5,-584-18,389-26,790 26,-838-27,84 16,325-6,-639 20,345-20,-69-11,-233-4,-116 9,-98 14,1 6,14 7,7-1,-151-2,-13 1,1 0,-1 0,1 0,-1-1,1 1,0-1,-1 1,1-1,0 0,-1 0,1 0,0 0,-1-1,1 1,0-1,-1 0,1 1,-1-1,1 0,-1-1,1 1,-1 0,0-1,0 1,1-1,-1 0,0 0,-1 1,1-1,0-1,0 1,-1 0,1 0,-1-1,0 1,0 0,0-1,0 1,0-1,0 0,-1 0,-72-156,64-25,10 120,-2-569,-50 179,27 299,-10-98,2 54,31 198,0 0,0 0,0 0,0 0,1 0,-1 0,-1 0,1 0,0 0,0 0,0 0,0 0,-1 0,1 0,0 0,-1 0,1 0,-1 0,1 0,-1 1,0-1,1 0,-1 0,0 0,1 1,-1-1,0 1,0-1,0 0,0 1,1-1,-1 1,0 0,0-1,0 1,0 0,0-1,0 1,0 0,0 0,0 0,0 0,0 0,0 0,0 0,0 0,0 1,0-1,0 0,0 1,0-1,0 0,0 1,0-1,0 1,0-1,0 1,-45 13,-1-1,0-3,-1-2,0-3,-37 1,-275 3,-69 10,-26-19,185-2,-1245 1,745-25,0-2,-126-2,-1210 31,1360 25,138 3,-183 1,405-16,168-3,-1-10,-7-10,-197-27,37 24,93-16,286 28,0 0,-1-1,1 1,-1 0,1 1,0-1,-1 2,1-1,-1 1,1 0,0 0,0 1,0 0,1 1,-3 1,-4 6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7.5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7.0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1 230,'81'365,"-79"-361,-1 0,0 0,0 0,-1 0,1 1,-1-1,0 0,0 0,-1 0,1 0,-1 0,0 1,0-1,0 0,0-1,-1 1,1 0,-1 0,0-1,0 1,-1-1,1 1,-1-1,-2 2,3-6,0 0,0 0,0 0,0 0,0-1,0 1,0-1,1 0,-1 1,1-1,-1 0,1 0,0 0,0 0,-1 0,1 0,1 0,-1-1,0 1,1 0,-1 0,1-1,-1 1,1 0,0-1,0 1,0-1,0 1,1-2,-1 3,1-24,0-1,2 1,1 0,1 0,1 0,2 1,0 0,1 0,2 0,0 2,1-1,2 1,0 1,1 1,1-1,16-18,2 1,0 2,3 1,28-19,-57 47,1 1,0 0,0 0,0 1,1 0,0 1,0 0,0 0,11-1,-18 4,0 0,0 1,-1-1,1 1,0 0,0 0,0 0,0 0,0 0,0 1,0-1,0 1,-1 0,1 0,0 0,0 0,-1 0,1 1,-1-1,1 1,-1 0,0-1,1 1,-1 0,0 0,0 1,-1-1,1 0,0 1,-1-1,1 1,-1-1,0 1,0 0,0 0,0-1,0 4,-1 1,0 1,0-1,-1 1,-1-1,1 1,-1-1,0 0,-1 1,1-1,-2 0,1-1,-1 1,0 0,0-1,0 0,-1 0,0-1,-3 3,-3 7,-1 1,-1-1,-1 0,0-1,-1-1,-1 0,0-1,-1 0,0-2,0 0,-1-1,0 0,-8 1,24-9,0 0,1 1,-1-1,0-1,0 1,-1 0,1 0,0-1,0 1,0-1,0 0,0 1,-1-1,1 0,0 0,0 0,0-1,0 1,-1-1,1 1,0-1,0 0,0 1,0-1,0 0,0 0,0-1,1 1,-1 0,0-1,0 1,1-1,-1 1,1-1,0 0,-1 1,1-1,0 0,0 0,0 0,0 0,1 0,-1 0,0 0,1 0,-1-1,1 1,0 0,0 0,0 0,0-1,0 1,0 0,1 0,-1 0,1 0,0-2,9-18,1 2</inkml:trace>
  <inkml:trace contextRef="#ctx0" brushRef="#br0" timeOffset="247.707">819 117,'-5'38,"-1"18,0 4,6-8,8-18,2-20,4-11,1-7</inkml:trace>
  <inkml:trace contextRef="#ctx0" brushRef="#br0" timeOffset="747.503">1158 259,'10'-4,"0"0,0-1,0 0,-1 0,0-1,0 0,-1 0,0-1,0 0,0-1,-1 0,0 0,0 0,-1-1,0 0,-1 0,0-1,0 0,-1 0,2-8,-5 15,-1 1,0-1,0 1,0 0,0-1,0 1,-1-1,1 1,-1 0,0-1,1 1,-1 0,0 0,0-1,-1 1,1 0,0 0,-1 0,1 0,-1 1,0-1,1 0,-1 1,0-1,0 1,0 0,0-1,0 1,-1 0,1 0,0 0,0 1,-1-1,1 0,-1 1,1 0,0-1,-1 1,-4 0,0-1,0 1,0 0,0 1,0-1,0 1,0 1,1-1,-1 1,1 1,-1-1,1 1,-1 0,-2 4,1 1,0-1,0 1,1 0,0 1,0 0,1 0,1 0,-1 1,1 0,1 0,0 0,0 1,1-1,1 1,-1 0,2-1,-1 1,2 0,-1 0,2 0,-1 0,2 5,1-6,1-1,-1 1,2-1,-1 0,1 0,1 0,-1-1,2 0,-1 0,1 0,0-1,0 0,1-1,0 0,1 0,-1 0,1-1,0 0,0-1,0 0,1 0,0-1,-1-1,1 1,0-1,0-1,0 0,1-1,-1 1,-3-2,0 0,0 0,-1-1,1 0,-1 0,1 0,-1-1,0 0,0 0,0-1,0 0,-1 0,1 0,-1 0,3-4,8-6</inkml:trace>
  <inkml:trace contextRef="#ctx0" brushRef="#br0" timeOffset="1029.242">1891 60,'-19'12,"6"-4,-1 0,1 1,0 0,1 1,0 0,1 1,0 0,1 1,0 0,1 1,0 0,-3 7,10-17,1-1,0 0,1 1,-1 0,0-1,1 1,-1-1,1 1,0-1,-1 1,1 0,1-1,-1 1,0 0,1-1,-1 1,1-1,0 1,0-1,0 1,0-1,0 0,0 1,1-1,-1 0,1 0,0 0,0 0,-1 0,1 0,0-1,1 1,-1 0,0-1,0 0,1 0,1 2,100 14,-102-17,13 0,0 1,0-2,0 0,1-1,-1-1,-1 0,1-1,0 0,-1-1,12-7,-12 2</inkml:trace>
  <inkml:trace contextRef="#ctx0" brushRef="#br0" timeOffset="1702.809">2314 230,'27'1,"0"-1,0-1,0-2,0 0,0-2,-1-1,0-1,0-1,-1-1,0-1,0-2,22-13,-43 21,1 0,-1 0,0 0,0 0,0 0,-1-1,1 0,-1 0,0 0,-1 0,1 0,-1 0,0-1,1-2,-3 6,1 0,-1 0,0 0,0-1,0 1,0 0,0 0,0 0,-1 0,1-1,0 1,-1 0,0 0,0 0,1 0,-1 0,0 0,-1 1,1-1,0 0,0 0,-1 1,1-1,-1 1,0-1,1 1,-1 0,0-1,0 1,0 0,0 0,0 0,0 1,0-1,0 0,0 1,0 0,0-1,-1 1,-12-3,-1 1,0 1,0 0,0 1,0 1,1 0,-1 1,0 1,1 0,-1 2,1-1,0 2,1 0,-7 4,13-7,-1 2,1-1,0 1,0 0,1 1,0 0,0 0,0 0,0 1,1 0,0 0,1 1,0 0,0 0,0 0,1 0,1 1,-1 0,1 0,1 0,-1 0,2 0,-1 0,1 0,1 1,0-3,1 0,0-1,1 1,0 0,0-1,0 1,1-1,0 0,0 1,0-1,1-1,0 1,0 0,0-1,1 0,0 0,0 0,0-1,1 0,-1 0,1 0,0-1,1 1,12 6,1 0,0-2,0 0,0-2,1 0,18 3,256 29,-270-38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249 24,'1'37,"-103"319,83-301,7-22,-1 0,-2-1,-1 0,-1-2,-2 0,-1 1,4-25,20-34,114-232,15-6,-81 168,-51 98,-1-1,0 1,1-1,-1 1,1-1,-1 1,0 0,1-1,-1 1,1 0,-1-1,1 1,-1 0,1 0,-1-1,1 1,-1 0,1 0,-1 0,1 0,0 0,-1 0,1 0,-1 0,1 0,-1 0,1 0,0 0,-1 0,1 0,-1 0,1 1,-1-1,1 0,-1 0,1 1,-1-1,1 0,-1 1,0-1,1 1,-1-1,1 0,-1 1,0-1,1 1,-1-1,0 1,0-1,1 1,-1-1,0 1,0-1,0 1,0-1,1 1,-1 0,0-1,13 41,-12-35,33 230,-26-203,-3-6,2-1,0 1,2-1,1-1,1 0,1 0,7 10,-17-31,0-1,0 0,0 0,0 0,0 0,1 0,-1 0,1 0,0-1,0 1,0-1,0 0,0 0,1 0,-1-1,1 1,-1-1,1 1,-1-1,1-1,0 1,0 0,-1-1,1 0,0 1,0-2,-1 1,1 0,0-1,0 1,-1-1,1 0,0-1,-1 1,1-1,-1 1,0-1,1 0,-1 0,0 0,0-1,0 1,0-2,7-11,-1-1,0-1,-2 0,0 0,0 0,-2-1,0 0,-2 0,2-13,2-3,8-32,-2 0,-4-1,-3 0,-2-10,-5 38,1 31,-1 26,1 0</inkml:trace>
  <inkml:trace contextRef="#ctx0" brushRef="#br0" timeOffset="471.289">955 559,'14'-4,"0"0,0-1,-1 0,1-1,-1-1,-1 0,1-1,-1 0,-1-1,1 0,-2-1,1 0,-1 0,-1-2,0 1,0-1,-1 0,4-9,-10 16,21-62,-23 65,0 0,0 1,0-1,0 1,0-1,-1 0,1 1,-1-1,1 1,-1-1,1 1,-1-1,0 1,0-1,0 1,0 0,0-1,0 1,0 0,0 0,0 0,-1 0,1 0,0 0,-1 0,1 0,-1 1,1-1,-1 0,1 1,-1-1,1 1,-1 0,0 0,1-1,-1 1,0 0,1 0,-1 0,1 1,-2-1,-10 2,0 0,0 1,0 1,0 0,0 1,1 0,0 1,0 1,0-1,1 2,0 0,1 0,0 1,0 0,0 1,1 0,1 0,0 1,0 0,1 0,0 1,1 0,1 1,-4 1,1 0,0 1,2 0,-1 0,2 0,0 1,1 0,0 0,2 0,0 1,0-1,2 11,1-22,1 1,-1 0,1-1,1 0,-1 1,1-1,0 0,0 0,1-1,-1 1,1-1,0 0,0 1,1-2,-1 1,1 0,0-1,0 0,0 0,0-1,0 1,1-1,-1 0,1-1,4 2,3 0,1-1,-1 0,1-1,-1 0,1-1,0 0,-1-1,1-1,-1 0,8-3,-5 1,-1-1,0 0,0-1,0-1,-1 0,0-1,0 0,-1-1,0-1,-1 0,0 0,3-5,3-8</inkml:trace>
  <inkml:trace contextRef="#ctx0" brushRef="#br0" timeOffset="917.996">1435 362,'-3'13,"1"0,0 1,1-1,1 1,0-1,1 1,0-1,1 1,0-1,1 0,1 1,0-2,1 1,0 0,7 9,-11-19,1-1,0 0,-1 0,1 0,0 0,1 0,-1 0,0 0,0-1,1 1,-1-1,1 0,-1 1,1-1,0-1,-1 1,1 0,0-1,0 1,0-1,-1 0,1 0,0 0,0 0,0 0,-1-1,1 1,0-1,0 0,-1 1,1-1,0-1,-1 1,2-1,82-66,-70 53,48-60,-64 75,0-1,1 1,-1-1,0 1,0-1,1 1,-1 0,0-1,0 1,1-1,-1 1,0 0,1-1,-1 1,1 0,-1 0,0-1,1 1,-1 0,1 0,-1-1,1 1,-1 0,1 0,-1 0,1 0,-1 0,1 0,-1 0,1 0,-1 0,1 0,-1 0,1 0,-1 0,1 0,-1 1,0-1,1 0,-1 0,1 0,-1 1,1-1,-1 0,0 1,1-1,-1 0,0 1,1-1,-1 0,0 1,1-1,-1 1,0-1,0 0,1 1,-1-1,0 1,0-1,0 1,0-1,0 1,0 0,6 37,-5-29,-1-3,1-1,0 1,1-1,-1 1,1-1,0 0,0 0,1 0,0 0,0 0,0 0,0-1,1 1,-1-1,1 0,0 0,1-1,-1 1,1-1,-1 0,1 0,0 0,0-1,0 1,1-1,-1-1,0 1,1-1,-1 0,1 0,-1 0,1-1,0 0,-1 0,1 0,0-1,-1 0,1 0,1-1,11-5,1 0,-1-1,-1-1,1-1,-2-1,1 0,-2-1,1-1,-2 0,0-1,11-14,-17 19,1-1,-1-1,-1 1,1-1,-2-1,0 1,0-1,-1 0,-1-1,0 1,0-2,-1-7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6.6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283 226,'-17'143,"7"1,6 1,6 7,10-419,-7 219,3 0,1 0,3 1,2 0,1 1,3 1,2 1,9-14,-27 53,1 0,0-1,0 1,0 1,1-1,0 0,0 1,0 0,0 0,1 0,-1 0,1 1,0 0,0 0,0 0,1 0,-1 1,1 0,-1 0,1 1,0-1,0 1,0 1,-1-1,1 1,0 0,0 0,0 0,0 1,0 0,-1 0,1 1,0 0,-1-1,1 2,-1-1,0 1,1 0,-1 0,-1 0,1 1,0 0,-1 0,0 0,0 0,2 3,-2 1,0 2,0-1,0 0,-2 1,1-1,-1 1,0 0,-1 0,0 0,-1 7,0 9</inkml:trace>
  <inkml:trace contextRef="#ctx0" brushRef="#br0" timeOffset="670.449">960 508,'0'-1,"-1"-1,0 1,0 0,0-1,1 1,-2 0,1 0,0-1,0 1,0 0,0 0,-1 0,1 0,0 0,-1 1,1-1,-1 0,1 1,-1-1,1 1,-1-1,1 1,-1 0,0 0,1 0,-1 0,0 0,1 0,-1 0,1 0,-1 0,0 1,1-1,-1 1,1-1,-1 1,1 0,0-1,-1 1,1 0,0 0,-1 0,1 0,0 0,0 1,0-1,0 0,-1 1,-53 63,-17 77,70-136,1-1,-1 1,1-1,0 1,1-1,-1 1,1 0,0-1,1 1,-1 0,1-1,0 1,1-1,-1 1,1-1,0 0,1 1,-1-1,1 0,0-1,0 1,1 0,-1-1,1 0,0 0,4 4,-4-5,0 0,1 0,0 0,0 0,0-1,0 0,0 0,0 0,0-1,1 1,-1-1,1-1,-1 1,1-1,-1 0,1 0,-1 0,1-1,-1 0,1 0,-1 0,0-1,1 0,-1 0,0 0,0-1,-1 1,1-1,0 0,-1-1,0 1,0-1,0 0,0 0,0 0,-1 0,0-1,0 0,0 1,0-1,-1 0,0 0,0 0,0-1,0 1,-1 0,0-1,0 1,-1-3,-41-82,40 89,0 0,0 1,1-1,-1 0,0 0,1 0,-1 0,0 0,1 0,-1 0,1 0,-1-1,1 1,0 0,0 0,-1 0,1 0,0 0,0-1,0 1,0 0,0 0,0 0,1-1,-1 1,0 0,1 0,-1 0,1 0,-1 0,1 0,-1 0,1 0,0 0,-1 0,1 0,0 0,0 0,0 0,-1 1,1-1,0 0,0 1,0-1,0 1,1-1,-1 1,0-1,0 1,0 0,0-1,0 1,1 0,-1 0,72-6,-67 6,53 1,-33 0</inkml:trace>
  <inkml:trace contextRef="#ctx0" brushRef="#br0" timeOffset="987.993">1609 452,'-38'38,"-28"28,-6 6,3-3,14-9,11-10,9-9,5-6,3-9,1-5,6 0,0 0,0-3,3 1,-1 1,3-3</inkml:trace>
  <inkml:trace contextRef="#ctx0" brushRef="#br0" timeOffset="1320.851">1552 875,'-9'39,"-9"21,-5 7,1-5,-1-12,4-10,0-7,-1-9,2-8</inkml:trace>
  <inkml:trace contextRef="#ctx0" brushRef="#br0" timeOffset="1603.956">1609 762,'11'-3,"0"0,0 1,0 0,1 0,-1 1,0 1,1 0,-1 1,1 0,-1 0,0 1,0 1,0 0,0 0,0 1,-1 1,1 0,-1 0,2 2,-10-5,0-1,1 1,-1 0,0 0,0 0,0 0,-1 0,1 1,0-1,-1 1,0-1,1 1,-1-1,0 1,0 0,-1-1,1 1,0 0,-1 0,0-1,0 1,0 0,0 0,0 0,0 0,-1-1,1 1,-1 0,0 0,0-1,0 1,0-1,0 1,0-1,-1 1,1-1,-1 1,-3 3,0 0,-1 0,1 0,-1 0,0-1,0 0,-1-1,0 1,1-1,-1 0,-1-1,-6 3,5-3,0 0,-1 0,1-1,-1 0,1-1,-1 0,0 0,0-1,0-1,1 1,-1-2,0 1,1-1,-1-1,1 1,0-2,-3-1,-7-8</inkml:trace>
  <inkml:trace contextRef="#ctx0" brushRef="#br0" timeOffset="3369.988">2540 339,'-71'59,"-57"67,-95 108,200-212,4-4</inkml:trace>
  <inkml:trace contextRef="#ctx0" brushRef="#br0" timeOffset="3622.681">2118 255,'24'38,"22"27,8 8,0-5,-5-8,-5-10,-11-8,-6-7,-7-5,-3-2,-4-1,1-1,-3 0,-3 1,-2-5</inkml:trace>
  <inkml:trace contextRef="#ctx0" brushRef="#br0" timeOffset="4285.04">2710 932,'197'-367,"-191"354,-3 3,1 0,0 1,1-1,0 1,1 0,-1 0,2 1,-1-1,1 1,0 1,8-7,-13 14,1 0,-1 1,1-1,-1 0,1 1,-1-1,0 1,1 0,-1 0,0 0,0 0,0 0,1 1,-1-1,-1 1,1-1,0 1,0-1,0 1,-1 0,1 0,-1 0,0 0,1 0,-1 0,0 1,0-1,0 0,-1 1,1-1,-1 0,1 1,-1-1,0 1,1-1,-1 1,-1 1,6 79,8 28,-13-110,0 1,1-1,-1 1,1 0,0-1,-1 1,1-1,0 1,0-1,0 0,0 1,0-1,0 0,1 0,-1 1,0-1,0 0,1 0,-1-1,1 1,-1 0,1 0,-1-1,1 1,0-1,-1 1,1-1,0 0,-1 1,1-1,0 0,-1 0,1 0,0-1,-1 1,1 0,0-1,-1 1,1-1,0 1,-1-1,56-45,158-208,-215 252,1 1,-1 0,0 0,1 0,-1 0,0 0,1 0,0 0,-1 0,1 0,-1 0,1 0,0 0,0 0,0 1,-1-1,1 0,0 0,0 1,0-1,0 1,0-1,0 1,0-1,0 1,0 0,1-1,-1 1,0 0,0 0,0 0,0 0,0 0,1 0,-1 0,0 0,0 0,0 1,0-1,0 0,0 1,0-1,0 1,0-1,0 1,0 0,0-1,0 1,0 0,0-1,0 1,-1 0,1 0,0 0,-1 0,1 0,0 0,-1 0,1 0,-1 0,0 0,1 1,-27 129,-1 24,27-151,0-1,1 1,-1-1,1 1,-1-1,1 1,0-1,0 1,0-1,1 0,-1 0,1 1,0-1,0 0,0 0,0-1,0 1,1 0,-1-1,1 0,0 1,0-1,0 0,0 0,0-1,0 1,0-1,1 1,-1-1,0 0,1 0,-1-1,1 1,-1-1,1 1,1-1,18 1</inkml:trace>
  <inkml:trace contextRef="#ctx0" brushRef="#br0" timeOffset="4791.52">4206 452,'-33'17,"0"2,1 1,1 2,1 0,-19 21,42-37,0 1,0 0,0 1,1-1,1 1,-1 1,1-1,0 1,1-1,0 2,1-1,0 0,0 0,1 1,0 0,0-1,1 1,1 0,0 0,0-1,1 1,0 0,0 0,2 3,-2-11,-1 1,1-1,0 1,0-1,1 0,-1 1,0-1,1 0,-1 0,1 0,0 0,0 0,0 0,0-1,0 1,0-1,0 1,0-1,1 0,-1 0,1 0,-1 0,1 0,-1 0,1-1,-1 1,1-1,0 0,-1 1,1-1,-1-1,1 1,0 0,-1-1,1 1,-1-1,1 0,-1 0,1 0,1 0,5-3,-1 0,1-1,-1 0,1 0,-2-1,1 0,-1 0,1-1,-2 0,6-6,72-145,-28 43,-56 114,0 1,0-1,0 1,1-1,-1 1,0-1,1 1,-1-1,1 1,-1-1,0 1,1-1,-1 1,1-1,-1 1,1 0,-1 0,1-1,0 1,-1 0,1 0,-1-1,1 1,-1 0,1 0,0 0,-1 0,1 0,0 0,-1 0,1 0,-1 0,1 0,0 0,-1 0,1 1,-1-1,1 0,-1 0,1 1,0-1,-1 0,1 1,-1-1,1 0,-1 1,0-1,1 1,-1-1,1 1,-1-1,0 1,1-1,-1 1,0-1,0 1,1-1,-1 1,0 0,0-1,0 1,0-1,0 1,0 0,18 51,-15-41,0-1,0 0,1-1,0 1,0-1,1 0,0 0,1 0,0 0,0-1,1 0,0-1,0 1,1-1,0-1,0 1,0-1,1-1,0 0,0 0,1 0,-1-2,1 1,0-1,0 0,0-1,1 0,69-4,-61-5</inkml:trace>
  <inkml:trace contextRef="#ctx0" brushRef="#br0" timeOffset="5273.036">3810 113,'98'19,"0"-3,0-5,4-4,-31-2,145 21,-216-26,-1-1,1 1,0-1,0 1,-1 0,1-1,0 1,0-1,-1 1,1-1,0 1,0-1,0 1,0-1,0 1,0-1,0 0,0 1,0-1,0 1,0-1,0 1,0-1,1 1,-1-1,0 1,0-1,0 1,1 0,-1-1,0 1,1-1,-1 1,0-1,1 1,-1 0,1-1,-1 1,0 0,1 0,-1-1,1 1,-1 0,1 0,-1-1,1 1,-1 0,1 0,-1 0,1 0,-1 0,1 0,-1 0,1 0,0 0,-45-24,43 24,-10-5,1-1,0 1,0-2,1 1,0-1,0-1,0 1,1-1,0-1,1 0,0 0,0 0,-4-10,-1-1,0 2</inkml:trace>
  <inkml:trace contextRef="#ctx0" brushRef="#br1" timeOffset="37718.815">0 903,'1'0,"-1"-1,1 1,-1 0,1-1,-1 1,1 0,-1-1,1 1,-1 0,1 0,-1 0,1-1,-1 1,1 0,0 0,-1 0,1 0,-1 0,1 0,-1 0,1 0,0 0,-1 1,1-1,-1 0,1 0,-1 0,1 1,-1-1,1 0,-1 0,1 1,-1-1,1 1,-1-1,1 0,-1 1,0-1,1 1,-1-1,0 1,1-1,-1 1,0-1,0 1,1-1,-1 1,0-1,0 1,0 0,0-1,0 1,0-1,0 1,0-1,0 1,0 0,0 0,6 39,-6-39,1 76,-3-64,1-1,0 0,1 1,0-1,1 0,1 1,0-1,0 0,1 0,1 0,0 0,0-1,2 1,-1-1,1-1,1 1,0-1,0 0,1 0,5 4,17 8,0-1,2-1,1-2,0-1,5-1,83 15,-77-24,1-2,0-1,0-3,1-1,0-3,136 4,16 27,-46-45,5-7,182-47,-197 41,84 2,-212 26,-1 1,1 0,0 1,0 0,0 1,0 1,0 0,0 1,-1 0,0 1,1 1,-1 0,-1 1,1 0,-1 1,0 0,9 8,-12-6,0 1,0-1,-2 1,1 1,-1 0,0 0,-1 0,-1 1,1 0,-2 0,0 0,0 0,1 11,9 92,-22-72,1-81,6 17,1 0,1 1,1-1,1 1,1-1,1 1,4-10,-7 23,1 0,0 0,1 0,0 0,0 1,0-1,1 1,0 0,0 0,0 1,1 0,0 0,0 0,0 0,0 1,1 0,0 1,0-1,0 1,0 1,6-2,29-6,0 2,0 2,1 2,0 1,25 4,948 0,-848-27,-3-33,26-61,-187 117,0 1,0-1,-1 0,1-1,-1 1,1-1,-1 1,0-1,-1 0,1 0,0 0,-1 0,0-1,0 1,0-1,-1 1,0-1,0 0,0 1,0-1,-1 0,1 0,-1 0,0 1,-1-1,1 0,-2-2,-8-4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1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9">301 1,'0'5,"-4"1,-3 5,-4 0,0 4,-3 3,0 4,-1-2,1 0,-2-2,3-1,-3 2,3-2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554 1,'-20'1,"0"0,1 2,-1 0,1 2,0 0,0 1,0 0,1 2,-7 4,-162 85,186-96,1-1,-1 0,0 0,0 1,0-1,1 0,-1 1,0-1,0 1,1-1,-1 1,1-1,-1 1,0-1,1 1,-1 0,1-1,-1 1,1 0,-1 0,1-1,0 1,-1 0,1 0,0-1,0 1,-1 0,1 0,0 0,0 0,0 0,0-1,0 1,0 0,0 0,1 0,-1 0,0-1,0 1,1 0,-1 0,0 0,1-1,-1 1,1 0,-1-1,1 1,-1 0,1-1,-1 1,1-1,0 1,-1-1,1 1,0 0,46 12,-11-13,-31-1,1 1,0-1,-1 1,1 0,0 1,-1-1,1 1,-1 0,1 1,-1-1,0 1,1 0,-1 0,0 1,0-1,0 2,-4-1,0 0,0 1,-1-1,1 1,-1-1,0 1,0 0,0-1,-1 1,1-1,-1 1,0-1,1 0,-2 1,1-1,0 0,-1 1,1-1,-1 0,0 0,0 0,-1-1,1 1,0 0,-1-1,-1 2,-2 4,-20 24,-1 0,-2-2,-1-1,-21 15,-47 44,95-86,0 0,0 0,0 0,0 0,0 1,1-1,-1 1,1 0,0-1,-1 1,1 0,1 0,-1 1,0-1,1 0,-1 1,1-1,0 0,0 1,0 0,1-1,0 1,-1-1,1 1,0 0,0-1,1 1,-1-1,1 1,0 0,0-1,0 0,0 1,1-1,-1 0,1 1,0-1,0 0,0 0,0 0,1 0,9 3,1-1,0 0,0 0,1-1,-1-1,1-1,0 1,0-2,0 0,-1-1,1 0,0-1,0-1,0 0,-1-1,1 0,-1-1,0-1,11-4,-19 7,1-1,-1 0,1 0,-1 0,0 0,0-1,-1 0,1 0,-1 0,0-1,0 1,0-1,1-3,7-13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1,'-13'71,"3"1,3 1,4 0,2 0,4-1,3 1,6 18,-6-33,-2 0,-2 0,-4-1,-5 38,-30 170,26-97,11-143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1 741,'19'7,"0"0,1-2,-1 0,1-1,0-1,1-1,-1-1,0-1,0 0,1-2,-1 0,0-1,0-1,-1-1,1-1,-1-1,0 0,-1-2,0 0,0-1,7-5,21-27,-1-2,-3-2,-1-2,-3-1,-1-2,-3-2,11-27,1-7,55-77,-100 162,0-1,0 1,1 0,-1 1,1-1,-1 0,1 0,-1 1,1-1,0 0,0 1,0 0,0-1,0 1,0 0,0 0,0 0,1 1,-1-1,0 0,1 1,-1 0,0-1,1 1,-1 0,0 0,1 0,-1 0,0 1,1-1,-1 1,0-1,1 1,-1 0,0 0,0 0,0 0,0 0,0 1,0-1,3 9,0 1,-1-1,0 1,-1 0,0 0,-1 0,0 0,-1 0,0 0,-1 1,0-1,-1 0,0 2,0 8,2 8,-2 0,-1 0,-1 0,-1-1,-2 0,-1 0,-1 0,-2-1,0 0,-2 0,-1-2,-1 1,-1-2,-1 0,-7 7,11-16,0 0,-1-1,-1-1,0 0,0-1,-1-1,-1 0,0-1,-1 0,1-2,-2 0,1 0,-1-2,0-1,-1 0,1-1,-1-1,-9 1,18-4,5 1,0-1,1 1,-1-1,0 0,0 0,0-1,0 1,1-1,-1 0,0-1,0 1,1-1,-1 0,1 0,0 0,0-1,-2 0,4-26,11 14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127 228,'-19'43,"-12"24,1 5,4-4,12-15,8-20,5-16</inkml:trace>
  <inkml:trace contextRef="#ctx0" brushRef="#br0" timeOffset="502.734">296 566,'21'-70,"2"1,3 2,3 0,12-16,0 34,-40 49,0-1,0 1,0-1,0 1,0-1,1 1,-1 0,0 0,0-1,0 1,0 0,1 0,-1 0,0 0,0 1,0-1,0 0,1 0,-1 1,0-1,0 1,0-1,0 1,0-1,0 1,0-1,0 1,0 0,0 0,0 0,-1-1,1 1,0 0,-1 0,1 0,0 0,-1 0,1 0,-1 0,1 0,-1 1,0-1,1 0,-1 0,0 0,0 0,0 1,0-1,0 0,0 1,16 208,-16-205,0 0,0-1,1 1,-1 0,1-1,0 1,1-1,-1 1,1-1,0 0,0 1,0-1,1 0,-1 0,1-1,0 1,0 0,0-1,0 0,1 0,0 0,-1 0,1 0,0-1,0 0,1 0,-1 0,0 0,1 0,-1-1,1 0,-1 0,1 0,0-1,-1 1,1-1,0 0,-1-1,1 1,1-1,5-5,0-1,0 0,-1 0,0-1,0 0,-1-1,0 0,-1 0,1-1,-2 0,0-1,0 0,0 0,0-3,58-170,-52 137,-6 19,-1 3</inkml:trace>
  <inkml:trace contextRef="#ctx0" brushRef="#br0" timeOffset="784.377">1368 2,'-29'16,"-1"1,2 1,0 2,2 1,0 1,1 1,1 1,2 1,-9 12,25-29,1 0,0 0,0 1,1-1,0 1,0 0,1 0,0 0,1 1,-1 5,2-11,1-1,0 1,0-1,0 1,0-1,1 1,-1-1,1 1,0-1,0 1,1-1,-1 0,0 1,1-1,0 0,0 0,0 0,0-1,0 1,1 0,-1-1,1 1,0-1,0 0,0 0,0 0,0 0,0-1,2 2,9 1,1 1,0-2,0 0,0-1,0 0,1-2,-1 1,0-2,1 0,-1-1,0 0,13-5,84-43,-88 36</inkml:trace>
  <inkml:trace contextRef="#ctx0" brushRef="#br0" timeOffset="1155.446">1595 341,'37'-6,"-1"-1,1-2,-1-2,0-1,-2-2,1-1,31-19,33-46,-96 77,1 0,-1-1,0 0,0 0,-1 0,1 0,-1 0,0 0,0-1,0 1,-1-1,0 0,0 1,0-1,0 0,-1 0,1 1,-1-1,0 0,-1 0,1 1,-1-1,0 0,-1-3,0 6,1-1,-1 0,0 1,1-1,-1 1,0 0,-1-1,1 1,0 0,-1 0,1 1,-1-1,0 0,1 1,-1 0,0-1,0 1,0 0,0 1,0-1,0 0,0 1,0 0,0 0,0 0,0 0,0 0,0 0,0 1,0 0,-3 0,-93 32,82-24,1 1,0 0,0 1,1 1,0 0,1 1,1 1,0 0,1 0,0 2,1-1,1 1,0 1,2 0,0 0,0 1,2 0,0 0,-2 14,8-24,0-1,0 0,1 0,0 0,0 0,0 0,1 0,0-1,1 1,-1 0,1-1,1 0,-1 1,1-1,0-1,0 1,1-1,0 1,0-1,0 0,0-1,1 0,0 1,0-2,0 1,0-1,1 0,-1 0,1-1,0 1,0-2,-1 1,1-1,1 0,-1 0,0-1,0 0,7-1,26 3,1-2,0-2,-1-2,1-1,-1-2,0-2,-1-2,6-3,-8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1 108,'79'13,"1"-4,0-3,52-4,-106-6,-34-11,-166-75,158 69,19 14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51,'44'0,"37"-5,10-1,-5-5,-13-1,-13 3,-18 2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32,'38'5,"33"-3,13-3,-3-5,-10-1,-13-6,-16 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1 155,'385'-27,"-360"29,0 1,0 1,0 1,0 1,-1 2,0 0,-6-5,-27-12,-27-14,36 23,-14-7,0-1,1 0,0-1,1-1,0 0,0 0,1-1,1-1,-7-8,6 4,0 2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0,'24'0,"31"0,12 0,4 0,-5 5,-10 1,-4 0,-6-1,-7 3,-4 1,-4-2,-7-1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1 491,'29'-63,"4"1,2 2,11-10,-36 52,2 0,0 1,0 1,2 0,0 1,1 0,0 1,1 1,1 1,0 0,4-1,-18 11,0 1,0 0,0 1,0-1,0 0,0 1,1 0,-1-1,0 1,0 0,0 1,1-1,-1 1,0-1,0 1,0 0,0 0,0 0,0 1,0-1,0 1,-1 0,1-1,-1 1,1 0,-1 1,1-1,-1 0,0 1,0-1,0 1,-1-1,1 1,0 0,-1 0,0 0,0 0,0 0,0 0,0 0,-1 0,1 1,-1-1,0 3,4 42,-5-41,1-1,0 1,0 0,1 0,0 0,0-1,1 1,-1 0,2-1,-1 0,1 1,-1-1,2 0,-1 0,-1-4,0-1,0 1,0 0,0-1,1 0,-1 1,0-1,1 0,-1 0,1 0,-1 0,1-1,-1 1,1-1,0 0,-1 1,1-1,-1 0,1-1,0 1,-1 0,1-1,-1 1,1-1,-1 0,1 0,-1 0,1 0,-1 0,68-42,6-21,-46 36,1 2,1 1,2 2,0 0,2 3,1 1,-35 17,0 1,0 0,1 0,-1 0,0 0,1 0,-1 1,1-1,-1 1,1-1,-1 1,1 0,-1 0,1 0,0 1,-1-1,1 0,-1 1,1 0,-1-1,0 1,1 0,-1 0,0 1,0-1,1 0,-1 1,0-1,0 1,0 0,-1 0,1-1,0 1,-1 0,1 1,-1-1,0 0,0 0,1 1,-2-1,1 0,0 1,0-1,-1 1,1-1,-1 1,0-1,0 3,-10 62,8-61,0 0,0 0,0 0,1 0,0 0,1 0,-1 1,1-1,0 0,1 0,0 0,-1 0,2 0,-1 0,1 0,1 2,-2-6,1 0,1 0,-1 0,0 0,0 0,1 0,-1-1,1 1,0-1,-1 1,1-1,0 0,0 0,0-1,-1 1,1 0,0-1,0 0,0 0,0 0,0 0,0 0,0 0,0-1,0 0,0 1,0-1,0 0,-1 0,1-1,1 0,21-8</inkml:trace>
  <inkml:trace contextRef="#ctx0" brushRef="#br0" timeOffset="519.559">1525 40,'-26'8,"0"2,1 1,1 1,0 1,0 1,1 1,1 1,1 1,0 1,1 1,-13 17,30-34,1 0,0 0,0 1,0-1,1 0,-1 1,0 0,1-1,0 1,-1 0,1-1,0 1,1 0,-1 0,0 0,1 0,0 0,-1 0,1 0,0 0,1 0,-1 0,0 0,1 0,0 0,0 0,0-1,0 1,0 0,0 0,1-1,-1 1,1-1,0 1,0-1,0 0,0 1,0-1,0 0,1-1,-1 1,1 0,-1-1,1 1,0-1,-1 0,1 0,0 0,0 0,1 0,10-2,-1 0,0-1,0-1,0 0,0 0,0-2,0 1,-1-2,0 0,0 0,-1-1,0 0,11-9,-5 4,142-103,-158 114,0-1,0 1,0 0,1 0,-1 0,0 0,0 0,0 0,1 0,-1 0,1 1,-1-1,0 0,1 1,-1-1,1 1,0-1,-1 1,1 0,-1 0,1 0,-1 0,1 0,0 0,-1 0,1 0,-1 1,1-1,-1 1,1-1,-1 1,1-1,-1 1,1 0,-1 0,0 0,0 0,1 0,-1 0,0 0,0 0,0 0,0 1,0-1,0 0,0 1,9 29,-9-26,0 1,0-1,1 1,-1-1,1 0,0 0,1 0,-1 0,1 0,0-1,0 1,0-1,1 1,0-1,0 0,0-1,0 1,0-1,1 0,0 0,-1 0,1 0,0-1,2 1,71 3,-54-6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1,'-66'0,"-1"2,1 3,-1 2,1 4,-34 11,-2 16,102-38,-1 1,0-1,0 0,1 1,-1-1,1 0,-1 1,0-1,1 1,-1-1,1 1,-1-1,1 1,-1 0,1-1,-1 1,1-1,0 1,-1 0,1-1,0 1,0 0,-1 0,1-1,0 1,0 0,0 0,0-1,0 1,0 0,0 0,0-1,0 1,1 0,-1 0,0-1,0 1,1 0,-1-1,0 1,1 0,-1-1,0 1,1 0,-1-1,1 1,-1-1,1 1,0-1,-1 1,1-1,-1 1,1-1,0 0,-1 1,1-1,0 0,0 0,0 1,43 17,20-1,96 38,-157-54,-1 0,1 1,-1-1,0 1,0-1,0 1,0 0,0 0,0 0,0 0,0 0,-1 0,1 1,-1-1,0 0,0 1,1-1,-2 1,1 0,0-1,0 1,-1 0,0-1,1 1,-1 0,0 0,0-1,-1 1,1 0,0-1,-1 1,0 0,1-1,-1 1,0-1,-1 1,1 0,-3 5,-1-1,1-1,-1 1,0-1,-1 1,1-1,-1-1,0 1,-1-1,1 0,-1-1,-1 1,-402 204,400-203,1-2,1 1,0 0,-1 0,2 1,-1-1,1 2,0-1,0 1,1 0,-1 1,2-1,4-6,1 1,-1-1,1 0,-1 0,1 0,0 0,0 0,0 0,-1 1,1-1,0 0,0 0,1 0,-1 0,0 1,0-1,1 0,-1 0,0 0,1 0,-1 0,1 0,-1 0,1 0,0 0,-1 0,1 0,0 0,0 0,0-1,0 1,0 0,0 0,0-1,0 1,0-1,0 1,0-1,0 1,0-1,0 0,0 0,1 1,52 8,296-13,-344 5,1-1,-1-1,0 1,1-1,-1 0,0 0,1-1,-1 0,0 0,0 0,-1-1,1 0,3-2,4-6</inkml:trace>
  <inkml:trace contextRef="#ctx0" brushRef="#br0" timeOffset="279.563">1215 58,'-19'38,"-16"37,-3 11,2-5,6-7,8-11,8-11,2-14,3-10,2-4,4-1,1-1,6-2,2-11,1-12,3-4,0-2</inkml:trace>
  <inkml:trace contextRef="#ctx0" brushRef="#br0" timeOffset="561.406">1131 114,'43'0,"29"0,6 0,-4 0,-11 0,-15 5,-22 6,-19 2,-11 3,-5-2</inkml:trace>
  <inkml:trace contextRef="#ctx0" brushRef="#br0" timeOffset="801.664">1045 425,'44'5,"28"1,6-5,-4-2,-11-2,-10 0,-11 1,-6-4,-11-2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1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388 311,'-6'-6,"0"-1,0 1,0 0,-1 1,0-1,0 2,0-1,-1 1,1 0,-1 0,0 1,0 0,0 0,-1 1,1 0,-1 1,1-1,-1 2,0-1,1 1,-1 1,1-1,-1 2,0-1,1 1,0 0,-1 1,1 0,0 0,-7 5,11-7,1 1,0-1,0 1,-1 0,1 0,0 0,0 1,1-1,-1 1,1 0,-1-1,1 1,0 0,0 0,0 1,0-1,0 0,1 1,0-1,-1 1,1-1,1 1,-1 0,0-1,1 1,0 0,0-1,0 1,0 0,1-1,-1 1,1 0,0-1,0 1,0-1,1 1,-1-1,1 1,0-1,0 0,0 0,0 0,0 0,2 1,134 50,-137-53,0 1,0-1,-1 1,1-1,-1 0,1 1,-1-1,1 1,-1-1,0 1,0-1,0 1,0-1,0 1,0-1,0 1,0-1,-1 1,1-1,-1 1,1-1,-1 0,1 1,-1-1,0 0,1 1,-1-1,0 0,0 0,0 0,0 1,0-1,-1 0,1-1,0 1,0 0,-1 0,1 0,0-1,-1 1,1-1,-1 1,1-1,-1 1,-64 42,48-32,0 0,0 1,1 1,1 0,0 1,1 1,-11 14,25-27,-1 0,1 0,0 0,0 0,0 1,0-1,0 0,0 1,0-1,1 0,-1 1,1-1,0 1,0-1,0 1,0-1,0 1,0-1,1 1,-1-1,1 1,0-1,0 0,0 1,0-1,0 0,0 0,0 0,1 0,-1 0,1 0,0 0,-1 0,1 0,0-1,0 1,0-1,0 0,0 1,1-1,98 35,-95-36,3 2,-1 0,1-1,0 0,-1-1,1 0,0 0,-1-1,1 0,0 0,-1-1,1 0,-1-1,0 0,0 0,0-1,0 0,0 0,-1-1,4-3,2-9</inkml:trace>
  <inkml:trace contextRef="#ctx0" brushRef="#br0" timeOffset="417.157">247 1,'-11'44,"2"1,3 0,1 0,2 0,2 1,2-1,2 1,-1 56,-19 181,-31-66,27-78,21-115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1 171,'85'-11,"0"3,0 4,1 4,-1 4,67 12,-125-3,-27-14,-1 1,1 0,0 0,0 0,-1 0,1 0,0-1,-1 1,1 0,0 0,-1 0,1 0,0 0,-1 0,1 0,0 0,-1 0,1 0,0 0,-1 0,1 1,0-1,0 0,-1 0,1 0,0 0,-1 0,1 1,0-1,0 0,-1 0,1 0,0 1,0-1,0 0,-1 1,1-1,0 0,0 0,0 1,0-1,0 0,-1 1,1-1,0 0,0 1,0-1,0 0,0 1,0-1,0 0,0 1,0-1,0 0,0 0,1 1,-19-2,0 0,0-2,0 0,0-1,1-1,0 0,0-1,0-1,1-1,0 0,0-1,1-1,0 0,1-1,-10-10,23 20,-1 0,0 0,1 0,0 0,-1-1,1 1,0 0,-1-1,1 1,0-1,0 0,0 1,1-1,-1 0,0 1,0-1,1 0,-1 0,1 0,0 0,0 1,-1-1,1 0,0 0,1 0,-1 0,0 0,0 0,1 1,-1-1,1 0,0 0,-1 1,1-1,0 0,0 1,0-1,0 0,0 1,1 0,-1-1,1 1,13-6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18,'43'5,"24"-4,5-1,-4-1,-10-1,-14-4,-10-1,-11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1,'43'9,"33"-1,9-2,-5-2,-17-2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311 248,'0'38,"0"33,0 8,0-5,0-9,0-11,0-11,0-6,0-7,0-2,-5-6,-1-8</inkml:trace>
  <inkml:trace contextRef="#ctx0" brushRef="#br0" timeOffset="248.424">0 304,'44'0,"37"-4,15-3,1 1,-6 1,-10 2,-13-4,-9-1,-9 2,-9 1,-7 1,-3 2,-8 6,-13 7,-12 7,-6 0</inkml:trace>
  <inkml:trace contextRef="#ctx0" brushRef="#br0" timeOffset="492.39">114 869,'38'0,"27"0,8 0,-4 0,-5 0,-7-5,-10-1,-7 0,-6 1,-4 1,-7 2</inkml:trace>
  <inkml:trace contextRef="#ctx0" brushRef="#br0" timeOffset="943.3">170 23,'24'-5,"32"-2,16 1,0 1,-7 6,-9 4,-5 0,-7-1,-5 0,-5-2,-9 0</inkml:trace>
  <inkml:trace contextRef="#ctx0" brushRef="#br0" timeOffset="1845.504">1609 446,'-20'38,"-2"-1,-1-1,-2-1,-2-1,-1-1,-4 1,20-21,-1-2,0 1,-1-2,0 0,0 0,-1-2,-1 1,1-2,-1 0,0-1,-1-1,0 0,0-1,0-1,0-1,0 0,0-1,-7-1,15-1,-61-6,69 6,-1 0,1 1,-1-1,0 0,1 0,-1 1,1-1,0-1,-1 1,1 0,0 0,-1 0,1-1,0 1,0 0,0-1,0 1,1-1,-1 0,0 1,1-1,-1 1,1-1,-1 0,1 0,0 1,-1-1,1 0,0 0,0 1,0-1,1 0,-1 0,0 1,1-1,0-1,3-6,1 0,0 0,0 0,1 1,0 0,1 0,-1 0,2 1,-1 0,1 0,0 1,0 0,7-4,-2 0,1 0,0 0,0 2,0 0,1 0,1 1,-1 1,1 1,0 0,0 1,0 1,1 0,-1 1,5 1,-11 4,0-1,0 2,0 0,-1 0,1 1,-1 0,0 0,-1 1,1 0,-1 1,-1-1,1 2,-1-1,0 1,-1 0,0 1,0-1,0 2,40 44,-40-47,0-1,0 0,0 0,1 0,0-1,0 0,1-1,-1 1,1-1,0-1,0 1,0-2,0 1,1-1,-1 0,1 0,-1-1,1-1,0 1,9-4</inkml:trace>
  <inkml:trace contextRef="#ctx0" brushRef="#br0" timeOffset="2250.053">1101 191,'388'-24,"-155"43,-430-70,173 44,-51-29,63 21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4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0 601,'38'-79,"88"-153,-57 126,-68 105,-1 1,0 0,0-1,0 1,0-1,0 1,1 0,-1-1,0 1,0-1,1 1,-1 0,0 0,1-1,-1 1,0 0,1-1,-1 1,0 0,1 0,-1 0,1-1,-1 1,1 0,-1 0,0 0,1 0,-1 0,1 0,-1 0,1 0,-1 0,1 0,-1 0,0 0,1 0,-1 0,1 0,-1 0,1 0,-1 1,0-1,1 0,-1 0,0 1,1-1,-1 0,1 0,-1 1,0-1,0 0,1 1,-1-1,0 0,0 1,1-1,-1 1,0-1,0 0,0 1,0-1,1 1,-1-1,0 1,0-1,0 1,0-1,0 1,3 36,-3-33,-1 27,0-22,-1-1,1 1,1-1,0 1,0-1,0 1,1-1,1 1,-1-1,1 0,1 0,-1 1,2-1,-1-1,1 1,0-1,0 1,1-1,0 0,0-1,1 1,4 3,-6-8,-1-1,1 0,-1 0,0-1,1 1,-1-1,1 0,-1 1,1-2,0 1,-1 0,1-1,-1 1,0-1,1 0,-1 0,1-1,-1 1,0-1,0 1,0-1,0 0,0 0,0 0,-1-1,1 1,64-71,112-191,-113 175,-64 90,-1-1,1 1,0 0,-1 0,1 0,-1 0,1 0,-1 0,0 1,0-1,1 0,-1 1,0-1,0 1,0-1,0 1,-1 0,1-1,0 1,-1 0,1 0,-1-1,1 1,-1 0,0 0,0-1,0 1,0 0,0 0,0 0,-1 0,3 6,7 44,-2 1,-3 0,-2-1,-3 37,0-39,1-26</inkml:trace>
  <inkml:trace contextRef="#ctx0" brushRef="#br0" timeOffset="966.064">1129 375,'-1'-2,"0"0,0 0,0 0,0 0,0 0,-1 0,1 1,0-1,-1 0,0 1,1-1,-1 1,0-1,0 1,0 0,0 0,0 0,0 0,0 0,0 0,0 1,0-1,-1 1,1-1,0 1,0 0,-1 0,1 0,0 0,0 0,-1 0,1 1,0-1,0 1,0 0,0-1,-2 2,-65 54,59-45,1 0,0 1,1 1,0 0,1 0,0 0,1 1,1-1,0 2,1-1,0 0,1 5,3-15,1 1,-1 0,1 0,0-1,0 1,1-1,0 1,-1-1,2 0,-1 1,0-1,1 0,0 0,0-1,0 1,0-1,0 1,1-1,0 0,-1 0,1 0,0-1,0 0,1 1,-1-2,0 1,1 0,0-1,-1 0,1 0,3 1,5 0,-1 1,1-2,0 0,0 0,0-1,0-1,0 0,0-1,-1 0,1-1,4-2,-8 2,-1-1,1-1,-1 1,1-2,-2 1,1-1,0 0,-1 0,-1-1,6-6,-10 11,0 0,0 0,0-1,-1 1,1-1,0 0,-1 0,0 1,0-1,0 0,0 0,0 0,0 0,-1 0,1 0,-1 0,0 0,0 0,0 0,-1-1,1 1,-1 0,1 0,-1 0,0 1,0-1,0 0,-1 0,1 0,-1 1,1-1,-1 1,0-1,-2-1,2 2,0 0,0 0,0 0,-1 1,1-1,-1 1,0-1,1 1,-1 0,0 0,0 0,1 0,-1 1,0-1,0 1,0-1,0 1,0 0,0 0,0 1,0-1,0 1,0-1,0 1,1 0,-1 0,0 0,0 0,1 1,-1-1,1 1,-1-1,1 1,0 0,0 0,0 0,0 0,-1 2,3-3,1 0,0 1,-1-1,1 0,0 0,0 0,0 0,0 0,0 0,0 0,0 0,0 0,0 0,0 0,0-1,1 1,-1 0,0-1,1 1,-1-1,0 1,1-1,-1 0,1 0,-1 0,0 0,1 0,-1 0,1 0,-1 0,0 0,1 0,-1-1,1 1,-1-1,0 1,1-1,-1 1,1-2,184-58,-161 53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6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4 200,'18'-3,"1"0,-1 0,0-2,-1-1,1 0,-1-1,0 0,-1-2,0 0,0-1,-1 0,0-1,-1-1,0 0,0-2,-13 13,1 0,-1 0,0-1,0 1,0 0,0-1,0 1,0-1,0 1,0-1,0 1,-1-1,1 0,-1 1,1-1,-1 0,0 1,1-1,-1 0,0 0,0 1,0-1,-1 0,1 0,0 1,0-1,-1 0,0 1,1-1,-1 0,0 1,1-1,-1 1,0-1,0 1,0-1,-1 1,1 0,0 0,0-1,-1 1,1 0,-1 0,1 0,-1 0,1 1,-1-1,1 0,-1 1,0-1,1 1,-1-1,0 1,0 0,1 0,-1 0,0 0,-1 0,-8 0,1 1,-1 1,1-1,-1 2,1-1,0 1,0 1,0 0,0 0,1 1,0 0,0 1,0 0,1 0,0 1,0 0,0 0,1 1,0 0,1 1,-1-1,2 1,-3 5,5-10,0 0,0 0,0 1,1-1,0 1,0 0,0 0,1 0,-1 0,1 0,0 0,1 0,-1 0,1 0,0 0,0 1,1-1,0 0,-1 0,2 0,-1 0,1 0,-1 0,1-1,1 1,-1 0,1-1,-1 1,1-1,0 0,1 0,-1 0,1-1,0 1,1 0,11 6</inkml:trace>
  <inkml:trace contextRef="#ctx0" brushRef="#br0" timeOffset="400.058">427 313,'54'-48,"-2"-2,-3-2,16-24,-54 62,-11 15,0 0,0-1,1 1,-1 0,0-1,0 1,0 0,1-1,-1 1,0 0,1-1,-1 1,1-1,-1 1,1 0,-1-1,1 0,-1 1,1-1,-1 1,1-1,0 1,-1-1,1 0,0 0,-1 1,1-1,0 0,-1 0,1 0,0 0,-1 0,1 0,0 0,0 0,-1 0,1 0,0 0,-1 0,1 0,0 0,-1-1,1 1,0 0,-1-1,1 1,0 0,-1-1,1 1,-1-1,1 1,-1-1,1 1,-1-1,1 0,-1 10,0 0,1 0,0-1,1 1,0 0,0-1,1 0,0 1,0-1,1 0,0 0,0-1,1 1,0-1,1 0,-1 0,1-1,0 0,1 0,0 0,0-1,0 0,0 0,1-1,7 4,-10-6,1 0,-1-1,1 1,-1-1,1 0,-1-1,1 1,0-1,-1 0,1 0,0-1,0 0,-1 0,1 0,-1-1,1 1,-1-1,0-1,0 1,0-1,4-2,91-81,-21-26,-67 87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311 114,'27'169,"-37"-26,-26 84,25-92,11-135</inkml:trace>
  <inkml:trace contextRef="#ctx0" brushRef="#br0" timeOffset="251.308">1 565,'43'-9,"33"-9,14 0,-4-3,-11 3,-15 4,-12 5,-9 3,-7-1,-4 0,-2 1,0 2,-5-4,-1 0,-5 2</inkml:trace>
  <inkml:trace contextRef="#ctx0" brushRef="#br0" timeOffset="717.678">846 1,'-12'47,"2"0,3 0,1 1,2 0,2 0,3 1,3 19,1-11,-4-37,0 0,2 0,0-1,1 1,1-1,1 0,3 7,-8-23,0-1,0 1,0-1,1 1,-1-1,1 1,0-1,0 0,0 0,0 0,0 0,0 0,0 0,1 0,-1-1,1 1,-1-1,1 0,0 0,-1 0,1 0,0 0,0-1,0 1,-1-1,1 1,0-1,0 0,0 0,0-1,0 1,0-1,-1 1,1-1,0 0,0 0,-1 0,1 0,0-1,-1 1,0-1,1 1,-1-1,0 0,0 0,2-1,48-49,-45 43,0 0,1 1,0 0,1 0,-1 0,2 1,-1 0,1 1,0 0,0 1,1 0,-1 1,1 0,2 0,-11 3,0 1,0-1,0 1,0 0,0 0,0 0,0 0,0 1,0-1,0 0,0 1,0-1,0 1,0 0,0 0,-1-1,1 1,0 1,0-1,-1 0,1 0,-1 0,1 1,-1-1,0 1,1-1,-1 1,0 0,0-1,0 1,0 0,-1 0,1 0,10 72,-7-32,1-22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2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1 298,'1'-2,"0"1,0-1,0 0,0 1,1-1,-1 1,1-1,-1 1,1 0,-1-1,1 1,0 0,0 0,-1 0,1 0,0 1,0-1,0 0,0 1,0 0,0-1,0 1,0 0,0 0,0 0,1 0,7-2,217-29,-180 31,161 13,-197-11,1 2,0-2,1 1,-1-1,0-1,1 0,-1-1,1-1,11-1,-23 2,0 0,-1 0,1 0,0 0,0 0,-1-1,1 1,0 0,-1 0,1-1,0 1,-1 0,1-1,0 1,-1 0,1-1,-1 1,1-1,-1 1,1-1,-1 1,1-1,-1 0,0 1,1-1,-1 0,0 1,1-1,-1 0,0 1,0-1,0 0,0 1,1-1,-1 0,0 0,0 1,0-1,-1 0,1 1,0-1,0 0,0 0,0 1,-1-1,1 0,0 1,-1-1,1 0,0 1,-1-1,1 1,-1-1,1 1,-1-1,1 1,-1-1,1 1,-1-1,0 1,1 0,-1-1,0 1,-40-29,27 23,-8-4,2 0,-1-1,1 0,1-2,0-1,1 0,0-1,-4-6,21 20,0 0,0 0,0 0,0 0,0 0,0 0,0 0,0 0,1-1,-1 1,0 0,1 0,-1-1,1 1,-1 0,1-1,0 1,0-1,-1 1,1 0,0-1,0 1,0-1,0 1,1-1,-1 1,0 0,1-1,-1 1,1 0,-1-1,1 1,-1 0,1-1,0 1,0 0,0 0,0 0,0 0,0 0,0 0,0 0,0 0,0 0,0 1,1-1,-1 0,0 1,1-1,40-12,-24 6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8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63,'0'0,"-1"0,1 1,0-1,0 0,0 0,0 1,-1-1,1 0,0 0,0 1,-1-1,1 0,0 0,0 0,-1 0,1 1,0-1,-1 0,1 0,0 0,-1 0,1 0,0 0,-1 0,1 0,0 0,0 0,-1 0,1 0,0 0,-1 0,1 0,0 0,-1 0,1 0,0 0,-1 0,1-1,0 1,0 0,-1 0,1 0,0-1,0 1,-1 0,1 0,0-1,0 1,0 0,-1 0,1-1,0 1,0 0,0-1,0 1,0 0,0 0,-1-1,1 1,0 0,0-1,0 1,0-1,-21 29,19-25,-157 280,89-152,-6-3,-69 85,137-205,26-36,220-253,88-90,-261 295,-64 76,0 0,0 0,0 0,0 0,0 0,0 0,0 0,0 1,0-1,0 0,0 1,0-1,0 1,0-1,0 1,0-1,0 1,0 0,0-1,-1 1,1 0,0 0,0-1,-1 1,1 0,-1 0,1 0,0 0,-1 0,0 0,1 0,-1 0,0 0,1 0,-1 0,0 0,0 1,0-1,0 0,0 0,0 0,0 0,-1 0,1 0,0 0,0 0,-1 0,1 0,-1 0,1 0,-1 0,0 1,1 1,-30 213,29-188,1 1,1-1,2 0,0 0,2-1,2 1,0-1,1 0,12 23,-20-49,0 0,0 0,0 0,0 0,1 0,-1 0,0 0,0-1,1 1,-1 0,0 0,1 0,-1 0,1-1,-1 1,1 0,-1 0,1-1,0 1,-1 0,1-1,0 1,0-1,-1 1,1-1,0 1,0-1,0 0,0 1,0-1,0 0,-1 0,1 1,0-1,0 0,0 0,0 0,0 0,0 0,0 0,0-1,0 1,0 0,-1 0,1-1,0 1,0 0,0-1,0 1,-1-1,1 1,0-1,0 0,-1 1,1-1,0 0,-1 1,1-1,-1 0,107-179,-38 65,5 3,62-71,-56 108,-79 75,0-1,-1 1,1-1,0 1,0 0,-1 0,1-1,0 1,0 0,-1 0,1 0,0 0,0 0,0 0,-1 0,1 0,0 0,0 0,-1 1,1-1,0 0,0 0,-1 1,1-1,0 0,-1 1,1-1,0 1,-1-1,1 1,-1-1,1 1,0-1,-1 1,0 0,1-1,-1 1,1 0,-1 0,0-1,1 1,-1 0,0-1,0 1,0 0,0 0,1 0,-1-1,0 1,0 0,-1 0,1 0,-2 46,1-45,-43 207,44-205,-13 60,3 2,3 0,2 29,11 39,0-117</inkml:trace>
  <inkml:trace contextRef="#ctx0" brushRef="#br0" timeOffset="2279.476">1428 684,'-1'337,"-15"-272,6-95,15 0,1 1,1 1,1-1,2 1,1 1,1 0,1 0,1 2,5-6,-4 3,-2 3,1 1,1 0,0 1,2 1,1 1,1 0,0 1,2 1,0 1,1 1,1 1,7-3,-26 16,-1 0,1 1,0-1,0 1,0 0,0 0,0 1,0-1,1 1,-1 0,0 0,1 0,-1 1,1-1,-1 1,1 0,-1 0,1 1,-1-1,1 1,-1 0,0 1,1-1,-1 1,0-1,0 1,0 0,0 1,0-1,-1 1,1 0,-1 0,1 0,-1 0,0 0,0 1,-1-1,1 1,-1 0,0 0,0 0,0 0,0 0,0 0,-1 1,0-1,0 1,-3 9,0 0,-1-1,-1 1,0-1,0 0,-2 0,0-1,0 1,-1-1,0 0,-1-1,-1 0,1 0,-2-1,-2 2,7-6,2-1,0 1,-1-1,0 0,0 0,0 0,-1-1,0 0,0 1,0-2,0 1,0-1,-1 1,0-1,1-1,-1 1,0-1,0 0,-1-1,1 1,0-1,-1 0,1-1,0 0,-1 0,1 0,0-1,-1 1,1-2,0 1,0-1,-1 0,1 0,1 0,-1-1,-5-3,-28-32,25 20</inkml:trace>
  <inkml:trace contextRef="#ctx0" brushRef="#br0" timeOffset="3996.631">2303 232,'33'5,"22"2,5-1,-3-1,-5-2,-8 0,-6-2,-4-1,-4 0,-2 0,-1 0,0 0,0-1,0 1,-4-5,-7-1</inkml:trace>
  <inkml:trace contextRef="#ctx0" brushRef="#br0" timeOffset="4249.261">2388 543,'43'5,"29"-4,6-1,-4-1,-11-1,-10 1,-11 0,-11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0 223,'190'-18,"0"8,53 10,-243-1,-1 1,1 0,0-1,0 1,0-1,0 1,0-1,0 1,0-1,0 1,0 0,0-1,0 1,0-1,0 1,0-1,0 1,0-1,0 1,1 0,-1-1,0 1,0-1,1 1,-1 0,0-1,0 1,1 0,-1-1,0 1,1 0,-1 0,0-1,1 1,-1 0,1 0,-1 0,1-1,-1 1,0 0,1 0,-1 0,1 0,-1 0,1 0,-1 0,0 0,1 0,-1 0,1 0,-1 0,1 0,-1 0,1 0,-1 1,1-1,-37-20,-11 1,1-4,1-1,1-1,1-3,41 27,1 1,0-1,0 1,0-1,0 0,0 1,0-1,0 0,0 0,1 1,-1-1,0 0,0 0,1 0,-1 0,0 0,1 0,-1 0,1 0,0 0,-1-1,1 1,0 0,-1 0,1 0,0 0,0-1,0 1,0 0,0 0,0 0,1 0,-1-1,0 1,8-6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1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1,'39'0,"26"0,12 0,3 0,-3 0,-10 5,-6 1,-4 1,-7-2,-8-2,-5-1,-5 0,-7-2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20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30,'43'-5,"39"-1,14-1,-4 2,-8 2,-13 1,-15 1,-6 0,-8 1,-6 5,-4 2,-7-1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21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0 193,'443'0,"-450"1,-1-1,1 0,0 0,-1-1,1 0,0 0,0-1,0 0,0 0,0 0,0-1,0 0,1-1,-1 1,1-1,0-1,0 1,1-1,-1 0,1 0,0-1,-2-2,2 0,0 0,1 0,0-1,0 1,0-1,2 0,-1 0,1 0,0 0,1 0,0-1,-1-12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1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0 424,'304'-62,"-281"57,-10 1,0 1,1 0,-1 1,0 0,1 1,-1 1,1 0,-1 1,1 1,4 1,-8 1,1 0,-1-1,1 0,0-1,0 0,0-1,0 0,0-1,0 0,0 0,0-1,0-1,-1 0,1 0,0-1,-1 0,1-1,0-1,2-6</inkml:trace>
  <inkml:trace contextRef="#ctx0" brushRef="#br0" timeOffset="348.894">340 86,'-31'342,"7"-179,0-23,28-122</inkml:trace>
  <inkml:trace contextRef="#ctx0" brushRef="#br0" timeOffset="735.208">1299 0,'0'34,"-5"30,-1 9,0-3,1-9,1-10,2-8,1-8,1-4,-5-7,-2-4,-3-4,-1-6</inkml:trace>
  <inkml:trace contextRef="#ctx0" brushRef="#br0" timeOffset="1067.822">960 29,'92'9,"-1"-4,0-3,1-5,-1-4,77-16,-163 21,0 0,0 0,0 1,0 0,0 0,0 0,0 0,1 1,-1 0,0 0,1 1,-1-1,0 1,0 0,0 0,0 1,0 0,0 0,0 0,0 0,-1 1,1 0,-1 0,0 0,0 0,0 1,0-1,0 1,-1 0,1 0,-1 1,-1-1,3 3,-3 10,-5-2</inkml:trace>
  <inkml:trace contextRef="#ctx0" brushRef="#br0" timeOffset="1366.86">932 650,'43'9,"43"-1,12-7,-6-3,-14-2,-15-5,-14-1,-10 1,-7 3,-9-4,-4 2,-4 0</inkml:trace>
  <inkml:trace contextRef="#ctx0" brushRef="#br0" timeOffset="2719.036">2541 86,'-42'132,"-31"3,54-109,-1 0,-1 0,-2-2,0-1,-9 6,24-21,1-1,-1 0,0 0,-1-1,0 0,0-1,0 1,0-2,-1 1,0-2,0 1,0-1,0-1,-1 0,1 0,-1-1,1 0,-1-1,1 0,-1-1,-5 0,13-1,0 0,0 0,1 0,-1 0,0 0,1 0,-1-1,1 1,-1-1,1 1,0-1,0 0,1 0,-1 0,0 0,1 0,0-1,0 1,0 0,0-1,0 1,1-1,0 1,-1 0,1-1,0 1,1-1,-1-1,24-97,-21 92,1 0,0 1,0 0,1 0,1 0,-1 1,1 0,0 0,1 0,0 0,0 1,1 1,0-1,0 1,1 0,-1 1,-3 5,-1 1,0-1,0 1,0 0,0 1,0-1,0 1,0-1,0 1,0 0,-1 1,1-1,-1 1,1-1,-1 1,0 0,0 0,-1 0,1 1,-1-1,1 1,-1-1,0 1,1 3,8 8,-2-2,0-2,1 1,1-1,-1-1,2 0,-1 0,2-1,-1-1,1 0,0-1,1 0,-1-1,11 3,119 26,-119-31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34.21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423 229,'-6'-6,"3"2,0 0,0 1,-1-1,1 1,-1-1,0 1,0 0,0 1,0-1,-1 1,1-1,-1 1,1 1,-1-1,0 1,0-1,0 2,-2-2,4 4,1 0,-1 0,1 0,0 0,0 1,0-1,0 0,0 1,1-1,-1 1,1 0,-1 0,1-1,0 1,0 0,0 0,1 0,-1 0,1 0,0 0,0 0,0 0,0 0,0 1,0-1,1 2,-1 0,-7 254,-49 184,-133 469,140-600,44-146,5-163,1 0,0 0,-1 0,1 0,0-1,0 1,0 0,1-1,-1 1,1 0,-1-1,1 0,0 1,0-1,0 0,0 0,0 0,0 0,1 0,-1-1,1 1,-1-1,1 1,0-1,-1 0,1 0,0 0,0-1,0 1,0-1,0 1,0-1,0 0,0 0,0 0,0-1,113-18,-107 17,137-35,134-14,59 12,119 11,180 30,-216 24,88 3,-195-28,228 10,-83 24,-3-13,331-5,-584-18,389-26,790 26,-838-27,84 16,325-6,-639 20,345-20,-69-11,-233-4,-116 9,-98 14,1 6,14 7,7-1,-151-2,-13 1,1 0,-1 0,1 0,-1-1,1 1,0-1,-1 1,1-1,0 0,-1 0,1 0,0 0,-1-1,1 1,0-1,-1 0,1 1,-1-1,1 0,-1-1,1 1,-1 0,0-1,0 1,1-1,-1 0,0 0,-1 1,1-1,0-1,0 1,-1 0,1 0,-1-1,0 1,0 0,0-1,0 1,0-1,0 0,-1 0,-72-156,64-25,10 120,-2-569,-50 179,27 299,-10-98,2 54,31 198,0 0,0 0,0 0,0 0,1 0,-1 0,-1 0,1 0,0 0,0 0,0 0,0 0,-1 0,1 0,0 0,-1 0,1 0,-1 0,1 0,-1 1,0-1,1 0,-1 0,0 0,1 1,-1-1,0 1,0-1,0 0,0 1,1-1,-1 1,0 0,0-1,0 1,0 0,0-1,0 1,0 0,0 0,0 0,0 0,0 0,0 0,0 0,0 0,0 1,0-1,0 0,0 1,0-1,0 0,0 1,0-1,0 1,0-1,0 1,-45 13,-1-1,0-3,-1-2,0-3,-37 1,-275 3,-69 10,-26-19,185-2,-1245 1,745-25,0-2,-126-2,-1210 31,1360 25,138 3,-183 1,405-16,168-3,-1-10,-7-10,-197-27,37 24,93-16,286 28,0 0,-1-1,1 1,-1 0,1 1,0-1,-1 2,1-1,-1 1,1 0,0 0,0 1,0 0,1 1,-3 1,-4 6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7.5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7.0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1 230,'81'365,"-79"-361,-1 0,0 0,0 0,-1 0,1 1,-1-1,0 0,0 0,-1 0,1 0,-1 0,0 1,0-1,0 0,0-1,-1 1,1 0,-1 0,0-1,0 1,-1-1,1 1,-1-1,-2 2,3-6,0 0,0 0,0 0,0 0,0-1,0 1,0-1,1 0,-1 1,1-1,-1 0,1 0,0 0,0 0,-1 0,1 0,1 0,-1-1,0 1,1 0,-1 0,1-1,-1 1,1 0,0-1,0 1,0-1,0 1,1-2,-1 3,1-24,0-1,2 1,1 0,1 0,1 0,2 1,0 0,1 0,2 0,0 2,1-1,2 1,0 1,1 1,1-1,16-18,2 1,0 2,3 1,28-19,-57 47,1 1,0 0,0 0,0 1,1 0,0 1,0 0,0 0,11-1,-18 4,0 0,0 1,-1-1,1 1,0 0,0 0,0 0,0 0,0 0,0 1,0-1,0 1,-1 0,1 0,0 0,0 0,-1 0,1 1,-1-1,1 1,-1 0,0-1,1 1,-1 0,0 0,0 1,-1-1,1 0,0 1,-1-1,1 1,-1-1,0 1,0 0,0 0,0-1,0 4,-1 1,0 1,0-1,-1 1,-1-1,1 1,-1-1,0 0,-1 1,1-1,-2 0,1-1,-1 1,0 0,0-1,0 0,-1 0,0-1,-3 3,-3 7,-1 1,-1-1,-1 0,0-1,-1-1,-1 0,0-1,-1 0,0-2,0 0,-1-1,0 0,-8 1,24-9,0 0,1 1,-1-1,0-1,0 1,-1 0,1 0,0-1,0 1,0-1,0 0,0 1,-1-1,1 0,0 0,0 0,0-1,0 1,-1-1,1 1,0-1,0 0,0 1,0-1,0 0,0 0,0-1,1 1,-1 0,0-1,0 1,1-1,-1 1,1-1,0 0,-1 1,1-1,0 0,0 0,0 0,0 0,1 0,-1 0,0 0,1 0,-1-1,1 1,0 0,0 0,0 0,0-1,0 1,0 0,1 0,-1 0,1 0,0-2,9-18,1 2</inkml:trace>
  <inkml:trace contextRef="#ctx0" brushRef="#br0" timeOffset="247.707">819 117,'-5'38,"-1"18,0 4,6-8,8-18,2-20,4-11,1-7</inkml:trace>
  <inkml:trace contextRef="#ctx0" brushRef="#br0" timeOffset="747.503">1158 259,'10'-4,"0"0,0-1,0 0,-1 0,0-1,0 0,-1 0,0-1,0 0,0-1,-1 0,0 0,0 0,-1-1,0 0,-1 0,0-1,0 0,-1 0,2-8,-5 15,-1 1,0-1,0 1,0 0,0-1,0 1,-1-1,1 1,-1 0,0-1,1 1,-1 0,0 0,0-1,-1 1,1 0,0 0,-1 0,1 0,-1 1,0-1,1 0,-1 1,0-1,0 1,0 0,0-1,0 1,-1 0,1 0,0 0,0 1,-1-1,1 0,-1 1,1 0,0-1,-1 1,-4 0,0-1,0 1,0 0,0 1,0-1,0 1,0 1,1-1,-1 1,1 1,-1-1,1 1,-1 0,-2 4,1 1,0-1,0 1,1 0,0 1,0 0,1 0,1 0,-1 1,1 0,1 0,0 0,0 1,1-1,1 1,-1 0,2-1,-1 1,2 0,-1 0,2 0,-1 0,2 5,1-6,1-1,-1 1,2-1,-1 0,1 0,1 0,-1-1,2 0,-1 0,1 0,0-1,0 0,1-1,0 0,1 0,-1 0,1-1,0 0,0-1,0 0,1 0,0-1,-1-1,1 1,0-1,0-1,0 0,1-1,-1 1,-3-2,0 0,0 0,-1-1,1 0,-1 0,1 0,-1-1,0 0,0 0,0-1,0 0,-1 0,1 0,-1 0,3-4,8-6</inkml:trace>
  <inkml:trace contextRef="#ctx0" brushRef="#br0" timeOffset="1029.242">1891 60,'-19'12,"6"-4,-1 0,1 1,0 0,1 1,0 0,1 1,0 0,1 1,0 0,1 1,0 0,-3 7,10-17,1-1,0 0,1 1,-1 0,0-1,1 1,-1-1,1 1,0-1,-1 1,1 0,1-1,-1 1,0 0,1-1,-1 1,1-1,0 1,0-1,0 1,0-1,0 0,0 1,1-1,-1 0,1 0,0 0,0 0,-1 0,1 0,0-1,1 1,-1 0,0-1,0 0,1 0,1 2,100 14,-102-17,13 0,0 1,0-2,0 0,1-1,-1-1,-1 0,1-1,0 0,-1-1,12-7,-12 2</inkml:trace>
  <inkml:trace contextRef="#ctx0" brushRef="#br0" timeOffset="1702.809">2314 230,'27'1,"0"-1,0-1,0-2,0 0,0-2,-1-1,0-1,0-1,-1-1,0-1,0-2,22-13,-43 21,1 0,-1 0,0 0,0 0,0 0,-1-1,1 0,-1 0,0 0,-1 0,1 0,-1 0,0-1,1-2,-3 6,1 0,-1 0,0 0,0-1,0 1,0 0,0 0,0 0,-1 0,1-1,0 1,-1 0,0 0,0 0,1 0,-1 0,0 0,-1 1,1-1,0 0,0 0,-1 1,1-1,-1 1,0-1,1 1,-1 0,0-1,0 1,0 0,0 0,0 0,0 1,0-1,0 0,0 1,0 0,0-1,-1 1,-12-3,-1 1,0 1,0 0,0 1,0 1,1 0,-1 1,0 1,1 0,-1 2,1-1,0 2,1 0,-7 4,13-7,-1 2,1-1,0 1,0 0,1 1,0 0,0 0,0 0,0 1,1 0,0 0,1 1,0 0,0 0,0 0,1 0,1 1,-1 0,1 0,1 0,-1 0,2 0,-1 0,1 0,1 1,0-3,1 0,0-1,1 1,0 0,0-1,0 1,1-1,0 0,0 1,0-1,1-1,0 1,0 0,0-1,1 0,0 0,0 0,0-1,1 0,-1 0,1 0,0-1,1 1,12 6,1 0,0-2,0 0,0-2,1 0,18 3,256 29,-270-38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249 24,'1'37,"-103"319,83-301,7-22,-1 0,-2-1,-1 0,-1-2,-2 0,-1 1,4-25,20-34,114-232,15-6,-81 168,-51 98,-1-1,0 1,1-1,-1 1,1-1,-1 1,0 0,1-1,-1 1,1 0,-1-1,1 1,-1 0,1 0,-1-1,1 1,-1 0,1 0,-1 0,1 0,0 0,-1 0,1 0,-1 0,1 0,-1 0,1 0,0 0,-1 0,1 0,-1 0,1 1,-1-1,1 0,-1 0,1 1,-1-1,1 0,-1 1,0-1,1 1,-1-1,1 0,-1 1,0-1,1 1,-1-1,0 1,0-1,1 1,-1-1,0 1,0-1,0 1,0-1,1 1,-1 0,0-1,13 41,-12-35,33 230,-26-203,-3-6,2-1,0 1,2-1,1-1,1 0,1 0,7 10,-17-31,0-1,0 0,0 0,0 0,0 0,1 0,-1 0,1 0,0-1,0 1,0-1,0 0,0 0,1 0,-1-1,1 1,-1-1,1 1,-1-1,1-1,0 1,0 0,-1-1,1 0,0 1,0-2,-1 1,1 0,0-1,0 1,-1-1,1 0,0-1,-1 1,1-1,-1 1,0-1,1 0,-1 0,0 0,0-1,0 1,0-2,7-11,-1-1,0-1,-2 0,0 0,0 0,-2-1,0 0,-2 0,2-13,2-3,8-32,-2 0,-4-1,-3 0,-2-10,-5 38,1 31,-1 26,1 0</inkml:trace>
  <inkml:trace contextRef="#ctx0" brushRef="#br0" timeOffset="471.289">955 559,'14'-4,"0"0,0-1,-1 0,1-1,-1-1,-1 0,1-1,-1 0,-1-1,1 0,-2-1,1 0,-1 0,-1-2,0 1,0-1,-1 0,4-9,-10 16,21-62,-23 65,0 0,0 1,0-1,0 1,0-1,-1 0,1 1,-1-1,1 1,-1-1,1 1,-1-1,0 1,0-1,0 1,0 0,0-1,0 1,0 0,0 0,0 0,-1 0,1 0,0 0,-1 0,1 0,-1 1,1-1,-1 0,1 1,-1-1,1 1,-1 0,0 0,1-1,-1 1,0 0,1 0,-1 0,1 1,-2-1,-10 2,0 0,0 1,0 1,0 0,0 1,1 0,0 1,0 1,0-1,1 2,0 0,1 0,0 1,0 0,0 1,1 0,1 0,0 1,0 0,1 0,0 1,1 0,1 1,-4 1,1 0,0 1,2 0,-1 0,2 0,0 1,1 0,0 0,2 0,0 1,0-1,2 11,1-22,1 1,-1 0,1-1,1 0,-1 1,1-1,0 0,0 0,1-1,-1 1,1-1,0 0,0 1,1-2,-1 1,1 0,0-1,0 0,0 0,0-1,0 1,1-1,-1 0,1-1,4 2,3 0,1-1,-1 0,1-1,-1 0,1-1,0 0,-1-1,1-1,-1 0,8-3,-5 1,-1-1,0 0,0-1,0-1,-1 0,0-1,0 0,-1-1,0-1,-1 0,0 0,3-5,3-8</inkml:trace>
  <inkml:trace contextRef="#ctx0" brushRef="#br0" timeOffset="917.996">1435 362,'-3'13,"1"0,0 1,1-1,1 1,0-1,1 1,0-1,1 1,0-1,1 0,1 1,0-2,1 1,0 0,7 9,-11-19,1-1,0 0,-1 0,1 0,0 0,1 0,-1 0,0 0,0-1,1 1,-1-1,1 0,-1 1,1-1,0-1,-1 1,1 0,0-1,0 1,0-1,-1 0,1 0,0 0,0 0,0 0,-1-1,1 1,0-1,0 0,-1 1,1-1,0-1,-1 1,2-1,82-66,-70 53,48-60,-64 75,0-1,1 1,-1-1,0 1,0-1,1 1,-1 0,0-1,0 1,1-1,-1 1,0 0,1-1,-1 1,1 0,-1 0,0-1,1 1,-1 0,1 0,-1-1,1 1,-1 0,1 0,-1 0,1 0,-1 0,1 0,-1 0,1 0,-1 0,1 0,-1 0,1 0,-1 0,1 0,-1 1,0-1,1 0,-1 0,1 0,-1 1,1-1,-1 0,0 1,1-1,-1 0,0 1,1-1,-1 0,0 1,1-1,-1 1,0-1,0 0,1 1,-1-1,0 1,0-1,0 1,0-1,0 1,0 0,6 37,-5-29,-1-3,1-1,0 1,1-1,-1 1,1-1,0 0,0 0,1 0,0 0,0 0,0 0,0-1,1 1,-1-1,1 0,0 0,1-1,-1 1,1-1,-1 0,1 0,0 0,0-1,0 1,1-1,-1-1,0 1,1-1,-1 0,1 0,-1 0,1-1,0 0,-1 0,1 0,0-1,-1 0,1 0,1-1,11-5,1 0,-1-1,-1-1,1-1,-2-1,1 0,-2-1,1-1,-2 0,0-1,11-14,-17 19,1-1,-1-1,-1 1,1-1,-2-1,0 1,0-1,-1 0,-1-1,0 1,0-2,-1-7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6.6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283 226,'-17'143,"7"1,6 1,6 7,10-419,-7 219,3 0,1 0,3 1,2 0,1 1,3 1,2 1,9-14,-27 53,1 0,0-1,0 1,0 1,1-1,0 0,0 1,0 0,0 0,1 0,-1 0,1 1,0 0,0 0,0 0,1 0,-1 1,1 0,-1 0,1 1,0-1,0 1,0 1,-1-1,1 1,0 0,0 0,0 0,0 1,0 0,-1 0,1 1,0 0,-1-1,1 2,-1-1,0 1,1 0,-1 0,-1 0,1 1,0 0,-1 0,0 0,0 0,2 3,-2 1,0 2,0-1,0 0,-2 1,1-1,-1 1,0 0,-1 0,0 0,-1 7,0 9</inkml:trace>
  <inkml:trace contextRef="#ctx0" brushRef="#br0" timeOffset="670.449">960 508,'0'-1,"-1"-1,0 1,0 0,0-1,1 1,-2 0,1 0,0-1,0 1,0 0,0 0,-1 0,1 0,0 0,-1 1,1-1,-1 0,1 1,-1-1,1 1,-1-1,1 1,-1 0,0 0,1 0,-1 0,0 0,1 0,-1 0,1 0,-1 0,0 1,1-1,-1 1,1-1,-1 1,1 0,0-1,-1 1,1 0,0 0,-1 0,1 0,0 0,0 1,0-1,0 0,-1 1,-53 63,-17 77,70-136,1-1,-1 1,1-1,0 1,1-1,-1 1,1 0,0-1,1 1,-1 0,1-1,0 1,1-1,-1 1,1-1,0 0,1 1,-1-1,1 0,0-1,0 1,1 0,-1-1,1 0,0 0,4 4,-4-5,0 0,1 0,0 0,0 0,0-1,0 0,0 0,0 0,0-1,1 1,-1-1,1-1,-1 1,1-1,-1 0,1 0,-1 0,1-1,-1 0,1 0,-1 0,0-1,1 0,-1 0,0 0,0-1,-1 1,1-1,0 0,-1-1,0 1,0-1,0 0,0 0,0 0,-1 0,0-1,0 0,0 1,0-1,-1 0,0 0,0 0,0-1,0 1,-1 0,0-1,0 1,-1-3,-41-82,40 89,0 0,0 1,1-1,-1 0,0 0,1 0,-1 0,0 0,1 0,-1 0,1 0,-1-1,1 1,0 0,0 0,-1 0,1 0,0 0,0-1,0 1,0 0,0 0,0 0,1-1,-1 1,0 0,1 0,-1 0,1 0,-1 0,1 0,-1 0,1 0,0 0,-1 0,1 0,0 0,0 0,0 0,-1 1,1-1,0 0,0 1,0-1,0 1,1-1,-1 1,0-1,0 1,0 0,0-1,0 1,1 0,-1 0,72-6,-67 6,53 1,-33 0</inkml:trace>
  <inkml:trace contextRef="#ctx0" brushRef="#br0" timeOffset="987.993">1609 452,'-38'38,"-28"28,-6 6,3-3,14-9,11-10,9-9,5-6,3-9,1-5,6 0,0 0,0-3,3 1,-1 1,3-3</inkml:trace>
  <inkml:trace contextRef="#ctx0" brushRef="#br0" timeOffset="1320.851">1552 875,'-9'39,"-9"21,-5 7,1-5,-1-12,4-10,0-7,-1-9,2-8</inkml:trace>
  <inkml:trace contextRef="#ctx0" brushRef="#br0" timeOffset="1603.956">1609 762,'11'-3,"0"0,0 1,0 0,1 0,-1 1,0 1,1 0,-1 1,1 0,-1 0,0 1,0 1,0 0,0 0,0 1,-1 1,1 0,-1 0,2 2,-10-5,0-1,1 1,-1 0,0 0,0 0,0 0,-1 0,1 1,0-1,-1 1,0-1,1 1,-1-1,0 1,0 0,-1-1,1 1,0 0,-1 0,0-1,0 1,0 0,0 0,0 0,0 0,-1-1,1 1,-1 0,0 0,0-1,0 1,0-1,0 1,0-1,-1 1,1-1,-1 1,-3 3,0 0,-1 0,1 0,-1 0,0-1,0 0,-1-1,0 1,1-1,-1 0,-1-1,-6 3,5-3,0 0,-1 0,1-1,-1 0,1-1,-1 0,0 0,0-1,0-1,1 1,-1-2,0 1,1-1,-1-1,1 1,0-2,-3-1,-7-8</inkml:trace>
  <inkml:trace contextRef="#ctx0" brushRef="#br0" timeOffset="3369.988">2540 339,'-71'59,"-57"67,-95 108,200-212,4-4</inkml:trace>
  <inkml:trace contextRef="#ctx0" brushRef="#br0" timeOffset="3622.681">2118 255,'24'38,"22"27,8 8,0-5,-5-8,-5-10,-11-8,-6-7,-7-5,-3-2,-4-1,1-1,-3 0,-3 1,-2-5</inkml:trace>
  <inkml:trace contextRef="#ctx0" brushRef="#br0" timeOffset="4285.04">2710 932,'197'-367,"-191"354,-3 3,1 0,0 1,1-1,0 1,1 0,-1 0,2 1,-1-1,1 1,0 1,8-7,-13 14,1 0,-1 1,1-1,-1 0,1 1,-1-1,0 1,1 0,-1 0,0 0,0 0,0 0,1 1,-1-1,-1 1,1-1,0 1,0-1,0 1,-1 0,1 0,-1 0,0 0,1 0,-1 0,0 1,0-1,0 0,-1 1,1-1,-1 0,1 1,-1-1,0 1,1-1,-1 1,-1 1,6 79,8 28,-13-110,0 1,1-1,-1 1,1 0,0-1,-1 1,1-1,0 1,0-1,0 0,0 1,0-1,0 0,1 0,-1 1,0-1,0 0,1 0,-1-1,1 1,-1 0,1 0,-1-1,1 1,0-1,-1 1,1-1,0 0,-1 1,1-1,0 0,-1 0,1 0,0-1,-1 1,1 0,0-1,-1 1,1-1,0 1,-1-1,56-45,158-208,-215 252,1 1,-1 0,0 0,1 0,-1 0,0 0,1 0,0 0,-1 0,1 0,-1 0,1 0,0 0,0 0,0 1,-1-1,1 0,0 0,0 1,0-1,0 1,0-1,0 1,0-1,0 1,0 0,1-1,-1 1,0 0,0 0,0 0,0 0,0 0,1 0,-1 0,0 0,0 0,0 1,0-1,0 0,0 1,0-1,0 1,0-1,0 1,0 0,0-1,0 1,0 0,0-1,0 1,-1 0,1 0,0 0,-1 0,1 0,0 0,-1 0,1 0,-1 0,0 0,1 1,-27 129,-1 24,27-151,0-1,1 1,-1-1,1 1,-1-1,1 1,0-1,0 1,0-1,1 0,-1 0,1 1,0-1,0 0,0 0,0-1,0 1,1 0,-1-1,1 0,0 1,0-1,0 0,0 0,0-1,0 1,0-1,1 1,-1-1,0 0,1 0,-1-1,1 1,-1-1,1 1,1-1,18 1</inkml:trace>
  <inkml:trace contextRef="#ctx0" brushRef="#br0" timeOffset="4791.52">4206 452,'-33'17,"0"2,1 1,1 2,1 0,-19 21,42-37,0 1,0 0,0 1,1-1,1 1,-1 1,1-1,0 1,1-1,0 2,1-1,0 0,0 0,1 1,0 0,0-1,1 1,1 0,0 0,0-1,1 1,0 0,0 0,2 3,-2-11,-1 1,1-1,0 1,0-1,1 0,-1 1,0-1,1 0,-1 0,1 0,0 0,0 0,0 0,0-1,0 1,0-1,0 1,0-1,1 0,-1 0,1 0,-1 0,1 0,-1 0,1-1,-1 1,1-1,0 0,-1 1,1-1,-1-1,1 1,0 0,-1-1,1 1,-1-1,1 0,-1 0,1 0,1 0,5-3,-1 0,1-1,-1 0,1 0,-2-1,1 0,-1 0,1-1,-2 0,6-6,72-145,-28 43,-56 114,0 1,0-1,0 1,1-1,-1 1,0-1,1 1,-1-1,1 1,-1-1,0 1,1-1,-1 1,1-1,-1 1,1 0,-1 0,1-1,0 1,-1 0,1 0,-1-1,1 1,-1 0,1 0,0 0,-1 0,1 0,0 0,-1 0,1 0,-1 0,1 0,0 0,-1 0,1 1,-1-1,1 0,-1 0,1 1,0-1,-1 0,1 1,-1-1,1 0,-1 1,0-1,1 1,-1-1,1 1,-1-1,0 1,1-1,-1 1,0-1,0 1,1-1,-1 1,0 0,0-1,0 1,0-1,0 1,0 0,18 51,-15-41,0-1,0 0,1-1,0 1,0-1,1 0,0 0,1 0,0 0,0-1,1 0,0-1,0 1,1-1,0-1,0 1,0-1,1-1,0 0,0 0,1 0,-1-2,1 1,0-1,0 0,0-1,1 0,69-4,-61-5</inkml:trace>
  <inkml:trace contextRef="#ctx0" brushRef="#br0" timeOffset="5273.036">3810 113,'98'19,"0"-3,0-5,4-4,-31-2,145 21,-216-26,-1-1,1 1,0-1,0 1,-1 0,1-1,0 1,0-1,-1 1,1-1,0 1,0-1,0 1,0-1,0 1,0-1,0 0,0 1,0-1,0 1,0-1,0 1,0-1,1 1,-1-1,0 1,0-1,0 1,1 0,-1-1,0 1,1-1,-1 1,0-1,1 1,-1 0,1-1,-1 1,0 0,1 0,-1-1,1 1,-1 0,1 0,-1-1,1 1,-1 0,1 0,-1 0,1 0,-1 0,1 0,-1 0,1 0,0 0,-45-24,43 24,-10-5,1-1,0 1,0-2,1 1,0-1,0-1,0 1,1-1,0-1,1 0,0 0,0 0,-4-10,-1-1,0 2</inkml:trace>
  <inkml:trace contextRef="#ctx0" brushRef="#br1" timeOffset="37718.815">0 903,'1'0,"-1"-1,1 1,-1 0,1-1,-1 1,1 0,-1-1,1 1,-1 0,1 0,-1 0,1-1,-1 1,1 0,0 0,-1 0,1 0,-1 0,1 0,-1 0,1 0,0 0,-1 1,1-1,-1 0,1 0,-1 0,1 1,-1-1,1 0,-1 0,1 1,-1-1,1 1,-1-1,1 0,-1 1,0-1,1 1,-1-1,0 1,1-1,-1 1,0-1,0 1,1-1,-1 1,0-1,0 1,0 0,0-1,0 1,0-1,0 1,0-1,0 1,0 0,0 0,6 39,-6-39,1 76,-3-64,1-1,0 0,1 1,0-1,1 0,1 1,0-1,0 0,1 0,1 0,0 0,0-1,2 1,-1-1,1-1,1 1,0-1,0 0,1 0,5 4,17 8,0-1,2-1,1-2,0-1,5-1,83 15,-77-24,1-2,0-1,0-3,1-1,0-3,136 4,16 27,-46-45,5-7,182-47,-197 41,84 2,-212 26,-1 1,1 0,0 1,0 0,0 1,0 1,0 0,0 1,-1 0,0 1,1 1,-1 0,-1 1,1 0,-1 1,0 0,9 8,-12-6,0 1,0-1,-2 1,1 1,-1 0,0 0,-1 0,-1 1,1 0,-2 0,0 0,0 0,1 11,9 92,-22-72,1-81,6 17,1 0,1 1,1-1,1 1,1-1,1 1,4-10,-7 23,1 0,0 0,1 0,0 0,0 1,0-1,1 1,0 0,0 0,0 1,1 0,0 0,0 0,0 0,0 1,1 0,0 1,0-1,0 1,0 1,6-2,29-6,0 2,0 2,1 2,0 1,25 4,948 0,-848-27,-3-33,26-61,-187 117,0 1,0-1,-1 0,1-1,-1 1,1-1,-1 1,0-1,-1 0,1 0,0 0,-1 0,0-1,0 1,0-1,-1 1,0-1,0 0,0 1,0-1,-1 0,1 0,-1 0,0 1,-1-1,1 0,-2-2,-8-4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3:09.68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2 396,'0'-1,"0"1,0 0,-1-1,1 1,0-1,0 1,0-1,-1 1,1-1,0 1,0 0,0-1,0 1,0-1,0 1,0-1,0 1,0-1,0 1,0-1,0 1,1-1,-1 1,0-1,0 1,0 0,1-1,-1 1,0-1,0 1,1 0,-1-1,0 1,1 0,-1-1,0 1,1 0,-1-1,1 1,-1 0,1 0,-1 0,0-1,1 1,-1 0,1 0,-1 0,1 0,-1 0,1 0,-1 0,1 0,-1 0,1 0,-1 0,1 0,-1 0,0 0,1 1,0-1,266-100,247-130,-495 215,-29 8,-42 6,43 1,-119-23,126 22,0 1,1-1,-1 1,0 0,0-1,0 1,0 0,0 0,1 1,-1-1,0 0,0 0,0 1,0 0,1-1,-1 1,0 0,0-1,1 1,-1 0,1 0,-1 1,1-1,-1 0,1 0,0 1,0-1,-1 1,1-1,0 1,0-1,0 1,1 0,-1 0,0-1,1 1,-1 0,1 0,-1 0,1-1,0 1,0 0,0 0,0 0,0 0,0 0,1 0,-1-1,0 1,2 2,2 362,-4-367,1 1,-1-1,1 1,0-1,-1 1,1-1,-1 1,1-1,0 1,-1 0,1 0,0-1,0 1,-1 0,1 0,0 0,-1 0,1 0,0-1,0 2,-1-1,1 0,0 0,0 0,-1 0,1 0,0 1,0-1,-1 0,1 0,0 1,-1-1,1 1,-1-1,1 0,0 1,-1 0,1-1,-1 1,1-1,-1 1,0-1,1 1,-1 0,1-1,-1 1,0 0,0-1,1 1,-1 0,0 0,0-1,0 1,0 0,0 0,0-1,0 1,0 0,0 0,0-1,0 1,-1 0,1 0,0 0,107-176,-74 112,60-82,-83 131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3:31.7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0 757,'1'1,"2"5,1 0,0-1,0 0,0 0,1 0,0 0,0-1,0 1,0-1,1 0,-1-1,1 0,0 0,0 0,3 1,-8-4,0 0,0 0,0 0,0 0,0 0,0 0,0 0,-1 0,1 0,0 0,0 0,0-1,0 1,0 0,0-1,0 1,-1-1,1 1,0-1,0 1,-1-1,1 0,0 1,-1-1,1 0,0 1,-1-1,1 0,-1 0,1 0,-1 1,0-1,1 0,-1 0,0 0,0 0,1 0,-1 0,0 0,0 0,0 0,0 0,0 1,0-1,0 0,-1 0,1 0,0 0,-14-45,-38-17,52 62,0-1,0 1,0 0,0 0,0 0,0 0,1-1,-1 1,0 0,0 0,1 0,-1 0,1 0,-1 0,1 0,-1 0,1 0,0 0,0 0,-1 0,1 0,0 0,0 0,0 1,0-1,0 0,0 1,0-1,0 1,0-1,0 1,0-1,0 1,0 0,1 0,-1-1,0 1,0 0,0 0,1 0,-1 0,0 0,0 1,0-1,1 0,13-4,-8 1,0-1,-1 1,0-1,0-1,0 1,-1-1,1 0,-1 0,0-1,0 0,-1 1,0-2,0 1,0 0,-1-1,0 0,0 1,-1-1,0 0,0-1,1-5,6-162,-10 139,-17-173,14 193,2 10,1-1,-1 1,1-1,0 1,1-1,0 1,0-1,0 1,0-1,1 1,1-1,0-2,-1 8,0 1,0-1,0 1,0 0,0-1,0 1,0 0,0 0,1 0,-1 0,0 0,0 0,0 0,0 0,0 0,0 0,1 1,-1-1,0 0,0 1,0-1,0 1,0-1,0 1,0 0,0-1,-1 1,1 0,0 0,0-1,0 1,-1 0,1 0,-1 0,1 0,0 0,-1 0,0 0,1 0,0 1,29 36,-2 2,-2 0,-2 2,-1 0,3 16,-1-8,36 72,-5 3,-5 2,-7 2,8 49,-46-157,-1 1,-1 0,0 0,-2 1,-1-1,-1 0,0 1,-2-1,-2 6,4-27,0 1,0 0,0-1,0 1,0 0,-1-1,1 1,-1 0,1-1,-1 1,0-1,1 1,-1-1,0 1,0-1,0 0,0 1,0-1,-1 0,1 0,0 0,0 0,-1 0,1 0,-1 0,1 0,-1-1,1 1,-1 0,1-1,-1 0,0 1,1-1,-1 0,0 0,1 1,-1-1,0-1,1 1,-1 0,0 0,1-1,-1 1,1-1,-1 1,0-1,1 1,-1-1,1 0,0 0,-1 0,1 0,0 0,-1 0,1 0,0-1,0 1,0 0,-11-16,1 0,1-1,1 0,0-1,1 1,2-2,-1 1,2-1,1 0,0 0,2 0,0-8,-4-17,2 1,2-1,2 0,2 0,2 0,3-4,0 15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3:52.5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254 273,'43'117,"24"89,-37-47,-2-18,-14-80,-4-71,-7-4</inkml:trace>
  <inkml:trace contextRef="#ctx0" brushRef="#br0" timeOffset="546.425">564 330,'2'13,"1"1,1-1,-1 0,2 0,0 0,1-1,0 0,0 0,6 7,-9-14,4 7,6 10,0 0,-1 1,-2 1,0 0,-2 0,6 24,4 60,-19-107,0 1,0-1,-1 1,1-1,-1 0,1 0,-1 0,1 0,-1 0,0 0,1 0,-1 0,0-1,0 1,0-1,0 1,1-1,-1 0,0 1,0-1,0 0,0 0,0-1,0 1,0 0,0-1,0 1,1-1,-1 1,0-1,0 0,1 0,-1 0,0 0,1 0,-1 0,1 0,-1-1,1 1,0 0,-1-1,0-1,-8-2,-2-2,1 1,-1 0,0 1,0 1,0 0,-1 0,1 1,-1 1,0 0,0 1,0 0,0 1,0 0,0 1,0 1,0 0,-11 3,-5 23,21-12</inkml:trace>
  <inkml:trace contextRef="#ctx0" brushRef="#br0" timeOffset="986.121">931 753,'0'5,"5"1,2 5,4 0,0 4,-2 3,-2 3,3 4,-1 2,-2 1,-1 1,-3 0,-1 0,-7-5,-1-6</inkml:trace>
  <inkml:trace contextRef="#ctx0" brushRef="#br0" timeOffset="1399.285">931 724,'15'-14,"9"-5,5 1,3 3,1 5,-6 8,-7 10,-7 7,-6 8,-4 3,-7 2,-8-2,-2-3,-3-4,-3-5,-4-6,3-4</inkml:trace>
  <inkml:trace contextRef="#ctx0" brushRef="#br0" timeOffset="2451.485">0 357,'196'-74,"202"-112,-262 140,-159 40,23 6,-26 1,-1-2,1-1,0-1,0-1,1-1,-18-6,18 1</inkml:trace>
  <inkml:trace contextRef="#ctx0" brushRef="#br0" timeOffset="3247.82">170 103,'0'1,"0"-1,0 0,0 1,0-1,0 0,0 1,0-1,0 0,0 1,0-1,0 0,0 1,-1-1,1 0,0 1,0-1,0 0,0 1,0-1,-1 0,1 0,0 1,0-1,-1 0,1 0,0 1,0-1,-1 0,1 0,0 0,0 0,-1 1,1-1,0 0,-1 0,1 0,0 0,-1 0,1 0,0 0,-1 0,1 0,0 0,-1 0,1 0,0 0,-1 0,1 0,0 0,-1 0,1-1,0 1,-1 0,1 0,0 0,0 0,-1-1,1 1,0 0,0 0,-1-1,1 1,0 0,0 0,0-1,0 2,0-1,0 1,0-1,0 1,1-1,-1 1,0-1,1 1,-1-1,0 1,1-1,-1 1,0-1,1 0,-1 1,1-1,-1 0,1 1,-1-1,1 0,-1 0,1 1,-1-1,1 0,-1 0,1 0,0 0,-1 0,1 0,-1 0,1 0,-1 0,1 0,-1 0,1 0,0 0,-1 0,1-1,-1 1,1 0,-1 0,1-1,-1 1,1 0,-1 0,0-1,1 1,-1-1,1 1,-1 0,0-1,1 1,-1-1,0 1,1-1,-1 1,0-1,29-61,-29 60,0 0,1 1,-1-1,0 1,0-1,0 0,0 1,0-1,0 0,-1 1,1-1,0 0,-1 1,0-1,1 1,-1-1,0 1,1-1,-1 1,0 0,0-1,0 1,-1 0,1 0,0-1,0 1,-1 0,1 0,0 1,-1-1,1 0,-1 0,1 1,-1-1,1 1,-1-1,0 1,1 0,-1-1,0 1,-3 2,0-1,0 1,0 0,0 1,1-1,-1 1,1 0,-1 0,1 0,0 1,1-1,-1 1,0 0,1 0,0 0,0 1,0-1,1 1,0 0,-1-1,1 1,1 0,-1 0,1 0,0 1,0-1,1 0,-1 0,1 0,0 1,1-1,-2-3,1-1,0 1,0 0,-1 0,1-1,1 1,-1 0,0 0,0-1,1 1,-1 0,1-1,-1 1,1 0,-1-1,1 1,0-1,0 1,0-1,0 1,0-1,0 0,1 0,-1 1,0-1,1 0,-1 0,0 0,1 0,0-1,-1 1,1 0,-1-1,1 1,0-1,-1 1,1-1,0 0,0 0,-1 1,1-1,0 0,-1-1,1 1,0 0,0-1,-1 1,1 0,0-1,-1 0,1 1,-1-1,1 0,-1 0,1 0,-1 0,0 0,1 0,-1-1,0 1,0 0,0-1,0 1,0 0,1-2,27-60,-30 50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3:32.9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1722,'116'253,"-114"-246,1-3,-1 1,0 0,0 0,0 0,-1 1,1-1,-1 0,-1 1,1-1,-1 0,0 1,0-1,0 1,-1-1,0 0,0 1,-1 0,1-6,-1 1,0-1,1 1,-1-1,0 0,1 1,-1-1,0 0,0 0,1 0,-1 0,0-1,1 1,-1 0,0-1,1 1,-1-1,1 0,-1 1,1-1,-1 0,1 0,-1 0,1 0,0 0,-1 0,1-1,0 1,0 0,0-1,0 1,0-1,0 1,0-1,1 1,-1-1,1 1,-1-1,1 0,-1 1,1-1,0-1,-6-17,0 1,2-1,0 0,2-1,0 1,1 0,1-1,3-18,-2-5,0 7,2 0,2 0,1 1,2-1,2 2,1-1,1 1,2 1,2 0,1 1,1 1,2 0,1 2,1 0,11-9,-31 36,0-1,-1 1,1 0,1 0,-1 0,0 1,1-1,-1 0,1 1,0 0,0 0,0 0,0 0,0 0,0 0,0 1,1-1,-1 1,1 0,-1 0,1 1,-1-1,1 1,0-1,-1 1,1 0,-1 0,1 1,0-1,-1 1,1 0,-1 0,1 0,-1 0,0 1,1-1,-1 1,0 0,0 0,0 0,2 2,-1 7,-1 0,0 0,0 1,-1 0,-1-1,0 1,0 0,-1 0,-1-1,0 1,0 0,-2-1,1 1,-1-1,-1 1,0-1,0 0,-1-1,-1 1,-2 2,-8 15,-1 0,-2-2,0 0,-2-2,-16 16,20-24,2-3</inkml:trace>
  <inkml:trace contextRef="#ctx0" brushRef="#br0" timeOffset="315.037">677 1215,'-4'8,"0"1,1 0,0 0,0 0,1 0,0 0,1 1,0-1,0 1,1-1,0 1,1-1,0 0,0 1,1-1,3 9,-4-16,-1 0,1-1,-1 1,1 0,0-1,0 1,0-1,0 1,0-1,0 0,0 1,1-1,-1 0,0 0,1 0,-1 0,1 0,-1 0,1 0,-1 0,1-1,0 1,-1 0,1-1,0 0,0 1,-1-1,1 0,0 0,0 0,0 0,-1 0,1 0,0-1,0 1,-1-1,1 1,0-1,-1 1,1-1,-1 0,1 0,-1 0,1 0,-1 0,1-1,62-60,-54 50,-1-1,0 0,0 0,-1-1,-1 0,-1-1,0 1,2-8,-7 17,0 0,0 0,0 0,0-1,-1 1,0 0,0 0,-1 0,1-1,-1 1,0 0,0 0,-1 0,0 0,0 0,0 0,0 1,-1-1,0 1,1-1,-2 1,1 0,0 0,-1 0,0 1,-4-4,3 4,0 0,0 0,0 0,0 1,-1 0,1 0,-1 0,1 0,-1 1,0 0,1 0,-1 1,0 0,0 0,0 0,0 1,1-1,-1 1,0 1,1-1,-1 1,1 0,-1 0,1 1,0-1,0 1,0 0,0 1,0-1,1 1,-2 2,-19 10</inkml:trace>
  <inkml:trace contextRef="#ctx0" brushRef="#br0" timeOffset="574.944">1130 989,'-5'24,"-2"3,1-3</inkml:trace>
  <inkml:trace contextRef="#ctx0" brushRef="#br0" timeOffset="828.343">1017 566,'0'0</inkml:trace>
  <inkml:trace contextRef="#ctx0" brushRef="#br0" timeOffset="1087.567">1411 989,'48'-324,"-42"296,22 93,-27-61,0 0,0 0,1 0,0 0,0 0,0 0,0-1,0 1,1-1,-1 1,1-1,0 0,0 0,0-1,1 1,-1 0,0-1,1 0,0 0,0 0,-1 0,1-1,0 0,0 1,1-1,-1-1,0 1,0 0,0-1,0 0,1 0,-1 0,0-1,0 0,0 1,0-1,3-1,3-8,0 1,-1-1,0-1,-1 0,0 0,-1-1,0 1,0-2,-2 1,1-1,-2 0,1 0,-2 0,0 0,0-1,2-4,57-265,-55 258</inkml:trace>
  <inkml:trace contextRef="#ctx0" brushRef="#br0" timeOffset="1235.229">1835 1,'19'38,"11"28,1 6,0-3,-6-9,-7-10,-1-8,-5-7,2-10,-2-3,-3-6</inkml:trace>
  <inkml:trace contextRef="#ctx0" brushRef="#br0" timeOffset="1398.166">1722 311,'38'-24,"33"-12,3-1</inkml:trace>
  <inkml:trace contextRef="#ctx0" brushRef="#br0" timeOffset="2672.27">509 2456,'43'91,"-4"2,-4 2,3 27,-36-117,0 2,1 0,-1 1,-1-1,1 0,-1 1,0-1,-1 1,0-1,0 0,0 1,-1-1,-2 7,3-13,0 0,-1-1,1 1,0 0,-1 0,1-1,-1 1,1-1,-1 1,0-1,1 1,-1-1,1 1,-1-1,0 1,0-1,1 0,-1 1,0-1,0 0,1 0,-1 1,0-1,0 0,1 0,-1 0,0 0,0 0,0 0,1 0,-1 0,0-1,0 1,1 0,-1 0,0-1,0 1,1 0,-1-1,0 1,1-1,-1 1,0-1,1 1,-1-1,1 1,-1-1,1 0,-1 1,1-1,-1 0,1 1,0-1,-1 0,-25-40,20 20,0-1,1 1,2-1,0 0,1 0,1-1,2 1,0-6,0-4,0-4,1 0,2 0,2 0,1 1,2 0,1 1,2 0,1 0,8-12,-15 33,-2 0,1 1,0 0,1 0,0 0,1 1,0 0,1 0,0 1,0 0,1 0,1 1,0 0,0 0,0 2,1-1,0 1,1 1,7-4,-17 9,1 1,0-1,-1 1,1 0,0-1,-1 1,1 0,0 0,-1 1,1-1,0 1,-1-1,1 1,-1 0,1 0,-1 0,1 0,-1 0,0 1,1-1,-1 1,0-1,0 1,0 0,0 0,0 0,-1 0,1 0,-1 0,1 1,-1-1,0 0,0 1,0-1,0 1,0-1,0 1,-1 0,1 0,7 109,-8-109,-2 20,-1 1,-1 0,-1-1,-1 0,-1 0,-1-1,-1 0,-1 0,-1-1,-5 6,2-3</inkml:trace>
  <inkml:trace contextRef="#ctx0" brushRef="#br0" timeOffset="3637.77">1242 1976,'-9'14,"0"1,1 0,1 0,0 0,1 1,1 0,0 0,1 0,1 1,0-1,2 1,0 0,0 0,3 12,-2-27,0 0,0 0,0 1,0-1,0 0,1 0,-1 0,1 0,0 0,-1 0,1 0,0-1,0 1,0 0,0 0,1-1,-1 1,0 0,1-1,-1 1,1-1,0 0,-1 0,1 1,0-1,0 0,0-1,-1 1,1 0,0 0,0-1,0 1,0-1,1 0,-1 1,0-1,0 0,0 0,0 0,0-1,0 1,0 0,0-1,0 0,1 0,11-10,0-2,-1 0,0 0,-1-1,-1-1,-1 0,0 0,0-1,4-13,2-1,-2 0,-1-1,-2 0,-1-1,3-17,2 5,-14 44,0-1,0 1,0 0,0 0,0 0,0 0,0 0,0 0,0 0,0 0,0 0,0 0,0 1,0-1,0 0,0 1,0-1,0 1,0-1,0 1,0 0,0-1,0 1,-1 0,1-1,0 1,-1 0,1 0,0 0,-1 0,1-1,-1 1,1 0,-1 0,0 0,1 0,-1 0,0 0,0 1,1-1,-1 0,7 9,-6-9,0 0,1 1,-1-1,1 0,-1 0,1 0,0 0,-1-1,1 1,0 0,-1-1,1 1,0-1,0 1,0-1,0 0,-1 0,1 0,0 0,0 0,0 0,0 0,-1-1,1 1,0-1,0 1,0-1,-1 0,1 0,-1 0,1 0,0 0,-1 0,1 0,-1 0,0-1,1 1,-1-1,45-58,-33 40,-1 0,-1 0,-1-2,0 1,-2-1,-1 0,0-1,-2 0,0 0,0-23,-4 44,-1 1,0 0,0 0,0 0,0 0,0 0,0 0,0-1,0 1,0 0,0 0,-1 0,1 0,0 0,-1 0,1 0,-1 0,0 0,1 0,-1 0,1 0,-1 0,0 0,0 1,0-1,1 0,-1 0,0 1,0-1,0 1,0-1,0 1,0-1,0 1,-1-1,1 1,0 0,0 0,0 0,0-1,0 1,0 0,0 0,-1 1,1-1,0 0,-40 36,40-33,-1 0,1 0,0 0,1 0,-1 0,0 0,1 0,0 0,0 0,0 0,0 0,0 1,0-1,1 0,0 0,-1 0,1 0,0 0,1 0,-1-1,0 1,1 0,0-1,-1 1,1-1,0 1,0-1,1 0,-1 0,0 0,1 0,-1 0,1 0,0-1,-1 1,1-1,0 0,0 0,0 0,0 0,0 0,0-1,0 1,0-1,0 0,1 0,-1 0,0 0,0-1,0 1,0-1,184-61,-90 63,-92-1,1 0,-1 0,0 0,1-1,-1 0,1 0,-1 0,0-1,0 0,0 0,0 0,0 0,0-1,0 0,-1 0,1 0,-1-1,0 0,0 1,-1-1,1-1,-1 1,3-4,51-116,-50 91,-2 0,-2-1,-1 1,-1-1,-2 1,-1-1,-2 1,-1 0,-1 0,-8-21,12 49,1-4,0 1,-1 0,0 0,0 0,-1 1,0-1,-1 1,1-1,-1 1,-1 0,1 0,-1 1,0-1,-1 1,0 0,0 1,0-1,0 1,-1 0,0 1,5 3,1 1,-1 0,0-1,1 1,-1 0,0 0,1 0,-1 0,0 1,1-1,-1 0,1 1,-1-1,0 1,1-1,-1 1,1 0,-1 0,1 0,0-1,-1 1,1 1,0-1,0 0,0 0,0 0,0 1,0-1,0 0,0 1,0-1,0 1,1-1,-1 1,1-1,-1 1,1 0,0-1,-1 2,-7 66,8-68,0 15,1-1,0 1,1 0,1-1,0 1,1-1,1 0,0 0,1-1,1 1,0-1,8 10,0 2,2 0,1-1,1-1,2-1,0-1,1-1,1 0,1-2,0-1,2-1,1 0,-24-15,1 0,-1 1,1-2,0 1,-1 0,1-1,0 0,0 1,0-2,0 1,0 0,1-1,-1 0,0 0,0 0,0 0,0-1,0 0,0 1,0-2,0 1,0 0,2-2,7-9</inkml:trace>
  <inkml:trace contextRef="#ctx0" brushRef="#br0" timeOffset="3893.974">1948 1299,'38'-19,"28"-11,6-6,-3 4,-9 8,-10 7,-9 6,-11 6</inkml:trace>
  <inkml:trace contextRef="#ctx0" brushRef="#br0" timeOffset="4135.069">2653 1215,'14'-20,"6"-10,-2 0</inkml:trace>
  <inkml:trace contextRef="#ctx0" brushRef="#br0" timeOffset="4136.069">2456 791,'0'0</inkml:trace>
  <inkml:trace contextRef="#ctx0" brushRef="#br0" timeOffset="4336.563">2936 735,'-7'7,"1"0,0 1,0 0,1 0,0 1,1-1,0 1,0 0,1 0,0 0,0 1,1-1,0 1,1-1,0 1,1 0,0-1,0 1,1 0,0-1,1 1,0-1,3 7,-3-13,0 0,1 0,-1 0,1 0,0-1,0 1,0-1,0 0,0 0,0 0,1 0,-1 0,1-1,-1 0,1 1,0-1,-1-1,1 1,0 0,0-1,0 0,-1 0,1 0,0 0,0-1,0 0,-1 1,1-1,0-1,-1 1,1 0,-1-1,2 0,2-2,0 1,0-1,0 0,0-1,-1 0,0 0,0 0,0-1,0 1,-1-1,0-1,0 1,-1-1,0 0,3-6,16-59,-17 48</inkml:trace>
  <inkml:trace contextRef="#ctx0" brushRef="#br0" timeOffset="4574.445">3105 199,'10'58,"7"23,2 3,2-12,-3-15,1-11,1-10,3-10,1-10,-2-7</inkml:trace>
  <inkml:trace contextRef="#ctx0" brushRef="#br0" timeOffset="5005.048">3500 594,'13'-8,"0"-1,-1-1,0 0,0 0,-1-1,0-1,-1 1,-1-2,0 1,0-2,-2 1,1-1,-2 0,0 0,0-1,-1 0,-1 0,-1 0,0 0,-1-1,0 1,-2-16,0 29,0-1,0 1,0 0,-1-1,1 1,-1 0,1 0,-1 0,0 0,0-1,0 1,0 0,-1 0,1 1,0-1,-1 0,1 0,-1 1,0-1,1 1,-1-1,0 1,0 0,0 0,0 0,0 0,0 0,0 0,-1 0,1 1,0-1,0 1,0-1,-1 1,1 0,0 0,-1 0,1 0,0 1,0-1,-1 1,1-1,-2 2,-3-1,0 2,1-1,-1 1,1 0,-1 0,1 1,0-1,1 2,-1-1,0 0,1 1,0 0,-4 6,0 3,0 0,1 1,0 0,2 1,0-1,0 1,1 1,1-1,1 1,1-1,0 1,1 12,0-20,1 0,1-1,0 1,0 0,1-1,0 1,0-1,1 0,0 0,0 0,1 0,0 0,1-1,0 0,0 0,0 0,1 0,0-1,0 0,0 0,1-1,0 1,0-2,1 1,3 1,0-2,1 0,-1-1,1 0,0 0,0-2,0 1,0-2,0 0,8 0,11-1</inkml:trace>
  <inkml:trace contextRef="#ctx0" brushRef="#br0" timeOffset="9072.198">2428 2513,'-4'1,"1"1,0 0,0 0,-1 0,1 0,0 0,1 1,-1-1,0 1,1 0,-1-1,1 1,0 0,0 1,0-1,1 0,-1 1,1-1,-1 1,1-1,0 1,1-1,-1 1,1 0,-1 0,1-1,0 2,0-1,-1-1,1 1,0-1,0 1,0 0,0-1,0 1,1-1,0 1,0-1,0 1,0-1,0 1,1-1,0 0,-1 0,1 0,0 0,1 0,-1 0,0 0,1-1,0 1,-1-1,1 0,0 0,0 0,0 0,0 0,1-1,-1 1,0-1,1 0,-1 0,1 0,-1 0,1-1,0 0,-1 1,1-1,0-1,-1 1,1 0,-1-1,1 0,-1 0,1 0,-1 0,1 0,-1-1,0 1,0-1,0 0,0 0,0 0,0-1,0 1,0-1,3-4,0 0,-1 0,0 0,0-1,-1 0,1 0,-2 0,1 0,-1 0,0-1,-1 0,0 1,-1-1,1 0,-2 0,1 0,-1 0,-1 0,1 0,-2 0,1 0,-1 0,0 1,-1-1,0 1,-1-1,1 1,-2 0,1 1,-1-1,0 1,-1-1,0 1,-34-5,20 14</inkml:trace>
  <inkml:trace contextRef="#ctx0" brushRef="#br0" timeOffset="9491.694">2428 2513,'2'-13,"0"1,1-1,0 1,1 0,1 0,0 0,0 0,1 1,1 0,-1 0,4-2,22-42,-8 7,-2 0,-2-2,-2 0,-2-1,-3-1,-2 0,0-14,-12 65,1 1,0 0,-1-1,1 1,0 0,-1-1,1 1,0-1,-1 1,1-1,0 1,0-1,0 1,-1-1,1 1,0-1,0 1,0-1,0 1,0-1,0 0,0 1,0-1,0 1,0-1,0 1,1-1,-1 1,0-1,0 1,0-1,1 1,-1-1,0 1,0 0,1-1,-1 1,1-1,-1 1,0 0,1-1,-1 1,1 0,-1-1,1 1,-1 0,1 0,-1-1,1 1,-1 0,1 0,-1 0,1 0,-1 0,1 0,-1 0,1 0,-1 0,1 0,-1 0,1 0,-1 0,1 0,-1 0,1 1,16 35,120 319,16-21,-149-324,0 0,0 0,-1 1,-1-1,0 1,0 0,-1 0,0 0,-1 0,0-1,-1 1,0 0,0 0,-2 2,2-11,0-1,-1 1,1-1,0 1,-1-1,1 0,-1 0,1 0,-1 0,1 0,-1 0,0 0,0 0,1-1,-1 1,0-1,0 1,0-1,0 0,0 1,1-1,-1 0,0 0,0-1,0 1,0 0,0 0,0-1,1 0,-1 1,0-1,0 0,1 0,-1 0,0 0,1 0,-1 0,1 0,-1 0,1-1,0 1,-1-1,1 1,0-1,0 1,0-1,0 0,1 1,-1-1,0 0,1 0,-1 1,1-1,-1 0,1 0,0-2,-8-15,2-1,0 0,1 0,1 0,1-1,0 1,2-1,1 0,0 0,1 0,4-12,17-51,-10 60</inkml:trace>
  <inkml:trace contextRef="#ctx0" brushRef="#br0" timeOffset="10340.538">3529 2146,'28'-336,"11"162,-39 174,0-1,0 0,0 0,0 1,0-1,0 0,0 0,0 0,0 1,1-1,-1 0,0 0,0 1,1-1,-1 0,0 1,1-1,-1 0,1 1,-1-1,1 1,-1-1,1 1,0-1,-1 1,1-1,-1 1,1-1,0 1,0 0,-1-1,1 1,0 0,0 0,-1-1,1 1,0 0,0 0,-1 0,1 0,0 0,0 0,0 0,-1 0,1 1,0-1,0 0,-1 0,1 1,0-1,-1 0,1 1,0-1,-1 1,1-1,0 1,-1-1,1 1,-1-1,1 1,-1 0,1-1,-1 1,0 0,1-1,-1 1,0 0,1-1,-1 1,0 0,27 55,-27-56,40 67,-39-66,0 0,1 1,-1-1,1 0,-1 0,1 0,-1-1,1 1,-1 0,1 0,0-1,-1 1,1-1,0 0,0 1,-1-1,1 0,0 0,0 0,-1 0,1-1,0 1,0 0,-1-1,1 1,0-1,-1 1,1-1,-1 0,1 0,-1 0,1 0,-1 0,1 0,-1 0,0 0,0 0,1-1,-1 1,0-1,0 1,0-1,9-12,-1-1,0-1,0 0,-2 0,0 0,-1-1,3-13,15-37,54-103,-78 168,1 1,-1 0,0 0,1-1,-1 1,1 0,0 0,0 0,-1 0,1 0,0 0,0 0,0 0,0 0,0 0,0 0,0 0,0 1,0-1,0 0,1 1,-1-1,0 1,0 0,1-1,-1 1,0 0,1 0,-1-1,0 1,1 0,-1 0,0 1,1-1,-1 0,0 0,0 1,1-1,-1 0,0 1,0 0,1-1,-1 1,0 0,0-1,0 1,0 0,0 0,0 0,0 0,0 0,-1 0,2 1,44 111,-21-105,-12-15</inkml:trace>
  <inkml:trace contextRef="#ctx0" brushRef="#br0" timeOffset="10718.496">4347 1017,'-12'24,"-2"2,0 0,2 1,1 1,1 0,2 0,0 1,1 9,6-37,1 0,-1 0,1 0,-1 1,1-1,-1 0,1 0,0 1,0-1,-1 0,1 0,0 1,0-1,0 0,1 1,-1-1,0 0,0 0,1 1,-1-1,1 0,-1 0,1 0,-1 0,1 1,0-1,-1 0,1 0,0 0,0-1,0 1,0 0,0 0,0 0,0-1,0 1,0 0,0-1,1 1,-1-1,0 1,0-1,0 0,1 1,-1-1,0 0,1 0,-1 0,0 0,0 0,1 0,-1 0,0-1,0 1,1 0,-1-1,0 1,0-1,0 1,1-1,-1 0,0 1,0-1,0 0,0 0,0 0,0 0,-1 0,1 0,14-13,-2-2,0 0,0 0,-2-1,0-1,-1 0,-1 0,5-15,46-78,-60 110,1 0,-1 0,0 0,0 0,1 0,-1 0,0 0,1 0,-1 0,1 0,-1 1,1-1,0 0,-1 0,1 0,0 1,0-1,-1 0,1 1,0-1,0 1,0-1,0 1,0-1,0 1,0 0,-1-1,1 1,0 0,0 0,1 0,-1 0,0 0,0 0,0 0,0 0,0 0,0 0,0 1,0-1,0 0,-1 1,1-1,0 0,0 1,0-1,0 1,0 0,-1-1,1 1,0 0,0-1,-1 1,1 0,0 0,-1 0,1-1,-1 1,1 1,16 52,-16-48,0 1,0-1,0 1,1-1,0 1,0-1,1 0,0 0,0 0,0 0,1-1,0 1,0-1,0 0,1 0,-1-1,1 1,0-1,1 0,2 2,-5-6,-1 1,1-1,0 1,0-1,-1 0,1 0,0-1,0 1,-1-1,1 1,0-1,-1 0,1 0,-1 0,1 0,-1 0,1 0,-1-1,0 0,0 1,0-1,0 0,0 0,0 0,0 0,0 0,-1 0,1-1,-1 1,1-2,7-15</inkml:trace>
  <inkml:trace contextRef="#ctx0" brushRef="#br0" timeOffset="11004.704">4827 594,'-11'22,"1"-5,1 0,1 1,0 0,2 1,0-1,1 1,1 0,0 6,3-23,1 0,0 1,0-1,0 0,0 0,0 0,0 0,0 0,1 0,-1 0,1 0,0 0,-1 0,1 0,0-1,0 1,0 0,0 0,0-1,1 1,-1-1,1 1,-1-1,1 1,-1-1,1 0,0 0,-1 0,1 0,0 0,0 0,0 0,0 0,0-1,0 1,0-1,0 0,0 1,0-1,0 0,0 0,0 0,0-1,0 1,0 0,0-1,0 1,0-1,20-3,-18 3,-1-1,1 1,0 0,0 1,0-1,0 1,0 0,0 0,-1 0,1 0,0 0,0 1,0 0,0 0,0 0,-1 0,1 1,3 1,-7 1,1-1,-1 1,1 0,-1 0,-1-1,1 1,0 0,-1-1,0 1,0 0,0-1,0 1,0-1,-1 1,0-1,1 0,-1 0,-1 0,1 0,0 0,-1 0,1 0,-1-1,0 1,0-1,-1 1,-75 75,64-62</inkml:trace>
  <inkml:trace contextRef="#ctx0" brushRef="#br0" timeOffset="11336.524">5081 368,'-4'6,"-3"4,1 0,1 0,-1 0,1 0,1 1,0 0,1 0,0 0,0 1,1-1,1 0,0 8,2-16,0-1,1 0,0 0,-1 1,1-1,0 0,0 0,0-1,0 1,0 0,0-1,1 1,-1-1,1 0,-1 0,1 0,-1 0,1 0,-1 0,1-1,0 1,0-1,-1 0,1 0,0 0,-1 0,1 0,0-1,0 1,-1-1,1 1,-1-1,1 0,-1 0,1-1,-1 1,1 0,-1-1,0 1,2-2,2 1,0 0,65-13,-69 15,0 0,-1 0,1 0,0 0,0 0,0 1,-1-1,1 1,0-1,-1 1,1 0,0 0,-1 0,1 0,-1 0,1 0,-1 0,1 0,-1 1,0-1,0 0,0 1,1-1,-1 1,-1-1,1 1,0 0,0-1,-1 1,1 0,-1 0,1-1,-1 1,0 0,1 0,-1 0,0 0,-1 6,0 1,-1 0,0 0,0-1,-1 1,0-1,-1 0,1 0,-1 0,-1-1,0 1,0-1,0 0,-2 1,1 0,-7 12</inkml:trace>
  <inkml:trace contextRef="#ctx0" brushRef="#br0" timeOffset="12475.271">3867 3106,'2'-63,"3"0,3 1,3-1,2 2,4-3,46-153,-63 216,0 0,0 0,0 0,0 0,0 0,0-1,1 1,-1 0,0 0,1 0,-1 0,0 0,1 0,-1 0,1 0,0 0,-1 0,1 0,0 0,0 1,-1-1,1 0,0 0,0 1,0-1,0 0,0 1,0-1,0 1,0 0,0-1,0 1,0 0,0-1,0 1,0 0,1 0,-1 0,0 0,0 0,0 0,0 0,0 0,0 1,1-1,-1 0,0 1,0-1,0 1,0-1,0 1,0-1,-1 1,1 0,0 0,0-1,0 1,0 0,-1 0,1 0,0 0,-1 0,1 0,-1 0,1 0,-1 0,0 0,1 0,-1 0,0 0,30 52,-25-42,0 1,1-1,1 0,-1-1,2 1,-1-1,2-1,-1 1,1-1,1-1,-1 0,1 0,1-1,0 0,-8-5,0-1,0 0,0 0,0-1,0 1,0 0,0-1,0 0,0 0,1 0,-1 0,0 0,0-1,0 1,0-1,0 0,0 0,0 0,0 0,0-1,0 1,-1-1,1 0,0 1,-1-1,0 0,1-1,-1 1,0 0,0-1,0 1,0-1,1-2,46-107,-39 82,62-144,-70 173,0-1,1 1,-1 0,0 0,1 0,-1 0,1 0,-1 1,1-1,-1 1,1-1,-1 1,1 0,-1 0,1 0,0 1,-1-1,1 1,-1-1,1 1,-1 0,0 0,1 0,-1 0,0 0,1 0,-1 1,0-1,0 1,0-1,0 1,-1 0,1 0,0 0,-1 0,1 0,-1 0,0 1,1-1,-1 1,10 8,100 110,-84-85,-14-24</inkml:trace>
  <inkml:trace contextRef="#ctx0" brushRef="#br0" timeOffset="56534.977">5278 2118,'-13'2,"0"1,0 0,1 0,-1 1,1 1,0 0,0 1,1 0,0 1,0 0,0 1,1 0,0 0,0 1,1 1,0 0,1 0,0 0,1 1,0 0,1 1,0-1,0 1,0 4,5-12,0 1,0 0,0-1,0 1,1 0,0 0,0-1,0 1,0 0,1 0,0-1,0 1,0 0,1-1,-1 1,1-1,0 0,0 1,1-1,-1 0,1 0,0-1,0 1,0 0,1-1,-1 0,1 0,0 0,0 0,0-1,0 1,0-1,0 0,1 0,-1 0,1-1,-1 0,1 0,0 0,0 0,-1-1,1 0,0 0,0 0,-1 0,1-1,3-1,1 1,0-1,-1 0,1-1,-1 0,1-1,-1 1,0-2,-1 1,1-1,-1 0,1 0,-2-1,1 0,-1-1,0 1,0-1,0 0,-1 0,0-1,3-7,0-2,0-1,-1 0,0 0,-2 0,0-1,-1 0,-1 0,-1 0,-1-5,17 45,-17-16,1-1,0 1,0 0,1 0,0-1,0 0,0 1,0-1,0 0,1 0,0-1,0 1,0-1,0 0,0 0,1 0,-1-1,1 1,0-1,0 0,0-1,0 1,0-1,0 0,0 0,0 0,1-1,-1 0,0 0,0 0,0-1,1 1,2-2,0-3,0 0,-1 0,1 0,-1-1,-1 0,1-1,-1 1,0-1,0 0,-1-1,0 1,-1-1,1 0,-1 0,-1-1,0 1,0-1,0 0,-1 0,-1 0,1-6,0 9,12-57,-3-1,-3 0,-2-1,-3 1,-3-1,-5-27,3 56,-2 1,-2-1,-1 0,-2 1,-6-15,-13 8,27 42,1-1,-1 1,0-1,0 1,1-1,-1 1,0-1,0 1,1 0,-1-1,0 1,0 0,0 0,0-1,1 1,-1 0,0 0,0 0,0 0,0 0,0 0,0 1,1-1,-1 0,0 0,0 1,0-1,1 0,-1 1,0-1,0 1,1-1,-1 1,0-1,1 1,-1-1,0 1,1 0,-1-1,1 1,-1 0,1 0,-1-1,1 1,0 0,0 0,-1 0,1-1,0 1,0 0,0 0,0 0,-1 0,1 0,1 0,-4 18,1 0,1 0,0 0,2 0,0 0,1 0,2-1,-1 1,2 0,0-1,2 0,1 2,104 191,-109-204,6 11,1 0,1 0,0-1,1-1,0 0,2 0,3 2,-2-15,-23-24,-1 6</inkml:trace>
  <inkml:trace contextRef="#ctx0" brushRef="#br0" timeOffset="56784.706">5419 1751,'34'-29,"29"-19,10-6,-3 2,-8 4,-6 10,-7 8,-12 8</inkml:trace>
  <inkml:trace contextRef="#ctx0" brushRef="#br0" timeOffset="57817.882">5278 3077,'-17'2,"0"1,0 0,0 1,0 1,1 0,0 2,0 0,1 0,-1 1,0 2,-17 12,1 2,1 1,1 1,1 1,2 2,-9 12,26-28,0 1,1 0,0 0,2 1,-1 0,2 0,0 1,1 0,0 0,1 0,1 1,1-1,0 1,1 14,1-21,0 0,0 0,1 0,0 0,1-1,0 1,1 0,0-1,1 0,0 1,0-1,0-1,1 1,1-1,0 1,0-2,0 1,1-1,0 0,0 0,1-1,0 0,0 0,1-1,2 2,8-1,0-1,0-1,0 0,1-2,-1 0,1-1,0-1,-1-1,1-1,-1 0,1-1,10-5,-16 7,1-2,-2 0,1-1,0 0,-1-1,0-1,0 0,0-1,-1 0,0-1,0 0,-1-1,0 0,0-1,-1 0,-1-1,0 0,0 0,-1-1,0 0,2-6,-9 15,0 0,0-1,0 1,-1 0,1 0,-1-1,0 1,0 0,0-1,0 1,0 0,-1-1,0 1,1 0,-1 0,0 0,-1-1,1 1,-1 0,1 1,-1-1,0 0,0 0,0 1,0-1,-1 1,1 0,-1-1,1 1,-1 0,0 1,0-1,1 0,-1 1,-1 0,1-1,-2 1,-125-25,128 25,0 0,0 1,0-1,0 1,0 0,0 0,-1-1,1 1,0 0,0 1,0-1,0 0,0 1,0-1,0 1,-1 0,2-1,-1 1,0 0,0 0,0 0,0 1,0-1,1 0,-1 1,1-1,-1 1,1-1,-1 1,1 0,0 0,0-1,0 1,0 0,0 0,0 1,5 0,0-1,0 1,0-1,1 0,-1 0,1 0,-1 0,1-1,-1 0,1 0,0 0,0 0,-1-1,1 0,0 0,0 0,-1-1,1 1,0-1,0 0,-1-1,1 1,3-3,255-109,-239 105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3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3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5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30,'0'-5,"5"-1,6-1,1 7,4 3,4 1,3 0,2-1,2-1,-3-5,-2-3,1 0,1 1,2 2,0 0,1 2,-4 5,-5 2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6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3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4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57,'5'-5,"7"-1,5 0,5 1,3 2,3 0,1 2,-4-4,-2-2,0 1,1 2,2 0,-5 2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9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3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4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3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0 310,'226'-16,"58"-47,-221 68,-57 0</inkml:trace>
  <inkml:trace contextRef="#ctx0" brushRef="#br0" timeOffset="254.998">57 480,'33'-5,"17"-1,3 0,-1 1,-6 2,-5-4,-5-1,-4 2,-2 0,-2 3,-1 1,0 1,0 1,-4 0</inkml:trace>
  <inkml:trace contextRef="#ctx0" brushRef="#br0" timeOffset="724.5">338 0,'13'16,"0"0,0-1,2 0,0-1,0-1,1-1,1 0,0-1,1 0,0-2,0 0,1-1,1-1,-13-6,0 1,0 0,0 1,0-1,0 1,-1 1,1-1,-1 1,0 0,0 1,0-1,0 1,-1 0,0 1,0-1,0 1,-1 0,0 0,0 1,-1-1,1 1,-1 0,-1 0,1 0,-1 0,-1 0,1 0,-1 0,0 1,-1-1,0 3,-4 2,-1 1,0-1,-1 1,0-1,-1-1,0 0,-1 0,0 0,-1-1,0 0,0 0,-1-1,-1-1,-6 5,-31 31,-97 80,132-110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1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1,'10'0,"8"4,5 3,4-2,2 0,1-1,0-2,0-1,0-1,-1 0,-5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0 185,'24'-4,"13"-3,5 1,0 2,-3 0,-2 2,-4 1,-6 0</inkml:trace>
  <inkml:trace contextRef="#ctx0" brushRef="#br0" timeOffset="1381.029">395 440,'28'-78,"-23"47,2 3,-5 12,1 0,1 0,0 0,1 0,1 1,0 0,1 0,0 0,2 1,-1 0,2 1,0 0,0 0,1 1,11-8,-21 19,1 0,-1-1,1 1,0 1,-1-1,1 0,0 0,0 1,-1-1,1 1,0-1,0 1,0 0,0 0,0 0,0 0,0 0,-1 0,1 0,0 1,0-1,0 1,0-1,-1 1,1 0,0 0,-1-1,1 1,0 0,-1 1,1-1,-1 0,1 0,-1 1,0-1,0 1,0-1,0 1,0-1,1 2,31 76,-29-66,-2-6,-2-5,0-1,0 1,1 0,-1 0,0 0,1-1,-1 1,1 0,-1 0,1-1,0 1,0 0,-1-1,1 1,1-1,-1 1,0-1,0 0,0 1,1-1,-1 0,1 0,-1 0,1 0,-1 0,1 0,0 0,-1-1,1 1,0 0,0-1,-1 0,1 1,0-1,0 0,0 0,-1 0,1 0,1 0,7-5,-1-1,0 1,0-2,0 1,-1-1,0-1,0 1,-1-1,4-5,12-11,-3 4,1 1,0 1,2 1,0 2,22-13,-44 27,1 1,-1-1,1 0,-1 0,1 0,-1 1,1-1,0 1,-1-1,1 1,0 0,0 0,-1 0,1 0,0 0,-1 0,1 0,0 0,-1 1,1-1,0 0,-1 1,1 0,0-1,-1 1,1 0,-1 0,0 0,1 0,-1 0,0 0,1 0,-1 1,0-1,0 0,0 1,0-1,0 1,0-1,-1 1,1-1,0 1,-1-1,1 1,-1 0,0-1,1 1,7 85,-8-84,2 167,4-152</inkml:trace>
  <inkml:trace contextRef="#ctx0" brushRef="#br0" timeOffset="2047.885">1581 17,'-19'5,"0"1,0 1,0 0,1 2,0 0,1 1,0 0,0 2,1 0,1 1,0 0,1 1,0 1,1 0,1 1,0 1,1 0,0 2,10-17,-1 1,1-1,0 1,0 0,0 0,0 0,0 0,1 0,-1 0,1 0,0 0,0 0,0 0,0 0,0 0,1 0,-1 0,1 0,0 0,0 0,0-1,0 1,1 0,-1-1,1 1,-1 0,1-1,0 0,0 1,0-1,0 0,1 0,-1 0,1 0,-1-1,1 1,-1-1,1 1,0-1,0 0,0 0,-1 0,1-1,0 1,0-1,0 1,2-1,8-2,0-1,0-1,-1 0,0-1,0 0,0 0,0-2,-1 1,0-1,0-1,-1 0,0-1,-1 1,1-2,-2 0,5-5,6-5,110-116,-75 95,-52 41,-1-1,0 1,0 0,1-1,-1 1,0 0,0 0,1 0,-1 0,0 0,1 0,-1 0,0 0,1 0,-1 1,0-1,0 0,1 1,-1-1,0 1,0 0,0-1,0 1,0 0,0 0,0 0,0-1,0 1,0 0,0 0,0 0,-1 1,1-1,0 0,-1 0,1 0,-1 0,1 1,-1-1,0 0,1 1,-1-1,0 0,0 0,0 1,0-1,0 0,0 1,9 287,21-36,-28-240,1 0,-2 1,0-1,0 0,-2 1,1-1,-2 0,0 1,0-1,-1 0,-1 0,0-1,-1 1,0-1,-1 0,0 0,-1-1,0 1,4-8,0-1,-1 1,1-1,-1 0,0 0,0 0,0 0,0 0,0-1,0 0,-1 0,1 0,-1-1,0 1,1-1,-1 0,0 0,0-1,1 1,-1-1,0 0,0-1,0 1,0-1,1 0,-1 0,0 0,1-1,-1 1,1-1,-1-1,1 1,0 0,0-1,0 0,0 0,0 0,1 0,0-1,-1 1,1-1,0 0,1 0,-1 0,1-1,-1 1,2-5,-1 0,1-1,0 1,1 0,0 0,1 0,0-1,0 1,1 0,0 0,0 0,1 0,0 1,1-1,0 1,0 0,1 0,0 0,1 1,-1-1,1 1,1 0,17-18,2 1,0 1,2 2,0 0,6-1,7 0,-22 15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31,'0'499,"0"-487</inkml:trace>
  <inkml:trace contextRef="#ctx0" brushRef="#br0" timeOffset="384.034">0 59,'14'-8,"1"0,-1 1,1 0,1 1,-1 1,1 0,0 1,0 1,0 1,0 0,0 1,1 0,7 2,-20-1,0 0,0 0,0 0,0 1,0-1,0 1,0 0,0 0,-1 0,1 1,0-1,-1 1,1 0,-1 0,1 0,-1 1,0-1,0 1,0 0,0-1,-1 1,1 1,-1-1,1 0,-1 0,0 1,-1 0,1-1,-1 1,1 0,-1 0,0-1,0 1,-1 0,1 0,-1 0,0 0,0 0,0 0,-1 0,0 3,-6 6,0-1,-1 0,-1-1,1 0,-2 0,0-1,0 0,-1-1,0 0,0-1,-1 0,0-1,-1 0,1-1,-10 3,-12 9,14-7,2-1</inkml:trace>
  <inkml:trace contextRef="#ctx0" brushRef="#br0" timeOffset="1223.839">395 454,'-17'39,"15"-33,0 0,0-1,1 1,0 0,0 0,0 0,1 0,-1 0,2 0,-1 1,1-1,-1 0,2 0,-1-1,1 1,2 6,-2-12,0 1,0-1,0 0,1 0,-1 1,0-1,0-1,0 1,1 0,-1 0,0-1,0 0,0 1,0-1,0 0,0 0,0 0,0 0,0 0,-1 0,1-1,0 1,-1-1,1 1,-1-1,1 1,-1-1,0 0,1 0,-1-1,7-4,106-109,-113 115,-1 0,1 0,0 0,0 0,0 0,0 1,0-1,1 0,-1 1,0-1,0 0,0 1,1 0,-1-1,0 1,0 0,1-1,-1 1,0 0,1 0,-1 0,0 0,0 1,1-1,-1 0,0 0,0 1,1-1,-1 1,0-1,0 1,0-1,1 1,-1 0,0 0,0-1,0 1,0 0,-1 0,1 0,0 0,0 0,0 0,-1 0,1 1,-1-1,1 0,-1 0,1 0,-1 1,1 0,11 68,-14 163,3-226,-1 1,0 0,-1 0,1-1,-2 1,1 0,-1-1,0 1,0-1,-1 0,0 0,0 0,-1 0,0 0,0-1,-1 0,0 1,0-2,0 1,-1-1,-5 6,8-12,-1 1,1 0,0-1,0 0,0 0,0 0,0 0,0 0,0 0,0-1,1 1,-1-1,0 0,1 0,0 0,-1 0,1-1,0 1,0 0,0-1,0 0,0 1,1-1,0 0,-1 0,1 0,0 0,0 0,0 0,1 0,-1 0,1 0,-1 0,1-3,6-94,0 82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58,'88'-22,"108"4,-31 0,-165 18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50,'34'-4,"15"-3,5 1,-2 2,-6 0,-5 2,-5 1,-9-4,-3-2,-2 2,0 0,-3 7,-1 2,-2 1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26,'0'312,"-27"-145,25-149,3-39,-1 4,0-5,-1-9,1 1,2-1,1 0,1 1,2 0,1 0,10-27,-12 44,1-1,0 2,1-1,0 1,1 0,1 1,0-1,0 2,1-1,0 1,1 1,0 0,1 1,-1 0,2 0,-1 1,2 0,-11 6,0 0,0 0,0 0,1 0,-1 1,0-1,0 1,0 0,1 0,-1 0,0 0,0 0,0 1,0 0,1-1,-1 1,0 0,0 0,0 1,0-1,-1 1,1-1,0 1,-1 0,1 0,-1 0,1 1,-1-1,0 0,0 1,0 0,0-1,-1 1,1 0,-1 0,1 0,-1 0,0 0,0 0,-1 0,1 0,-1 0,1 1,-1-1,0 0,0 2,0 7,0 0,-1 0,0 0,-1-1,0 1,-1 0,-1 0,1-1,-2 0,-2 5,-18 59,24-74,1 0,-1 0,0-1,0 2,0-1,1 0,-1 0,1 0,-1 0,1 0,-1 0,1 1,-1-1,1 0,0 0,0 1,0-1,0 0,0 1,0-1,0 0,0 0,0 1,1-1,-1 0,0 0,1 0,-1 1,1-1,-1 0,1 0,0 0,-1 0,1 0,0 0,0 0,0 0,0 0,0 0,0-1,0 1,0 0,0-1,0 1,0-1,1 1,-1-1,0 1,0-1,0 0,1 1,-1-1,0 0,1 0,-1 0,0 0,0 0,1-1,-1 1,0 0,0 0,1-1,-1 1,103-110,-80 81,-9 9,1 0,1 1,1 1,1 0,0 1,1 2,5-3,-24 17,1 0,-1 0,1 1,0-1,0 0,-1 1,1-1,0 1,0-1,0 1,0 0,0 0,0 0,-1 0,1 0,0 0,0 1,0-1,0 1,-1-1,1 1,0 0,0-1,-1 1,1 0,0 0,-1 0,1 0,-1 1,0-1,1 0,-1 1,0-1,0 1,1-1,-1 1,-1-1,1 1,0 0,0 0,0-1,-1 2,18 80,-46 93,26-151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4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41,'33'5,"22"1,10 1,4-2,-1-2,4-1,-2-5,-3-3,-3-1,-3-3,-7 0,-3 2,-6 2,-5 2,-5-3,-8-1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0,'-25'6,"0"0,1 2,0 0,1 2,-1 1,2 0,0 2,0 0,-5 6,19-11,1 1,0 0,0-1,1 2,0-1,1 1,0 0,0 0,1 1,1-1,0 1,0 0,1 0,0 0,1 0,0 0,1 0,0 0,1 2,-1-10,0-1,0 1,0-1,1 1,-1-1,1 1,0-1,0 1,0-1,0 1,0-1,0 0,1 0,-1 0,1 0,0 0,-1 0,1 0,0 0,0-1,0 1,0-1,0 1,1-1,-1 0,0 0,1 0,-1 0,1 0,-1-1,1 1,-1-1,1 1,-1-1,1 0,2 0,3 0,-1-1,1 0,0 0,-1-1,1 1,-1-2,0 1,1-1,-1 0,0-1,6-3,15-16,0-2,-1 0,-2-2,-1 0,-1-2,-1-1,-1 0,13-30,-15 30,-19 31,0-1,0 0,0 1,0-1,1 0,-1 1,0-1,0 0,0 1,1-1,-1 0,0 0,0 1,1-1,-1 0,0 0,0 1,1-1,-1 0,0 0,1 0,-1 0,0 1,1-1,-1 0,1 0,-1 0,0 0,1 0,-1 0,0 0,1 0,-1 0,0 0,1 0,-1 0,1 0,-1 0,0-1,1 1,-1 0,0 0,1 0,-1 0,0-1,0 1,1 0,-1 0,0-1,0 1,1 0,-1 0,0-1,0 1,1 0,-1-1,0 1,0 0,0-1,0 1,2 37,-2-33,0 14,-1-9,0 1,0-1,1 1,1 0,-1-1,1 1,1-1,0 1,0-1,1 0,0 0,1 0,0 0,0-1,1 1,0-1,1 0,0 0,5 5,9 3</inkml:trace>
  <inkml:trace contextRef="#ctx0" brushRef="#br0" timeOffset="595.894">794 198,'-22'40,"15"-31,2 0,-1 0,2 0,-1 1,1 0,0 0,1 0,0 0,1 1,0-1,1 1,0 0,1 0,-1-10,1 1,0-1,0 1,0-1,1 1,-1-1,0 1,0-1,1 1,-1-1,1 1,0-1,-1 0,1 1,0-1,0 0,0 0,0 1,0-1,0 0,0 0,0 0,0 0,0 0,1-1,-1 1,0 0,1 0,-1-1,0 1,1-1,-1 1,1-1,-1 0,1 1,-1-1,1 0,-1 0,1 0,-1 0,1 0,-1-1,2 1,57-36,-36 6,-20 23,1 0,1 0,-1 1,1-1,0 1,0 1,1-1,0 1,0 0,0 1,4-2,-8 6,-1 1,0 0,0 0,1 0,-1 0,0 0,0 0,0 1,0-1,0 1,0-1,-1 1,1 0,0 0,-1 0,0-1,1 2,-1-1,0 0,0 0,0 0,0 0,0 1,-1-1,1 0,-1 1,1-1,-1 1,0-1,0 0,0 1,0-1,0 1,-1-1,1 1,-1-1,0 0,0 2,1 1,-5 231,6-232,-1 1,1-1,-1 1,0-1,-1 1,1-1,-1 1,0-1,0 0,0 1,-1-1,1 0,-1 0,0 0,0 0,-1 0,1 0,-1-1,0 1,-2 2,2-7,1 1,-1-1,1 0,-1 1,1-1,-1 0,1-1,0 1,0 0,-1-1,1 1,0-1,0 1,0-1,1 0,-1 0,0 0,1 0,-1 0,1-1,0 1,-1 0,1-1,0 1,0 0,1-1,-1 0,1 1,-1-1,1 1,0-1,0-1,-1-3,0 0,1 1,0-1,0 1,0-1,1 0,0 1,1-1,-1 1,1 0,0-1,1 1,-1 0,1 0,1 1,-1-1,1 1,2-3,10-13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3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4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3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0 310,'226'-16,"58"-47,-221 68,-57 0</inkml:trace>
  <inkml:trace contextRef="#ctx0" brushRef="#br0" timeOffset="254.998">57 480,'33'-5,"17"-1,3 0,-1 1,-6 2,-5-4,-5-1,-4 2,-2 0,-2 3,-1 1,0 1,0 1,-4 0</inkml:trace>
  <inkml:trace contextRef="#ctx0" brushRef="#br0" timeOffset="724.5">338 0,'13'16,"0"0,0-1,2 0,0-1,0-1,1-1,1 0,0-1,1 0,0-2,0 0,1-1,1-1,-13-6,0 1,0 0,0 1,0-1,0 1,-1 1,1-1,-1 1,0 0,0 1,0-1,0 1,-1 0,0 1,0-1,0 1,-1 0,0 0,0 1,-1-1,1 1,-1 0,-1 0,1 0,-1 0,-1 0,1 0,-1 0,0 1,-1-1,0 3,-4 2,-1 1,0-1,-1 1,0-1,-1-1,0 0,-1 0,0 0,-1-1,0 0,0 0,-1-1,-1-1,-6 5,-31 31,-97 80,132-110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1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1,'10'0,"8"4,5 3,4-2,2 0,1-1,0-2,0-1,0-1,-1 0,-5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0 185,'24'-4,"13"-3,5 1,0 2,-3 0,-2 2,-4 1,-6 0</inkml:trace>
  <inkml:trace contextRef="#ctx0" brushRef="#br0" timeOffset="1381.029">395 440,'28'-78,"-23"47,2 3,-5 12,1 0,1 0,0 0,1 0,1 1,0 0,1 0,0 0,2 1,-1 0,2 1,0 0,0 0,1 1,11-8,-21 19,1 0,-1-1,1 1,0 1,-1-1,1 0,0 0,0 1,-1-1,1 1,0-1,0 1,0 0,0 0,0 0,0 0,0 0,-1 0,1 0,0 1,0-1,0 1,0-1,-1 1,1 0,0 0,-1-1,1 1,0 0,-1 1,1-1,-1 0,1 0,-1 1,0-1,0 1,0-1,0 1,0-1,1 2,31 76,-29-66,-2-6,-2-5,0-1,0 1,1 0,-1 0,0 0,1-1,-1 1,1 0,-1 0,1-1,0 1,0 0,-1-1,1 1,1-1,-1 1,0-1,0 0,0 1,1-1,-1 0,1 0,-1 0,1 0,-1 0,1 0,0 0,-1-1,1 1,0 0,0-1,-1 0,1 1,0-1,0 0,0 0,-1 0,1 0,1 0,7-5,-1-1,0 1,0-2,0 1,-1-1,0-1,0 1,-1-1,4-5,12-11,-3 4,1 1,0 1,2 1,0 2,22-13,-44 27,1 1,-1-1,1 0,-1 0,1 0,-1 1,1-1,0 1,-1-1,1 1,0 0,0 0,-1 0,1 0,0 0,-1 0,1 0,0 0,-1 1,1-1,0 0,-1 1,1 0,0-1,-1 1,1 0,-1 0,0 0,1 0,-1 0,0 0,1 0,-1 1,0-1,0 0,0 1,0-1,0 1,0-1,-1 1,1-1,0 1,-1-1,1 1,-1 0,0-1,1 1,7 85,-8-84,2 167,4-152</inkml:trace>
  <inkml:trace contextRef="#ctx0" brushRef="#br0" timeOffset="2047.885">1581 17,'-19'5,"0"1,0 1,0 0,1 2,0 0,1 1,0 0,0 2,1 0,1 1,0 0,1 1,0 1,1 0,1 1,0 1,1 0,0 2,10-17,-1 1,1-1,0 1,0 0,0 0,0 0,0 0,1 0,-1 0,1 0,0 0,0 0,0 0,0 0,0 0,1 0,-1 0,1 0,0 0,0 0,0-1,0 1,1 0,-1-1,1 1,-1 0,1-1,0 0,0 1,0-1,0 0,1 0,-1 0,1 0,-1-1,1 1,-1-1,1 1,0-1,0 0,0 0,-1 0,1-1,0 1,0-1,0 1,2-1,8-2,0-1,0-1,-1 0,0-1,0 0,0 0,0-2,-1 1,0-1,0-1,-1 0,0-1,-1 1,1-2,-2 0,5-5,6-5,110-116,-75 95,-52 41,-1-1,0 1,0 0,1-1,-1 1,0 0,0 0,1 0,-1 0,0 0,1 0,-1 0,0 0,1 0,-1 1,0-1,0 0,1 1,-1-1,0 1,0 0,0-1,0 1,0 0,0 0,0 0,0-1,0 1,0 0,0 0,0 0,-1 1,1-1,0 0,-1 0,1 0,-1 0,1 1,-1-1,0 0,1 1,-1-1,0 0,0 0,0 1,0-1,0 0,0 1,9 287,21-36,-28-240,1 0,-2 1,0-1,0 0,-2 1,1-1,-2 0,0 1,0-1,-1 0,-1 0,0-1,-1 1,0-1,-1 0,0 0,-1-1,0 1,4-8,0-1,-1 1,1-1,-1 0,0 0,0 0,0 0,0 0,0-1,0 0,-1 0,1 0,-1-1,0 1,1-1,-1 0,0 0,0-1,1 1,-1-1,0 0,0-1,0 1,0-1,1 0,-1 0,0 0,1-1,-1 1,1-1,-1-1,1 1,0 0,0-1,0 0,0 0,0 0,1 0,0-1,-1 1,1-1,0 0,1 0,-1 0,1-1,-1 1,2-5,-1 0,1-1,0 1,1 0,0 0,1 0,0-1,0 1,1 0,0 0,0 0,1 0,0 1,1-1,0 1,0 0,1 0,0 0,1 1,-1-1,1 1,1 0,17-18,2 1,0 1,2 2,0 0,6-1,7 0,-22 15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31,'0'499,"0"-487</inkml:trace>
  <inkml:trace contextRef="#ctx0" brushRef="#br0" timeOffset="384.034">0 59,'14'-8,"1"0,-1 1,1 0,1 1,-1 1,1 0,0 1,0 1,0 1,0 0,0 1,1 0,7 2,-20-1,0 0,0 0,0 0,0 1,0-1,0 1,0 0,0 0,-1 0,1 1,0-1,-1 1,1 0,-1 0,1 0,-1 1,0-1,0 1,0 0,0-1,-1 1,1 1,-1-1,1 0,-1 0,0 1,-1 0,1-1,-1 1,1 0,-1 0,0-1,0 1,-1 0,1 0,-1 0,0 0,0 0,0 0,-1 0,0 3,-6 6,0-1,-1 0,-1-1,1 0,-2 0,0-1,0 0,-1-1,0 0,0-1,-1 0,0-1,-1 0,1-1,-10 3,-12 9,14-7,2-1</inkml:trace>
  <inkml:trace contextRef="#ctx0" brushRef="#br0" timeOffset="1223.839">395 454,'-17'39,"15"-33,0 0,0-1,1 1,0 0,0 0,0 0,1 0,-1 0,2 0,-1 1,1-1,-1 0,2 0,-1-1,1 1,2 6,-2-12,0 1,0-1,0 0,1 0,-1 1,0-1,0-1,0 1,1 0,-1 0,0-1,0 0,0 1,0-1,0 0,0 0,0 0,0 0,0 0,-1 0,1-1,0 1,-1-1,1 1,-1-1,1 1,-1-1,0 0,1 0,-1-1,7-4,106-109,-113 115,-1 0,1 0,0 0,0 0,0 0,0 1,0-1,1 0,-1 1,0-1,0 0,0 1,1 0,-1-1,0 1,0 0,1-1,-1 1,0 0,1 0,-1 0,0 0,0 1,1-1,-1 0,0 0,0 1,1-1,-1 1,0-1,0 1,0-1,1 1,-1 0,0 0,0-1,0 1,0 0,-1 0,1 0,0 0,0 0,0 0,-1 0,1 1,-1-1,1 0,-1 0,1 0,-1 1,1 0,11 68,-14 163,3-226,-1 1,0 0,-1 0,1-1,-2 1,1 0,-1-1,0 1,0-1,-1 0,0 0,0 0,-1 0,0 0,0-1,-1 0,0 1,0-2,0 1,-1-1,-5 6,8-12,-1 1,1 0,0-1,0 0,0 0,0 0,0 0,0 0,0 0,0-1,1 1,-1-1,0 0,1 0,0 0,-1 0,1-1,0 1,0 0,0-1,0 0,0 1,1-1,0 0,-1 0,1 0,0 0,0 0,0 0,1 0,-1 0,1 0,-1 0,1-3,6-94,0 82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58,'88'-22,"108"4,-31 0,-165 18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50,'34'-4,"15"-3,5 1,-2 2,-6 0,-5 2,-5 1,-9-4,-3-2,-2 2,0 0,-3 7,-1 2,-2 1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26,'0'312,"-27"-145,25-149,3-39,-1 4,0-5,-1-9,1 1,2-1,1 0,1 1,2 0,1 0,10-27,-12 44,1-1,0 2,1-1,0 1,1 0,1 1,0-1,0 2,1-1,0 1,1 1,0 0,1 1,-1 0,2 0,-1 1,2 0,-11 6,0 0,0 0,0 0,1 0,-1 1,0-1,0 1,0 0,1 0,-1 0,0 0,0 0,0 1,0 0,1-1,-1 1,0 0,0 0,0 1,0-1,-1 1,1-1,0 1,-1 0,1 0,-1 0,1 1,-1-1,0 0,0 1,0 0,0-1,-1 1,1 0,-1 0,1 0,-1 0,0 0,0 0,-1 0,1 0,-1 0,1 1,-1-1,0 0,0 2,0 7,0 0,-1 0,0 0,-1-1,0 1,-1 0,-1 0,1-1,-2 0,-2 5,-18 59,24-74,1 0,-1 0,0-1,0 2,0-1,1 0,-1 0,1 0,-1 0,1 0,-1 0,1 1,-1-1,1 0,0 0,0 1,0-1,0 0,0 1,0-1,0 0,0 0,0 1,1-1,-1 0,0 0,1 0,-1 1,1-1,-1 0,1 0,0 0,-1 0,1 0,0 0,0 0,0 0,0 0,0 0,0-1,0 1,0 0,0-1,0 1,0-1,1 1,-1-1,0 1,0-1,0 0,1 1,-1-1,0 0,1 0,-1 0,0 0,0 0,1-1,-1 1,0 0,0 0,1-1,-1 1,103-110,-80 81,-9 9,1 0,1 1,1 1,1 0,0 1,1 2,5-3,-24 17,1 0,-1 0,1 1,0-1,0 0,-1 1,1-1,0 1,0-1,0 1,0 0,0 0,0 0,-1 0,1 0,0 0,0 1,0-1,0 1,-1-1,1 1,0 0,0-1,-1 1,1 0,0 0,-1 0,1 0,-1 1,0-1,1 0,-1 1,0-1,0 1,1-1,-1 1,-1-1,1 1,0 0,0 0,0-1,-1 2,18 80,-46 93,26-151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4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41,'33'5,"22"1,10 1,4-2,-1-2,4-1,-2-5,-3-3,-3-1,-3-3,-7 0,-3 2,-6 2,-5 2,-5-3,-8-1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0,'-25'6,"0"0,1 2,0 0,1 2,-1 1,2 0,0 2,0 0,-5 6,19-11,1 1,0 0,0-1,1 2,0-1,1 1,0 0,0 0,1 1,1-1,0 1,0 0,1 0,0 0,1 0,0 0,1 0,0 0,1 2,-1-10,0-1,0 1,0-1,1 1,-1-1,1 1,0-1,0 1,0-1,0 1,0-1,0 0,1 0,-1 0,1 0,0 0,-1 0,1 0,0 0,0-1,0 1,0-1,0 1,1-1,-1 0,0 0,1 0,-1 0,1 0,-1-1,1 1,-1-1,1 1,-1-1,1 0,2 0,3 0,-1-1,1 0,0 0,-1-1,1 1,-1-2,0 1,1-1,-1 0,0-1,6-3,15-16,0-2,-1 0,-2-2,-1 0,-1-2,-1-1,-1 0,13-30,-15 30,-19 31,0-1,0 0,0 1,0-1,1 0,-1 1,0-1,0 0,0 1,1-1,-1 0,0 0,0 1,1-1,-1 0,0 0,0 1,1-1,-1 0,0 0,1 0,-1 0,0 1,1-1,-1 0,1 0,-1 0,0 0,1 0,-1 0,0 0,1 0,-1 0,0 0,1 0,-1 0,1 0,-1 0,0-1,1 1,-1 0,0 0,1 0,-1 0,0-1,0 1,1 0,-1 0,0-1,0 1,1 0,-1 0,0-1,0 1,1 0,-1-1,0 1,0 0,0-1,0 1,2 37,-2-33,0 14,-1-9,0 1,0-1,1 1,1 0,-1-1,1 1,1-1,0 1,0-1,1 0,0 0,1 0,0 0,0-1,1 1,0-1,1 0,0 0,5 5,9 3</inkml:trace>
  <inkml:trace contextRef="#ctx0" brushRef="#br0" timeOffset="595.894">794 198,'-22'40,"15"-31,2 0,-1 0,2 0,-1 1,1 0,0 0,1 0,0 0,1 1,0-1,1 1,0 0,1 0,-1-10,1 1,0-1,0 1,0-1,1 1,-1-1,0 1,0-1,1 1,-1-1,1 1,0-1,-1 0,1 1,0-1,0 0,0 0,0 1,0-1,0 0,0 0,0 0,0 0,0 0,1-1,-1 1,0 0,1 0,-1-1,0 1,1-1,-1 1,1-1,-1 0,1 1,-1-1,1 0,-1 0,1 0,-1 0,1 0,-1-1,2 1,57-36,-36 6,-20 23,1 0,1 0,-1 1,1-1,0 1,0 1,1-1,0 1,0 0,0 1,4-2,-8 6,-1 1,0 0,0 0,1 0,-1 0,0 0,0 0,0 1,0-1,0 1,0-1,-1 1,1 0,0 0,-1 0,0-1,1 2,-1-1,0 0,0 0,0 0,0 0,0 1,-1-1,1 0,-1 1,1-1,-1 1,0-1,0 0,0 1,0-1,0 1,-1-1,1 1,-1-1,0 0,0 2,1 1,-5 231,6-232,-1 1,1-1,-1 1,0-1,-1 1,1-1,-1 1,0-1,0 0,0 1,-1-1,1 0,-1 0,0 0,0 0,-1 0,1 0,-1-1,0 1,-2 2,2-7,1 1,-1-1,1 0,-1 1,1-1,-1 0,1-1,0 1,0 0,-1-1,1 1,0-1,0 1,0-1,1 0,-1 0,0 0,1 0,-1 0,1-1,0 1,-1 0,1-1,0 1,0 0,1-1,-1 0,1 1,-1-1,1 1,0-1,0-1,-1-3,0 0,1 1,0-1,0 1,0-1,1 0,0 1,1-1,-1 1,1 0,0-1,1 1,-1 0,1 0,1 1,-1-1,1 1,2-3,10-13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1 310,'225'0,"-25"-29,-99 29,-89 0</inkml:trace>
  <inkml:trace contextRef="#ctx0" brushRef="#br0" timeOffset="347.494">1 508,'14'0,"10"0,5 0,3 0,1 0,-1 0,-1 0,-1 0,0 0,-1 0,-1 0,1 0,-1 0,0 0,0 0,-5 0</inkml:trace>
  <inkml:trace contextRef="#ctx0" brushRef="#br0" timeOffset="1281.212">142 0,'6'13,"2"0,0-1,0 0,1 0,1-1,0 0,0-1,1 0,0 0,1-1,0-1,0 0,1-1,0 0,0-1,1 0,0-1,0-1,0 0,1-1,11 1,130 58,-132-48,-8-6,-1 1,0 0,0 1,-1 1,-1 0,0 1,0 1,2 4,-14-15,-1 1,1-1,-1 1,0-1,0 1,0-1,0 1,0 0,0-1,-1 1,1-1,-1 1,0-1,0 0,0 1,0-1,0 0,0 1,0-1,-1 0,1 0,-1 0,0 0,0 0,0-1,0 1,0 0,0-1,0 1,0-1,0 0,-1 0,1 0,0 0,-1 0,1-1,-1 1,-2 0,-15 11,-118 105,-24-5,125-94,43-22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82,'-22'87,"-52"167,24-103,129-360,92-77,-162 268,-7 15,-1-1,0 0,1 1,0-1,0 1,0-1,0 1,1 0,-1 0,1 0,-1 0,1 1,0-1,1 1,-1-1,0 1,0 0,1 0,0 1,3-2,-5 4,0 1,1 0,-1 0,0 0,0 0,0 0,-1 0,1 1,0-1,-1 1,1-1,-1 1,0-1,0 1,0 0,0 0,-1-1,1 1,-1 0,1 0,-1 0,0 0,0 0,0-1,-1 1,1 1,0 0,-2 402,29-322,-25-83,0-1,0 0,0 0,0 1,-1-1,1 0,0-1,0 1,0 0,0-1,0 1,0-1,0 1,0-1,0 0,-1 0,1 0,0 0,0 0,-1 0,1 0,-1-1,1 1,-1 0,0-1,0 1,1-1,-1 0,0 1,0-1,0 0,-1 0,1 0,0 0,-1 1,1-1,-1 0,0 0,1-1,1-1,217-379,-215 377,-3 3,0 0,1 0,0 0,-1 0,1 0,0 1,0-1,1 0,-1 1,0 0,1-1,0 1,-1 0,1 0,0 1,0-1,0 0,1 1,-3 2,0 0,1 1,-1-1,0 0,0 1,1-1,-1 1,0-1,0 1,-1 0,1-1,0 1,-1 0,1-1,-1 1,1 0,-1 0,0 0,1 0,-1-1,0 1,-1 0,1 0,0 1,0 0,9 194,12-107,-2-74,-8-15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29,'4'0,"7"0,6 0,5 0,4-5,2-1,1 0,0 1,1 2,-1 1,-5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40,'24'0,"13"0,5 0,-5-5,-4-2,-3 1,-1 1,-6-3,-7-1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51,'14'0,"10"0,6-5,2-1,0-1,5 2,1 2,-1 1,-3 0,-1 2,-3 0,0 0,-2 0,0-4,0-2,0 0,-5 1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2,'4'14,"3"10,4 1,0 0,-1 2,-3 0,-3 1,-1 1,-2-1,0 0,-7 1,-1-1,1 0,-4 0,-1 1,3-1,-3-5,1-6</inkml:trace>
  <inkml:trace contextRef="#ctx0" brushRef="#br0" timeOffset="253.712">1 30,'33'5,"22"1,5 0,2-6,1-2,-6-2,-3 0,-2-4,-4 0,0 0,-5 2,-4 2,-4 2,-3 1,-7 6,-8 1</inkml:trace>
  <inkml:trace contextRef="#ctx0" brushRef="#br0" timeOffset="497.945">29 454,'33'9,"21"4,7-1,-4-7,-5-4,-3-3,-4-1,-6-4,-4-2,-3 2,-3-4,-1 1,-1 1,0-2,-4 1</inkml:trace>
  <inkml:trace contextRef="#ctx0" brushRef="#br0" timeOffset="1946.247">1440 115,'-21'29,"-1"0,-2-1,0-1,-2-1,-1-2,-1 0,-1-2,-1-1,-1-2,0 0,-17 5,-41-3,86-20,0-1,0 1,1-1,-1 0,0 0,0 0,1 0,-1-1,0 1,0-1,1 1,-1-1,0 0,1 0,-1-1,1 1,-1 0,1-1,0 1,-1-1,1 0,0 0,0 0,0 0,1 0,-1 0,0 0,1-1,-1 1,1-1,1-4,1-1,0 1,0 0,1-1,0 1,0 0,1 0,0 1,0-1,0 0,1 1,0 0,0 0,1 0,0 0,0 1,0 0,0 0,1 0,0 0,0 1,-2 0,0 0,0 0,0 0,0 1,1-1,0 1,0 0,0 1,0-1,0 1,0 0,0 0,1 1,-1-1,1 1,-1 0,1 1,0-1,-1 1,1 1,-1-1,1 1,0-1,-1 2,1-1,-1 1,0-1,0 1,1 1,3 1,198 116,-161-92,-27-17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0,'-1'32,"-1"-1,-2 0,0 1,-3-1,0-1,-5 9,11-37,0 0,0 0,-1 0,1 0,1 1,-1-1,0 0,0 1,1-1,-1 0,1 1,0-1,0 1,0-1,0 0,0 1,1-1,-1 1,1-1,-1 0,1 1,0-1,0 0,0 0,0 0,0 1,0-1,1 0,-1-1,1 1,0 0,-1 0,1-1,0 1,0-1,0 1,0-1,0 0,0 0,0 0,1 0,-1 0,0 0,3 0,7-1,-1 0,1 0,0-2,-1 1,1-1,-1-1,1 0,-1-1,0 0,5-3,26-8,12 2,-29 9</inkml:trace>
  <inkml:trace contextRef="#ctx0" brushRef="#br0" timeOffset="738.98">621 649,'15'-1,"62"7,-75-6,0 0,-1 1,1-1,-1 0,1 1,-1 0,1-1,-1 1,1 0,-1 0,0-1,1 1,-1 0,0 1,0-1,0 0,0 0,0 0,0 1,0-1,0 0,0 1,-1-1,1 1,0-1,-1 1,1-1,-1 1,0-1,0 1,1 0,-1-1,0 1,0-1,0 1,-1 0,1-1,0 1,-1-1,1 1,-1 1,-5 9,0 0,-1 0,0-1,-1 0,0 0,-1-1,0 0,-1 0,-3 2,-15 17,-12 24,88-44,48-39,-74 20</inkml:trace>
  <inkml:trace contextRef="#ctx0" brushRef="#br0" timeOffset="-434.139">0 423,'34'0,"16"0,3 0,-1 0,-6 0,-5 0,-10 0</inkml:trace>
  <inkml:trace contextRef="#ctx0" brushRef="#br0" timeOffset="289.191">480 451,'34'5,"15"1,5 0,-2-1,-6-1,-10-7,-6-2,-4-1,-1 1,-6 2</inkml:trace>
  <inkml:trace contextRef="#ctx0" brushRef="#br0" timeOffset="2683.493">1016 564,'0'-12,"0"-1,1 1,1 0,0-1,0 1,1 0,1 0,0 0,1 1,0 0,1-1,0 2,0-1,1 1,2-2,-4 6,48-40,-51 48,0-1,0 1,-1-1,1 1,0 0,-1-1,1 1,-1 0,1 0,-1 0,0 0,0 1,0-1,0 0,0 0,-1 1,1-1,-1 0,1 1,-1-1,0 1,0-1,0 0,0 1,0-1,-1 1,1-1,0 2,0 102,1-105,-1-1,1 0,-1 1,1-1,-1 1,1-1,-1 0,1 0,0 1,-1-1,1 0,-1 0,1 0,0 1,-1-1,1 0,0 0,-1 0,1 0,0 0,-1 0,1-1,0 1,-1 0,1 0,-1 0,1-1,0 1,-1 0,1-1,-1 1,1 0,-1-1,1 1,-1-1,1 1,-1 0,1-1,-1 1,0-1,1 0,-1 1,0-1,1 1,-1-1,0 0,0 1,0-1,1 1,-1-1,0 0,0 1,0-1,1-1,21-26,1 1,1 1,2 2,0 0,2 1,8-3,-35 24,0 1,1 0,-1 0,0 0,1 0,-1 0,1 0,-1 1,1-1,-1 0,1 1,0-1,-1 1,1 0,0-1,-1 1,1 0,0 0,0 0,-1 0,1 0,0 1,-1-1,1 0,0 1,-1 0,1-1,-1 1,1 0,-1-1,1 1,-1 0,1 0,-1 0,0 1,1-1,-1 0,0 0,0 1,0-1,0 0,0 1,0-1,-1 1,1 0,0-1,-1 1,1-1,-1 1,0 0,1-1,-1 1,0 0,0 0,0 0,-24 118,21-94,2-2</inkml:trace>
  <inkml:trace contextRef="#ctx0" brushRef="#br0" timeOffset="3350.134">1806 311,'-41'19,"29"-15,0 0,0 1,0 0,1 1,0 0,0 1,0 1,1-1,0 2,1-1,-1 1,2 1,-1 0,2 0,-1 0,1 1,-3 7,9-17,1 0,-1 1,0-1,1 0,-1 0,1 0,-1 1,1-1,0 0,0 0,0 1,-1-1,1 0,0 1,1-1,-1 0,0 0,0 1,0-1,1 0,-1 0,1 1,-1-1,1 0,-1 0,1 0,0 0,-1 0,1 1,0-2,0 1,0 0,0 0,0 0,0 0,0 0,0-1,0 1,0-1,1 1,-1-1,0 1,0-1,1 1,-1-1,0 0,0 0,1 0,0 0,63-17,73-73,-136 89,0 0,0 0,1 1,-1-1,0 0,1 1,-1-1,0 1,1 0,-1 0,1 0,-1 0,1 0,-1 0,0 1,1-1,-1 1,0 0,1 0,-1 0,0 0,0 0,0 0,0 0,0 1,0-1,0 1,0-1,-1 1,1 0,0 0,-1 0,0 0,1 0,-1 0,0 0,0 0,0 1,0-1,-1 0,1 2,23 102,-11-22,-8-64,-1 1,-1 0,-1-1,-1 1,-1 0,0 0,-2 0,-3 16,5-32,-1-1,1 1,-1-1,0 1,-1-1,1 1,-1-1,0 0,0 1,0-1,0 0,-1 0,1-1,-1 1,0 0,-1-1,1 0,0 0,-1 0,0 0,0 0,1-1,-2 0,1 0,0 0,0 0,-1 0,1-1,-1 0,1 0,-1 0,1-1,-1 1,0-1,1 0,-1-1,0 1,1-1,-1 0,1 0,-1 0,1 0,-1-1,0 0,1-2,1 0,-1 0,1-1,-1 1,1-1,1 0,-1 1,1-1,-1 0,1-1,1 1,-1 0,1 0,0-1,0 1,1-1,-1 1,1-1,1 1,-1-1,1 1,-1-1,2 1,-1 0,1-1,-1 1,1 0,1 0,-1 0,1 0,0 1,0-1,0 1,4-4,89-85,-76 80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0 198,'5'0,"6"0,1-4,4-3,4 1,2 1,4 2,1 1,1 1,1 0,0 1,0 1,0-1,-10 0,-8 0</inkml:trace>
  <inkml:trace contextRef="#ctx0" brushRef="#br0" timeOffset="244.629">112 1,'-5'33,"-1"17,0 4,1-3,2-4,1-7,1-4,0-3,-4-9,-1-2,1-5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9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1,'0'0,"0"0,-1 1,1-1,0 0,0 0,-1 1,1-1,0 0,0 1,0-1,0 1,-1-1,1 0,0 1,0-1,0 0,0 1,0-1,0 1,0-1,0 0,0 1,0-1,0 1,0-1,0 0,1 1,-1-1,0 0,0 1,0-1,0 0,1 1,-1-1,0 0,0 1,1-1,-1 0,0 0,0 1,1-1,-1 0,0 0,1 1,-1-1,1 0,-1 0,0 0,1 0,-1 0,0 0,1 1,-1-1,1 0,-1 0,0 0,1 0,-1 0,0-1,1 1,-1 0,-10 40,-23 45,25-67,-1 1,2 1,1-1,0 1,2 0,0 0,-1 15,5-32,1 0,-1-1,0 1,1 0,0-1,-1 1,1-1,0 1,0-1,1 1,-1-1,0 0,1 1,-1-1,1 0,0 0,0 0,0 0,0-1,0 1,0-1,0 1,1-1,-1 1,1-1,-1 0,1 0,-1 0,1-1,-1 1,1-1,0 1,-1-1,1 0,1 0,99-7,30-30,-128 35,0 1,-1 0,1 0,0 0,0 0,0 1,0 0,0 0,-1 0,1 1,0 0,0-1,0 2,-1-1,1 0,0 1,-1 0,1 0,0 1,9 7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1 593,'14'0,"10"0,6 0,2 0,-4-5,-2-1,-1 0,-4 1</inkml:trace>
  <inkml:trace contextRef="#ctx0" brushRef="#br0" timeOffset="1013.459">424 819,'8'-26,"1"1,1 0,1 1,1 0,2 0,0 2,1 0,1 0,1 2,1 0,6-4,82-49,-105 72,0 1,0-1,0 1,0 0,0-1,0 1,0 0,0 0,0-1,0 1,0 0,0 0,0 0,0 0,0 1,0-1,0 0,0 0,0 1,0-1,0 0,0 1,0-1,0 1,0-1,-1 1,1 0,0-1,0 1,-1 0,1-1,0 1,-1 0,1 0,0 0,-1 0,1 0,-1-1,0 1,1 0,-1 0,0 0,1 0,-1 0,0 0,0 0,0 0,0 0,0 0,0 1,0-1,-6 55,4-54,1 0,0 1,-1-1,1 0,0 1,1 0,-1-1,0 1,1-1,0 1,-1 0,1-1,0 1,0 0,1-1,-1 1,1 0,-1-1,1 1,0 0,0-1,0 1,0-1,0 0,0 1,1-1,-1 0,1 0,0 0,0 0,0 0,0 0,0 0,0-1,0 1,0-1,1 1,-1-1,0 0,1 0,-1 0,1 0,0-1,11-2,-1 0,0-1,0-1,0 0,-1-1,1 0,-1-1,0-1,-1 1,0-2,0 0,0 0,1-3,52-32,-60 40,-2 1,1 0,-1-1,0 1,1 0,0 0,-1 0,1 1,0-1,0 1,0-1,0 1,0 0,0 0,0 0,1 1,-1-1,0 1,0 0,1 0,-1 0,0 0,0 0,1 1,-1-1,0 1,0 0,0 0,0 0,0 0,0 1,0-1,0 1,0 0,-1 0,1 0,-1 0,1 0,-1 1,0 0,18 120,-10-109,2-7</inkml:trace>
  <inkml:trace contextRef="#ctx0" brushRef="#br0" timeOffset="1523.406">1469 508,'-21'10,"0"0,1 1,0 1,1 1,1 1,0 1,-15 15,31-29,1 0,-1 0,1 0,-1 0,1 1,0-1,-1 0,1 0,0 1,0-1,0 1,0-1,0 1,0 0,0-1,1 1,-1 0,1-1,-1 1,1 0,-1 0,1-1,0 1,0 0,0 0,0 0,0-1,1 1,-1 0,0 0,1 0,-1-1,1 1,0 0,-1-1,1 1,0 0,0-1,0 1,0-1,1 0,-1 1,0-1,0 0,1 0,-1 0,1 0,-1 0,1 0,0 0,-1 0,1 0,0-1,-1 1,1-1,0 1,0-1,1 0,12-3,0 0,0-1,0-1,0-1,-1 0,0-1,0 0,-1-1,0 0,0-1,0-2,47-27,-58 36,0 1,1 0,-1 0,1 0,-1 1,1-1,-1 0,1 1,0 0,-1-1,1 1,0 0,-1 1,1-1,0 0,-1 1,1 0,-1-1,1 1,0 0,-1 0,0 0,1 1,-1-1,0 1,0-1,0 1,0 0,0-1,0 1,0 0,0 0,-1 1,1-1,-1 0,0 0,1 1,-1-1,0 1,-1-1,1 1,0-1,-1 1,1 0,-1-1,0 1,0 0,0 0,6 184,-9-112,3-71,2 9,-2 0,0-1,0 1,-1 0,0 0,-2 0,1 0,-1-1,-1 1,-1-1,1 0,-2 0,0-1,0 1,-1-1,-1 1,-39 33,45-45,1 1,0 0,0 0,-1 0,1-1,0 1,-1 0,1-1,-1 0,1 1,-1-1,1 0,-1 1,1-1,-1 0,1 0,-1 0,1-1,-1 1,1 0,-1 0,1-1,0 1,-1-1,1 1,-1-1,1 0,0 0,0 1,-1-1,1 0,0 0,0 0,0 0,0-1,0 1,0 0,0 0,0-2,-3-8,0-1,1 1,0-1,1 0,1 0,0 0,0 0,1 0,1 0,0 0,1 0,0 0,1 1,0-1,0 1,2-1,-1 1,2 0,4-17,-1 3</inkml:trace>
  <inkml:trace contextRef="#ctx0" brushRef="#br0" timeOffset="1921.319">1808 1,'31'46,"-2"1,-2 2,-2 0,12 36,-26-52,-1 0,-1 0,-2 1,-1 0,-2 0,-1 1,-2 1,-1-29,1 8,0 1,-1 0,-1-1,-1 1,0-1,-1 1,0-1,-1 0,-1 0,0 0,-2-1,0 1,-3 2,-1-1,0 0,-1-1,-1 0,0-1,-1-1,0 0,-1-1,-4 2,0-1,2-3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0,'-15'7,"1"0,-1 1,2 0,-1 1,1 0,0 2,1-1,0 1,1 1,0 0,1 1,0 0,1 0,1 1,0 0,0 1,2 0,0 0,1 0,-2 10,-3 6,3 0,0 1,2 1,2-1,0 0,3 3,-1 7,-1-27,0 0,1 1,1 0,1-1,0 1,0-1,2 0,0 1,1-1,0 0,1-1,1 1,0-1,1 0,1 0,0-1,0 0,2-1,-1 0,2 0,-7-8,-1 0,1-1,0 1,0-1,0 0,0-1,0 1,1-1,0 0,-1 0,1 0,0 0,0-1,0 0,0 0,0 0,0-1,0 0,0 0,0 0,0 0,12-5</inkml:trace>
  <inkml:trace contextRef="#ctx0" brushRef="#br0" timeOffset="403.847">487 311,'0'29,"0"14,0 4,0 0,0-4,0-4,0-4,0-4,0-1,0-2,0 0,0-1,0 0,0 1,0-5</inkml:trace>
  <inkml:trace contextRef="#ctx0" brushRef="#br0" timeOffset="708.727">487 311,'7'-4,"4"-5,0 0,1 1,0 1,0 0,1 1,0 0,0 1,0 1,1 0,-1 0,1 2,14-2,-26 4,0 0,0 1,0-1,0 0,0 1,0 0,0-1,0 1,0 0,0 0,0 0,0 0,-1 1,1-1,-1 0,1 1,-1-1,1 1,-1-1,0 1,1 0,-1 0,0-1,0 1,0 0,-1 0,1 0,0 0,-1 0,1 0,-1 0,0 0,0 0,0 0,0 1,0-1,0 0,0 0,-1 0,1 0,-1 1,-32 82,-60 2,52-55,23-16</inkml:trace>
  <inkml:trace contextRef="#ctx0" brushRef="#br0" timeOffset="1442.431">713 650,'1'2,"0"1,0-1,0 1,0-1,0 0,0 0,1 0,-1 0,1 0,-1 0,1 0,0 0,0 0,0-1,0 1,0-1,0 1,0-1,0 0,1 0,-1 0,1 0,-1 0,0-1,1 1,-1-1,1 1,-1-1,1 0,0 0,-1 0,1 0,-1-1,1 1,0-1,4-2,0-1,0 0,0 0,0 0,-1-1,0 0,0 0,0-1,-1 0,1 0,-2 0,1 0,0-1,1-4,24-28,-30 38,1 0,-1 0,1 0,-1 0,1 0,0 0,-1 0,1 0,0 1,0-1,-1 0,1 0,0 1,0-1,0 1,0-1,0 1,0-1,0 1,0-1,0 1,0 0,0 0,0 0,0-1,1 1,-1 0,0 0,0 1,0-1,0 0,0 0,0 0,0 1,0-1,0 0,0 1,0-1,0 1,0-1,0 1,0 0,0-1,0 1,-1 0,1 0,0 0,0-1,-1 1,1 0,20 57,-18-43,5 20,-2 0,-1 0,-2 1,-1 0,-2 0,-2 2,1 5,2-37,-1-1,0 1,0-1,0 1,-1 0,1-1,-2 1,1-1,0 0,-1 1,0-1,-1 0,1 0,-1 0,0 0,0-1,0 1,-1-1,1 0,-1 0,0 0,0 0,-1-1,1 1,-2 0,4-4,0 0,1 1,-1-1,0 0,1 0,-1 0,0 0,0-1,1 1,-1 0,0-1,1 1,-1-1,0 1,1-1,-1 0,1 0,-1 0,1 0,-1 0,1 0,0 0,-1 0,1-1,0 1,0 0,0-1,0 1,0-1,0 1,1-1,-1 1,0-1,1 0,-1 1,1-1,0 0,-1 1,1-1,0 0,0 0,0-1,5-76,46-6,-39 70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0 117,'39'-10,"17"-8,4 0,-4 2,-6 0,-7 1,-5 5,-6 3,-2 2,-2 4,-1 0,0 2,0-1,-5 6,-5 1</inkml:trace>
  <inkml:trace contextRef="#ctx0" brushRef="#br0" timeOffset="417.359">113 258,'27'-7,"0"-2,0 1,0 2,1 0,0 2,0 1,13 1,-39 2,-1-1,1 1,0 0,-1 0,1-1,0 1,-1 0,1 1,0-1,-1 0,1 0,0 1,-1-1,1 1,0-1,-1 1,1 0,-1-1,1 1,-1 0,0 0,1 0,-1 0,0 1,1-1,-1 0,0 0,0 1,0-1,0 1,-1-1,1 1,0-1,0 1,-1-1,1 1,-1 0,0-1,1 1,-1 0,0-1,0 1,0 0,0-1,0 1,-1 0,1 0,0-1,-1 1,1-1,-1 1,0 0,0 0,-70 67,64-64,-1 0,1 1,0-1,0 2,1-1,0 0,0 1,1 0,0 1,0-1,0 1,1 0,0 0,1 0,-3 9,5-15,1 0,0 0,0 0,0 1,0-1,0 0,0 0,1 0,-1 0,1 0,-1 0,1 0,0 0,0 0,0 0,0-1,0 1,0 0,0 0,1-1,-1 1,1-1,-1 1,1-1,-1 0,1 1,0-1,0 0,0 0,-1 0,1-1,0 1,0 0,0-1,0 1,0-1,1 0,-1 1,0-1,85-2,-33-18,-34 8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3:5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152 311,'-14'38,"-5"42,1 17,-2 1,3-7,4-8,5-9,3-13,3-7,1-2,2-6,-1-1,-4-4,-1-3,-1-4,2-2,-4-3,0-6</inkml:trace>
  <inkml:trace contextRef="#ctx0" brushRef="#br0" timeOffset="365.096">802 311,'-61'74,"4"2,4 3,-27 55,65-110,2 1,1 0,1 1,1 0,1 0,2 1,0 1,2-1,1 1,1 0,1 16,3-13,-3-14,0 0,2 0,0-1,1 1,1 0,0 0,1-1,1 1,1-1,0 0,1 0,0-1,2 0,0 0,0 0,1-1,2 0,-4-8,0-1,1 0,0 0,0 0,0-1,0 0,1-1,0 0,0 0,0-1,0 0,0 0,0-1,0-1,1 1,-1-1,0-1,0 0,0 0,1-1,-1 0,-1-1,1 1,0-2,-1 1,1-1,-1-1,0 1,0-2,-1 1,0-1,0 0,0 0,0-1,-1 0,2-3,-1 1,-1-1,0 0,0 0,-1-1,0 0,-1 0,0 0,-1 0,0-1,-1 1,0-1,-1 1,0-9,0 13,-1 0,-1 0,0 0,0 0,0 0,0 0,-1 0,0 1,-1-1,0 1,0-1,0 1,-1 0,1 0,-2 0,1 1,0 0,-1-1,0 2,0-1,-1 0,1 1,-1 0,0 0,-1 1,-3-4,-1 2,1-1,-1 1,0 1,0 0,-1 1,1 0,-1 1,1 0,-1 0,0 2,0-1,1 1,-1 1,0 0,0 1,1 0,-1 1,1 0,0 1,0 0,0 1,0 0,1 1,0 0,0 0,0 1,-2 3,-1 7</inkml:trace>
  <inkml:trace contextRef="#ctx0" brushRef="#br0" timeOffset="612.662">1196 1073,'-9'19,"1"6,2 0</inkml:trace>
  <inkml:trace contextRef="#ctx0" brushRef="#br0" timeOffset="912.596">1733 1,'-41'562,"7"-158,6-210,27-191,-2 6,1 1,0-1,0 1,1-1,0 1,1-1,0 1,0-1,1 1,0 0,1-1,0 0,0 1,1-1,0 0,1 0,1 2,7 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3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4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3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0 310,'226'-16,"58"-47,-221 68,-57 0</inkml:trace>
  <inkml:trace contextRef="#ctx0" brushRef="#br0" timeOffset="254.998">57 480,'33'-5,"17"-1,3 0,-1 1,-6 2,-5-4,-5-1,-4 2,-2 0,-2 3,-1 1,0 1,0 1,-4 0</inkml:trace>
  <inkml:trace contextRef="#ctx0" brushRef="#br0" timeOffset="724.5">338 0,'13'16,"0"0,0-1,2 0,0-1,0-1,1-1,1 0,0-1,1 0,0-2,0 0,1-1,1-1,-13-6,0 1,0 0,0 1,0-1,0 1,-1 1,1-1,-1 1,0 0,0 1,0-1,0 1,-1 0,0 1,0-1,0 1,-1 0,0 0,0 1,-1-1,1 1,-1 0,-1 0,1 0,-1 0,-1 0,1 0,-1 0,0 1,-1-1,0 3,-4 2,-1 1,0-1,-1 1,0-1,-1-1,0 0,-1 0,0 0,-1-1,0 0,0 0,-1-1,-1-1,-6 5,-31 31,-97 80,132-110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1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1,'10'0,"8"4,5 3,4-2,2 0,1-1,0-2,0-1,0-1,-1 0,-5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0 185,'24'-4,"13"-3,5 1,0 2,-3 0,-2 2,-4 1,-6 0</inkml:trace>
  <inkml:trace contextRef="#ctx0" brushRef="#br0" timeOffset="1381.029">395 440,'28'-78,"-23"47,2 3,-5 12,1 0,1 0,0 0,1 0,1 1,0 0,1 0,0 0,2 1,-1 0,2 1,0 0,0 0,1 1,11-8,-21 19,1 0,-1-1,1 1,0 1,-1-1,1 0,0 0,0 1,-1-1,1 1,0-1,0 1,0 0,0 0,0 0,0 0,0 0,-1 0,1 0,0 1,0-1,0 1,0-1,-1 1,1 0,0 0,-1-1,1 1,0 0,-1 1,1-1,-1 0,1 0,-1 1,0-1,0 1,0-1,0 1,0-1,1 2,31 76,-29-66,-2-6,-2-5,0-1,0 1,1 0,-1 0,0 0,1-1,-1 1,1 0,-1 0,1-1,0 1,0 0,-1-1,1 1,1-1,-1 1,0-1,0 0,0 1,1-1,-1 0,1 0,-1 0,1 0,-1 0,1 0,0 0,-1-1,1 1,0 0,0-1,-1 0,1 1,0-1,0 0,0 0,-1 0,1 0,1 0,7-5,-1-1,0 1,0-2,0 1,-1-1,0-1,0 1,-1-1,4-5,12-11,-3 4,1 1,0 1,2 1,0 2,22-13,-44 27,1 1,-1-1,1 0,-1 0,1 0,-1 1,1-1,0 1,-1-1,1 1,0 0,0 0,-1 0,1 0,0 0,-1 0,1 0,0 0,-1 1,1-1,0 0,-1 1,1 0,0-1,-1 1,1 0,-1 0,0 0,1 0,-1 0,0 0,1 0,-1 1,0-1,0 0,0 1,0-1,0 1,0-1,-1 1,1-1,0 1,-1-1,1 1,-1 0,0-1,1 1,7 85,-8-84,2 167,4-152</inkml:trace>
  <inkml:trace contextRef="#ctx0" brushRef="#br0" timeOffset="2047.885">1581 17,'-19'5,"0"1,0 1,0 0,1 2,0 0,1 1,0 0,0 2,1 0,1 1,0 0,1 1,0 1,1 0,1 1,0 1,1 0,0 2,10-17,-1 1,1-1,0 1,0 0,0 0,0 0,0 0,1 0,-1 0,1 0,0 0,0 0,0 0,0 0,0 0,1 0,-1 0,1 0,0 0,0 0,0-1,0 1,1 0,-1-1,1 1,-1 0,1-1,0 0,0 1,0-1,0 0,1 0,-1 0,1 0,-1-1,1 1,-1-1,1 1,0-1,0 0,0 0,-1 0,1-1,0 1,0-1,0 1,2-1,8-2,0-1,0-1,-1 0,0-1,0 0,0 0,0-2,-1 1,0-1,0-1,-1 0,0-1,-1 1,1-2,-2 0,5-5,6-5,110-116,-75 95,-52 41,-1-1,0 1,0 0,1-1,-1 1,0 0,0 0,1 0,-1 0,0 0,1 0,-1 0,0 0,1 0,-1 1,0-1,0 0,1 1,-1-1,0 1,0 0,0-1,0 1,0 0,0 0,0 0,0-1,0 1,0 0,0 0,0 0,-1 1,1-1,0 0,-1 0,1 0,-1 0,1 1,-1-1,0 0,1 1,-1-1,0 0,0 0,0 1,0-1,0 0,0 1,9 287,21-36,-28-240,1 0,-2 1,0-1,0 0,-2 1,1-1,-2 0,0 1,0-1,-1 0,-1 0,0-1,-1 1,0-1,-1 0,0 0,-1-1,0 1,4-8,0-1,-1 1,1-1,-1 0,0 0,0 0,0 0,0 0,0-1,0 0,-1 0,1 0,-1-1,0 1,1-1,-1 0,0 0,0-1,1 1,-1-1,0 0,0-1,0 1,0-1,1 0,-1 0,0 0,1-1,-1 1,1-1,-1-1,1 1,0 0,0-1,0 0,0 0,0 0,1 0,0-1,-1 1,1-1,0 0,1 0,-1 0,1-1,-1 1,2-5,-1 0,1-1,0 1,1 0,0 0,1 0,0-1,0 1,1 0,0 0,0 0,1 0,0 1,1-1,0 1,0 0,1 0,0 0,1 1,-1-1,1 1,1 0,17-18,2 1,0 1,2 2,0 0,6-1,7 0,-22 15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31,'0'499,"0"-487</inkml:trace>
  <inkml:trace contextRef="#ctx0" brushRef="#br0" timeOffset="384.034">0 59,'14'-8,"1"0,-1 1,1 0,1 1,-1 1,1 0,0 1,0 1,0 1,0 0,0 1,1 0,7 2,-20-1,0 0,0 0,0 0,0 1,0-1,0 1,0 0,0 0,-1 0,1 1,0-1,-1 1,1 0,-1 0,1 0,-1 1,0-1,0 1,0 0,0-1,-1 1,1 1,-1-1,1 0,-1 0,0 1,-1 0,1-1,-1 1,1 0,-1 0,0-1,0 1,-1 0,1 0,-1 0,0 0,0 0,0 0,-1 0,0 3,-6 6,0-1,-1 0,-1-1,1 0,-2 0,0-1,0 0,-1-1,0 0,0-1,-1 0,0-1,-1 0,1-1,-10 3,-12 9,14-7,2-1</inkml:trace>
  <inkml:trace contextRef="#ctx0" brushRef="#br0" timeOffset="1223.839">395 454,'-17'39,"15"-33,0 0,0-1,1 1,0 0,0 0,0 0,1 0,-1 0,2 0,-1 1,1-1,-1 0,2 0,-1-1,1 1,2 6,-2-12,0 1,0-1,0 0,1 0,-1 1,0-1,0-1,0 1,1 0,-1 0,0-1,0 0,0 1,0-1,0 0,0 0,0 0,0 0,0 0,-1 0,1-1,0 1,-1-1,1 1,-1-1,1 1,-1-1,0 0,1 0,-1-1,7-4,106-109,-113 115,-1 0,1 0,0 0,0 0,0 0,0 1,0-1,1 0,-1 1,0-1,0 0,0 1,1 0,-1-1,0 1,0 0,1-1,-1 1,0 0,1 0,-1 0,0 0,0 1,1-1,-1 0,0 0,0 1,1-1,-1 1,0-1,0 1,0-1,1 1,-1 0,0 0,0-1,0 1,0 0,-1 0,1 0,0 0,0 0,0 0,-1 0,1 1,-1-1,1 0,-1 0,1 0,-1 1,1 0,11 68,-14 163,3-226,-1 1,0 0,-1 0,1-1,-2 1,1 0,-1-1,0 1,0-1,-1 0,0 0,0 0,-1 0,0 0,0-1,-1 0,0 1,0-2,0 1,-1-1,-5 6,8-12,-1 1,1 0,0-1,0 0,0 0,0 0,0 0,0 0,0 0,0-1,1 1,-1-1,0 0,1 0,0 0,-1 0,1-1,0 1,0 0,0-1,0 0,0 1,1-1,0 0,-1 0,1 0,0 0,0 0,0 0,1 0,-1 0,1 0,-1 0,1-3,6-94,0 82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58,'88'-22,"108"4,-31 0,-165 18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50,'34'-4,"15"-3,5 1,-2 2,-6 0,-5 2,-5 1,-9-4,-3-2,-2 2,0 0,-3 7,-1 2,-2 1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26,'0'312,"-27"-145,25-149,3-39,-1 4,0-5,-1-9,1 1,2-1,1 0,1 1,2 0,1 0,10-27,-12 44,1-1,0 2,1-1,0 1,1 0,1 1,0-1,0 2,1-1,0 1,1 1,0 0,1 1,-1 0,2 0,-1 1,2 0,-11 6,0 0,0 0,0 0,1 0,-1 1,0-1,0 1,0 0,1 0,-1 0,0 0,0 0,0 1,0 0,1-1,-1 1,0 0,0 0,0 1,0-1,-1 1,1-1,0 1,-1 0,1 0,-1 0,1 1,-1-1,0 0,0 1,0 0,0-1,-1 1,1 0,-1 0,1 0,-1 0,0 0,0 0,-1 0,1 0,-1 0,1 1,-1-1,0 0,0 2,0 7,0 0,-1 0,0 0,-1-1,0 1,-1 0,-1 0,1-1,-2 0,-2 5,-18 59,24-74,1 0,-1 0,0-1,0 2,0-1,1 0,-1 0,1 0,-1 0,1 0,-1 0,1 1,-1-1,1 0,0 0,0 1,0-1,0 0,0 1,0-1,0 0,0 0,0 1,1-1,-1 0,0 0,1 0,-1 1,1-1,-1 0,1 0,0 0,-1 0,1 0,0 0,0 0,0 0,0 0,0 0,0-1,0 1,0 0,0-1,0 1,0-1,1 1,-1-1,0 1,0-1,0 0,1 1,-1-1,0 0,1 0,-1 0,0 0,0 0,1-1,-1 1,0 0,0 0,1-1,-1 1,103-110,-80 81,-9 9,1 0,1 1,1 1,1 0,0 1,1 2,5-3,-24 17,1 0,-1 0,1 1,0-1,0 0,-1 1,1-1,0 1,0-1,0 1,0 0,0 0,0 0,-1 0,1 0,0 0,0 1,0-1,0 1,-1-1,1 1,0 0,0-1,-1 1,1 0,0 0,-1 0,1 0,-1 1,0-1,1 0,-1 1,0-1,0 1,1-1,-1 1,-1-1,1 1,0 0,0 0,0-1,-1 2,18 80,-46 93,26-151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4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41,'33'5,"22"1,10 1,4-2,-1-2,4-1,-2-5,-3-3,-3-1,-3-3,-7 0,-3 2,-6 2,-5 2,-5-3,-8-1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0,'-25'6,"0"0,1 2,0 0,1 2,-1 1,2 0,0 2,0 0,-5 6,19-11,1 1,0 0,0-1,1 2,0-1,1 1,0 0,0 0,1 1,1-1,0 1,0 0,1 0,0 0,1 0,0 0,1 0,0 0,1 2,-1-10,0-1,0 1,0-1,1 1,-1-1,1 1,0-1,0 1,0-1,0 1,0-1,0 0,1 0,-1 0,1 0,0 0,-1 0,1 0,0 0,0-1,0 1,0-1,0 1,1-1,-1 0,0 0,1 0,-1 0,1 0,-1-1,1 1,-1-1,1 1,-1-1,1 0,2 0,3 0,-1-1,1 0,0 0,-1-1,1 1,-1-2,0 1,1-1,-1 0,0-1,6-3,15-16,0-2,-1 0,-2-2,-1 0,-1-2,-1-1,-1 0,13-30,-15 30,-19 31,0-1,0 0,0 1,0-1,1 0,-1 1,0-1,0 0,0 1,1-1,-1 0,0 0,0 1,1-1,-1 0,0 0,0 1,1-1,-1 0,0 0,1 0,-1 0,0 1,1-1,-1 0,1 0,-1 0,0 0,1 0,-1 0,0 0,1 0,-1 0,0 0,1 0,-1 0,1 0,-1 0,0-1,1 1,-1 0,0 0,1 0,-1 0,0-1,0 1,1 0,-1 0,0-1,0 1,1 0,-1 0,0-1,0 1,1 0,-1-1,0 1,0 0,0-1,0 1,2 37,-2-33,0 14,-1-9,0 1,0-1,1 1,1 0,-1-1,1 1,1-1,0 1,0-1,1 0,0 0,1 0,0 0,0-1,1 1,0-1,1 0,0 0,5 5,9 3</inkml:trace>
  <inkml:trace contextRef="#ctx0" brushRef="#br0" timeOffset="595.894">794 198,'-22'40,"15"-31,2 0,-1 0,2 0,-1 1,1 0,0 0,1 0,0 0,1 1,0-1,1 1,0 0,1 0,-1-10,1 1,0-1,0 1,0-1,1 1,-1-1,0 1,0-1,1 1,-1-1,1 1,0-1,-1 0,1 1,0-1,0 0,0 0,0 1,0-1,0 0,0 0,0 0,0 0,0 0,1-1,-1 1,0 0,1 0,-1-1,0 1,1-1,-1 1,1-1,-1 0,1 1,-1-1,1 0,-1 0,1 0,-1 0,1 0,-1-1,2 1,57-36,-36 6,-20 23,1 0,1 0,-1 1,1-1,0 1,0 1,1-1,0 1,0 0,0 1,4-2,-8 6,-1 1,0 0,0 0,1 0,-1 0,0 0,0 0,0 1,0-1,0 1,0-1,-1 1,1 0,0 0,-1 0,0-1,1 2,-1-1,0 0,0 0,0 0,0 0,0 1,-1-1,1 0,-1 1,1-1,-1 1,0-1,0 0,0 1,0-1,0 1,-1-1,1 1,-1-1,0 0,0 2,1 1,-5 231,6-232,-1 1,1-1,-1 1,0-1,-1 1,1-1,-1 1,0-1,0 0,0 1,-1-1,1 0,-1 0,0 0,0 0,-1 0,1 0,-1-1,0 1,-2 2,2-7,1 1,-1-1,1 0,-1 1,1-1,-1 0,1-1,0 1,0 0,-1-1,1 1,0-1,0 1,0-1,1 0,-1 0,0 0,1 0,-1 0,1-1,0 1,-1 0,1-1,0 1,0 0,1-1,-1 0,1 1,-1-1,1 1,0-1,0-1,-1-3,0 0,1 1,0-1,0 1,0-1,1 0,0 1,1-1,-1 1,1 0,0-1,1 1,-1 0,1 0,1 1,-1-1,1 1,2-3,10-13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1 310,'225'0,"-25"-29,-99 29,-89 0</inkml:trace>
  <inkml:trace contextRef="#ctx0" brushRef="#br0" timeOffset="347.494">1 508,'14'0,"10"0,5 0,3 0,1 0,-1 0,-1 0,-1 0,0 0,-1 0,-1 0,1 0,-1 0,0 0,0 0,-5 0</inkml:trace>
  <inkml:trace contextRef="#ctx0" brushRef="#br0" timeOffset="1281.212">142 0,'6'13,"2"0,0-1,0 0,1 0,1-1,0 0,0-1,1 0,0 0,1-1,0-1,0 0,1-1,0 0,0-1,1 0,0-1,0-1,0 0,1-1,11 1,130 58,-132-48,-8-6,-1 1,0 0,0 1,-1 1,-1 0,0 1,0 1,2 4,-14-15,-1 1,1-1,-1 1,0-1,0 1,0-1,0 1,0 0,0-1,-1 1,1-1,-1 1,0-1,0 0,0 1,0-1,0 0,0 1,0-1,-1 0,1 0,-1 0,0 0,0 0,0-1,0 1,0 0,0-1,0 1,0-1,0 0,-1 0,1 0,0 0,-1 0,1-1,-1 1,-2 0,-15 11,-118 105,-24-5,125-94,43-22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82,'-22'87,"-52"167,24-103,129-360,92-77,-162 268,-7 15,-1-1,0 0,1 1,0-1,0 1,0-1,0 1,1 0,-1 0,1 0,-1 0,1 1,0-1,1 1,-1-1,0 1,0 0,1 0,0 1,3-2,-5 4,0 1,1 0,-1 0,0 0,0 0,0 0,-1 0,1 1,0-1,-1 1,1-1,-1 1,0-1,0 1,0 0,0 0,-1-1,1 1,-1 0,1 0,-1 0,0 0,0 0,0-1,-1 1,1 1,0 0,-2 402,29-322,-25-83,0-1,0 0,0 0,0 1,-1-1,1 0,0-1,0 1,0 0,0-1,0 1,0-1,0 1,0-1,0 0,-1 0,1 0,0 0,0 0,-1 0,1 0,-1-1,1 1,-1 0,0-1,0 1,1-1,-1 0,0 1,0-1,0 0,-1 0,1 0,0 0,-1 1,1-1,-1 0,0 0,1-1,1-1,217-379,-215 377,-3 3,0 0,1 0,0 0,-1 0,1 0,0 1,0-1,1 0,-1 1,0 0,1-1,0 1,-1 0,1 0,0 1,0-1,0 0,1 1,-3 2,0 0,1 1,-1-1,0 0,0 1,1-1,-1 1,0-1,0 1,-1 0,1-1,0 1,-1 0,1-1,-1 1,1 0,-1 0,0 0,1 0,-1-1,0 1,-1 0,1 0,0 1,0 0,9 194,12-107,-2-74,-8-15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29,'4'0,"7"0,6 0,5 0,4-5,2-1,1 0,0 1,1 2,-1 1,-5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40,'24'0,"13"0,5 0,-5-5,-4-2,-3 1,-1 1,-6-3,-7-1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51,'14'0,"10"0,6-5,2-1,0-1,5 2,1 2,-1 1,-3 0,-1 2,-3 0,0 0,-2 0,0-4,0-2,0 0,-5 1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2,'4'14,"3"10,4 1,0 0,-1 2,-3 0,-3 1,-1 1,-2-1,0 0,-7 1,-1-1,1 0,-4 0,-1 1,3-1,-3-5,1-6</inkml:trace>
  <inkml:trace contextRef="#ctx0" brushRef="#br0" timeOffset="253.712">1 30,'33'5,"22"1,5 0,2-6,1-2,-6-2,-3 0,-2-4,-4 0,0 0,-5 2,-4 2,-4 2,-3 1,-7 6,-8 1</inkml:trace>
  <inkml:trace contextRef="#ctx0" brushRef="#br0" timeOffset="497.945">29 454,'33'9,"21"4,7-1,-4-7,-5-4,-3-3,-4-1,-6-4,-4-2,-3 2,-3-4,-1 1,-1 1,0-2,-4 1</inkml:trace>
  <inkml:trace contextRef="#ctx0" brushRef="#br0" timeOffset="1946.247">1440 115,'-21'29,"-1"0,-2-1,0-1,-2-1,-1-2,-1 0,-1-2,-1-1,-1-2,0 0,-17 5,-41-3,86-20,0-1,0 1,1-1,-1 0,0 0,0 0,1 0,-1-1,0 1,0-1,1 1,-1-1,0 0,1 0,-1-1,1 1,-1 0,1-1,0 1,-1-1,1 0,0 0,0 0,0 0,1 0,-1 0,0 0,1-1,-1 1,1-1,1-4,1-1,0 1,0 0,1-1,0 1,0 0,1 0,0 1,0-1,0 0,1 1,0 0,0 0,1 0,0 0,0 1,0 0,0 0,1 0,0 0,0 1,-2 0,0 0,0 0,0 0,0 1,1-1,0 1,0 0,0 1,0-1,0 1,0 0,0 0,1 1,-1-1,1 1,-1 0,1 1,0-1,-1 1,1 1,-1-1,1 1,0-1,-1 2,1-1,-1 1,0-1,0 1,1 1,3 1,198 116,-161-92,-27-17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0,'-1'32,"-1"-1,-2 0,0 1,-3-1,0-1,-5 9,11-37,0 0,0 0,-1 0,1 0,1 1,-1-1,0 0,0 1,1-1,-1 0,1 1,0-1,0 1,0-1,0 0,0 1,1-1,-1 1,1-1,-1 0,1 1,0-1,0 0,0 0,0 0,0 1,0-1,1 0,-1-1,1 1,0 0,-1 0,1-1,0 1,0-1,0 1,0-1,0 0,0 0,0 0,1 0,-1 0,0 0,3 0,7-1,-1 0,1 0,0-2,-1 1,1-1,-1-1,1 0,-1-1,0 0,5-3,26-8,12 2,-29 9</inkml:trace>
  <inkml:trace contextRef="#ctx0" brushRef="#br0" timeOffset="738.98">621 649,'15'-1,"62"7,-75-6,0 0,-1 1,1-1,-1 0,1 1,-1 0,1-1,-1 1,1 0,-1 0,0-1,1 1,-1 0,0 1,0-1,0 0,0 0,0 0,0 1,0-1,0 0,0 1,-1-1,1 1,0-1,-1 1,1-1,-1 1,0-1,0 1,1 0,-1-1,0 1,0-1,0 1,-1 0,1-1,0 1,-1-1,1 1,-1 1,-5 9,0 0,-1 0,0-1,-1 0,0 0,-1-1,0 0,-1 0,-3 2,-15 17,-12 24,88-44,48-39,-74 20</inkml:trace>
  <inkml:trace contextRef="#ctx0" brushRef="#br0" timeOffset="-434.139">0 423,'34'0,"16"0,3 0,-1 0,-6 0,-5 0,-10 0</inkml:trace>
  <inkml:trace contextRef="#ctx0" brushRef="#br0" timeOffset="289.191">480 451,'34'5,"15"1,5 0,-2-1,-6-1,-10-7,-6-2,-4-1,-1 1,-6 2</inkml:trace>
  <inkml:trace contextRef="#ctx0" brushRef="#br0" timeOffset="2683.493">1016 564,'0'-12,"0"-1,1 1,1 0,0-1,0 1,1 0,1 0,0 0,1 1,0 0,1-1,0 2,0-1,1 1,2-2,-4 6,48-40,-51 48,0-1,0 1,-1-1,1 1,0 0,-1-1,1 1,-1 0,1 0,-1 0,0 0,0 1,0-1,0 0,0 0,-1 1,1-1,-1 0,1 1,-1-1,0 1,0-1,0 0,0 1,0-1,-1 1,1-1,0 2,0 102,1-105,-1-1,1 0,-1 1,1-1,-1 1,1-1,-1 0,1 0,0 1,-1-1,1 0,-1 0,1 0,0 1,-1-1,1 0,0 0,-1 0,1 0,0 0,-1 0,1-1,0 1,-1 0,1 0,-1 0,1-1,0 1,-1 0,1-1,-1 1,1 0,-1-1,1 1,-1-1,1 1,-1 0,1-1,-1 1,0-1,1 0,-1 1,0-1,1 1,-1-1,0 0,0 1,0-1,1 1,-1-1,0 0,0 1,0-1,1-1,21-26,1 1,1 1,2 2,0 0,2 1,8-3,-35 24,0 1,1 0,-1 0,0 0,1 0,-1 0,1 0,-1 1,1-1,-1 0,1 1,0-1,-1 1,1 0,0-1,-1 1,1 0,0 0,0 0,-1 0,1 0,0 1,-1-1,1 0,0 1,-1 0,1-1,-1 1,1 0,-1-1,1 1,-1 0,1 0,-1 0,0 1,1-1,-1 0,0 0,0 1,0-1,0 0,0 1,0-1,-1 1,1 0,0-1,-1 1,1-1,-1 1,0 0,1-1,-1 1,0 0,0 0,0 0,-24 118,21-94,2-2</inkml:trace>
  <inkml:trace contextRef="#ctx0" brushRef="#br0" timeOffset="3350.134">1806 311,'-41'19,"29"-15,0 0,0 1,0 0,1 1,0 0,0 1,0 1,1-1,0 2,1-1,-1 1,2 1,-1 0,2 0,-1 0,1 1,-3 7,9-17,1 0,-1 1,0-1,1 0,-1 0,1 0,-1 1,1-1,0 0,0 0,0 1,-1-1,1 0,0 1,1-1,-1 0,0 0,0 1,0-1,1 0,-1 0,1 1,-1-1,1 0,-1 0,1 0,0 0,-1 0,1 1,0-2,0 1,0 0,0 0,0 0,0 0,0 0,0-1,0 1,0-1,1 1,-1-1,0 1,0-1,1 1,-1-1,0 0,0 0,1 0,0 0,63-17,73-73,-136 89,0 0,0 0,1 1,-1-1,0 0,1 1,-1-1,0 1,1 0,-1 0,1 0,-1 0,1 0,-1 0,0 1,1-1,-1 1,0 0,1 0,-1 0,0 0,0 0,0 0,0 0,0 1,0-1,0 1,0-1,-1 1,1 0,0 0,-1 0,0 0,1 0,-1 0,0 0,0 0,0 1,0-1,-1 0,1 2,23 102,-11-22,-8-64,-1 1,-1 0,-1-1,-1 1,-1 0,0 0,-2 0,-3 16,5-32,-1-1,1 1,-1-1,0 1,-1-1,1 1,-1-1,0 0,0 1,0-1,0 0,-1 0,1-1,-1 1,0 0,-1-1,1 0,0 0,-1 0,0 0,0 0,1-1,-2 0,1 0,0 0,0 0,-1 0,1-1,-1 0,1 0,-1 0,1-1,-1 1,0-1,1 0,-1-1,0 1,1-1,-1 0,1 0,-1 0,1 0,-1-1,0 0,1-2,1 0,-1 0,1-1,-1 1,1-1,1 0,-1 1,1-1,-1 0,1-1,1 1,-1 0,1 0,0-1,0 1,1-1,-1 1,1-1,1 1,-1-1,1 1,-1-1,2 1,-1 0,1-1,-1 1,1 0,1 0,-1 0,1 0,0 1,0-1,0 1,4-4,89-85,-76 80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0 198,'5'0,"6"0,1-4,4-3,4 1,2 1,4 2,1 1,1 1,1 0,0 1,0 1,0-1,-10 0,-8 0</inkml:trace>
  <inkml:trace contextRef="#ctx0" brushRef="#br0" timeOffset="244.629">112 1,'-5'33,"-1"17,0 4,1-3,2-4,1-7,1-4,0-3,-4-9,-1-2,1-5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9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1,'0'0,"0"0,-1 1,1-1,0 0,0 0,-1 1,1-1,0 0,0 1,0-1,0 1,-1-1,1 0,0 1,0-1,0 0,0 1,0-1,0 1,0-1,0 0,0 1,0-1,0 1,0-1,0 0,1 1,-1-1,0 0,0 1,0-1,0 0,1 1,-1-1,0 0,0 1,1-1,-1 0,0 0,0 1,1-1,-1 0,0 0,1 1,-1-1,1 0,-1 0,0 0,1 0,-1 0,0 0,1 1,-1-1,1 0,-1 0,0 0,1 0,-1 0,0-1,1 1,-1 0,-10 40,-23 45,25-67,-1 1,2 1,1-1,0 1,2 0,0 0,-1 15,5-32,1 0,-1-1,0 1,1 0,0-1,-1 1,1-1,0 1,0-1,1 1,-1-1,0 0,1 1,-1-1,1 0,0 0,0 0,0 0,0-1,0 1,0-1,0 1,1-1,-1 1,1-1,-1 0,1 0,-1 0,1-1,-1 1,1-1,0 1,-1-1,1 0,1 0,99-7,30-30,-128 35,0 1,-1 0,1 0,0 0,0 0,0 1,0 0,0 0,-1 0,1 1,0 0,0-1,0 2,-1-1,1 0,0 1,-1 0,1 0,0 1,9 7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1 593,'14'0,"10"0,6 0,2 0,-4-5,-2-1,-1 0,-4 1</inkml:trace>
  <inkml:trace contextRef="#ctx0" brushRef="#br0" timeOffset="1013.459">424 819,'8'-26,"1"1,1 0,1 1,1 0,2 0,0 2,1 0,1 0,1 2,1 0,6-4,82-49,-105 72,0 1,0-1,0 1,0 0,0-1,0 1,0 0,0 0,0-1,0 1,0 0,0 0,0 0,0 0,0 1,0-1,0 0,0 0,0 1,0-1,0 0,0 1,0-1,0 1,0-1,-1 1,1 0,0-1,0 1,-1 0,1-1,0 1,-1 0,1 0,0 0,-1 0,1 0,-1-1,0 1,1 0,-1 0,0 0,1 0,-1 0,0 0,0 0,0 0,0 0,0 0,0 1,0-1,-6 55,4-54,1 0,0 1,-1-1,1 0,0 1,1 0,-1-1,0 1,1-1,0 1,-1 0,1-1,0 1,0 0,1-1,-1 1,1 0,-1-1,1 1,0 0,0-1,0 1,0-1,0 0,0 1,1-1,-1 0,1 0,0 0,0 0,0 0,0 0,0 0,0-1,0 1,0-1,1 1,-1-1,0 0,1 0,-1 0,1 0,0-1,11-2,-1 0,0-1,0-1,0 0,-1-1,1 0,-1-1,0-1,-1 1,0-2,0 0,0 0,1-3,52-32,-60 40,-2 1,1 0,-1-1,0 1,1 0,0 0,-1 0,1 1,0-1,0 1,0-1,0 1,0 0,0 0,0 0,1 1,-1-1,0 1,0 0,1 0,-1 0,0 0,0 0,1 1,-1-1,0 1,0 0,0 0,0 0,0 0,0 1,0-1,0 1,0 0,-1 0,1 0,-1 0,1 0,-1 1,0 0,18 120,-10-109,2-7</inkml:trace>
  <inkml:trace contextRef="#ctx0" brushRef="#br0" timeOffset="1523.406">1469 508,'-21'10,"0"0,1 1,0 1,1 1,1 1,0 1,-15 15,31-29,1 0,-1 0,1 0,-1 0,1 1,0-1,-1 0,1 0,0 1,0-1,0 1,0-1,0 1,0 0,0-1,1 1,-1 0,1-1,-1 1,1 0,-1 0,1-1,0 1,0 0,0 0,0 0,0-1,1 1,-1 0,0 0,1 0,-1-1,1 1,0 0,-1-1,1 1,0 0,0-1,0 1,0-1,1 0,-1 1,0-1,0 0,1 0,-1 0,1 0,-1 0,1 0,0 0,-1 0,1 0,0-1,-1 1,1-1,0 1,0-1,1 0,12-3,0 0,0-1,0-1,0-1,-1 0,0-1,0 0,-1-1,0 0,0-1,0-2,47-27,-58 36,0 1,1 0,-1 0,1 0,-1 1,1-1,-1 0,1 1,0 0,-1-1,1 1,0 0,-1 1,1-1,0 0,-1 1,1 0,-1-1,1 1,0 0,-1 0,0 0,1 1,-1-1,0 1,0-1,0 1,0 0,0-1,0 1,0 0,0 0,-1 1,1-1,-1 0,0 0,1 1,-1-1,0 1,-1-1,1 1,0-1,-1 1,1 0,-1-1,0 1,0 0,0 0,6 184,-9-112,3-71,2 9,-2 0,0-1,0 1,-1 0,0 0,-2 0,1 0,-1-1,-1 1,-1-1,1 0,-2 0,0-1,0 1,-1-1,-1 1,-39 33,45-45,1 1,0 0,0 0,-1 0,1-1,0 1,-1 0,1-1,-1 0,1 1,-1-1,1 0,-1 1,1-1,-1 0,1 0,-1 0,1-1,-1 1,1 0,-1 0,1-1,0 1,-1-1,1 1,-1-1,1 0,0 0,0 1,-1-1,1 0,0 0,0 0,0 0,0-1,0 1,0 0,0 0,0-2,-3-8,0-1,1 1,0-1,1 0,1 0,0 0,0 0,1 0,1 0,0 0,1 0,0 0,1 1,0-1,0 1,2-1,-1 1,2 0,4-17,-1 3</inkml:trace>
  <inkml:trace contextRef="#ctx0" brushRef="#br0" timeOffset="1921.319">1808 1,'31'46,"-2"1,-2 2,-2 0,12 36,-26-52,-1 0,-1 0,-2 1,-1 0,-2 0,-1 1,-2 1,-1-29,1 8,0 1,-1 0,-1-1,-1 1,0-1,-1 1,0-1,-1 0,-1 0,0 0,-2-1,0 1,-3 2,-1-1,0 0,-1-1,-1 0,0-1,-1-1,0 0,-1-1,-4 2,0-1,2-3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0,'-15'7,"1"0,-1 1,2 0,-1 1,1 0,0 2,1-1,0 1,1 1,0 0,1 1,0 0,1 0,1 1,0 0,0 1,2 0,0 0,1 0,-2 10,-3 6,3 0,0 1,2 1,2-1,0 0,3 3,-1 7,-1-27,0 0,1 1,1 0,1-1,0 1,0-1,2 0,0 1,1-1,0 0,1-1,1 1,0-1,1 0,1 0,0-1,0 0,2-1,-1 0,2 0,-7-8,-1 0,1-1,0 1,0-1,0 0,0-1,0 1,1-1,0 0,-1 0,1 0,0 0,0-1,0 0,0 0,0 0,0-1,0 0,0 0,0 0,0 0,12-5</inkml:trace>
  <inkml:trace contextRef="#ctx0" brushRef="#br0" timeOffset="403.847">487 311,'0'29,"0"14,0 4,0 0,0-4,0-4,0-4,0-4,0-1,0-2,0 0,0-1,0 0,0 1,0-5</inkml:trace>
  <inkml:trace contextRef="#ctx0" brushRef="#br0" timeOffset="708.727">487 311,'7'-4,"4"-5,0 0,1 1,0 1,0 0,1 1,0 0,0 1,0 1,1 0,-1 0,1 2,14-2,-26 4,0 0,0 1,0-1,0 0,0 1,0 0,0-1,0 1,0 0,0 0,0 0,0 0,-1 1,1-1,-1 0,1 1,-1-1,1 1,-1-1,0 1,1 0,-1 0,0-1,0 1,0 0,-1 0,1 0,0 0,-1 0,1 0,-1 0,0 0,0 0,0 0,0 1,0-1,0 0,0 0,-1 0,1 0,-1 1,-32 82,-60 2,52-55,23-16</inkml:trace>
  <inkml:trace contextRef="#ctx0" brushRef="#br0" timeOffset="1442.431">713 650,'1'2,"0"1,0-1,0 1,0-1,0 0,0 0,1 0,-1 0,1 0,-1 0,1 0,0 0,0 0,0-1,0 1,0-1,0 1,0-1,0 0,1 0,-1 0,1 0,-1 0,0-1,1 1,-1-1,1 1,-1-1,1 0,0 0,-1 0,1 0,-1-1,1 1,0-1,4-2,0-1,0 0,0 0,0 0,-1-1,0 0,0 0,0-1,-1 0,1 0,-2 0,1 0,0-1,1-4,24-28,-30 38,1 0,-1 0,1 0,-1 0,1 0,0 0,-1 0,1 0,0 1,0-1,-1 0,1 0,0 1,0-1,0 1,0-1,0 1,0-1,0 1,0-1,0 1,0 0,0 0,0 0,0-1,1 1,-1 0,0 0,0 1,0-1,0 0,0 0,0 0,0 1,0-1,0 0,0 1,0-1,0 1,0-1,0 1,0 0,0-1,0 1,-1 0,1 0,0 0,0-1,-1 1,1 0,20 57,-18-43,5 20,-2 0,-1 0,-2 1,-1 0,-2 0,-2 2,1 5,2-37,-1-1,0 1,0-1,0 1,-1 0,1-1,-2 1,1-1,0 0,-1 1,0-1,-1 0,1 0,-1 0,0 0,0-1,0 1,-1-1,1 0,-1 0,0 0,0 0,-1-1,1 1,-2 0,4-4,0 0,1 1,-1-1,0 0,1 0,-1 0,0 0,0-1,1 1,-1 0,0-1,1 1,-1-1,0 1,1-1,-1 0,1 0,-1 0,1 0,-1 0,1 0,0 0,-1 0,1-1,0 1,0 0,0-1,0 1,0-1,0 1,1-1,-1 1,0-1,1 0,-1 1,1-1,0 0,-1 1,1-1,0 0,0 0,0-1,5-76,46-6,-39 70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0 117,'39'-10,"17"-8,4 0,-4 2,-6 0,-7 1,-5 5,-6 3,-2 2,-2 4,-1 0,0 2,0-1,-5 6,-5 1</inkml:trace>
  <inkml:trace contextRef="#ctx0" brushRef="#br0" timeOffset="417.359">113 258,'27'-7,"0"-2,0 1,0 2,1 0,0 2,0 1,13 1,-39 2,-1-1,1 1,0 0,-1 0,1-1,0 1,-1 0,1 1,0-1,-1 0,1 0,0 1,-1-1,1 1,0-1,-1 1,1 0,-1-1,1 1,-1 0,0 0,1 0,-1 0,0 1,1-1,-1 0,0 0,0 1,0-1,0 1,-1-1,1 1,0-1,0 1,-1-1,1 1,-1 0,0-1,1 1,-1 0,0-1,0 1,0 0,0-1,0 1,-1 0,1 0,0-1,-1 1,1-1,-1 1,0 0,0 0,-70 67,64-64,-1 0,1 1,0-1,0 2,1-1,0 0,0 1,1 0,0 1,0-1,0 1,1 0,0 0,1 0,-3 9,5-15,1 0,0 0,0 0,0 1,0-1,0 0,0 0,1 0,-1 0,1 0,-1 0,1 0,0 0,0 0,0 0,0-1,0 1,0 0,0 0,1-1,-1 1,1-1,-1 1,1-1,-1 0,1 1,0-1,0 0,0 0,-1 0,1-1,0 1,0 0,0-1,0 1,0-1,1 0,-1 1,0-1,85-2,-33-18,-34 8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0 311,'168'-11,"90"-23,-180 29,-60 10</inkml:trace>
  <inkml:trace contextRef="#ctx0" brushRef="#br0" timeOffset="297.75">29 509,'24'-5,"13"-1,4 0,1 1,-3 1,-2 2,1-4,0-1,-2 1,-3 2,-2 1,-1 1,-1 1,-1 1,-5 0</inkml:trace>
  <inkml:trace contextRef="#ctx0" brushRef="#br0" timeOffset="963.257">283 1,'-1'-1,"-1"1,1 0,0 0,-1 0,1 1,0-1,-1 0,1 0,0 1,0-1,-1 1,1-1,0 1,0 0,0-1,0 1,-1 0,1 0,0-1,1 1,-1 0,0 0,0 0,0 1,0-1,1 0,-1 0,1 0,-1 0,1 1,-1-1,1 0,-1 0,1 1,0-1,0 0,0 1,0-1,0 0,0 1,0-1,0 0,1 1,-1-1,0 0,1 0,-1 1,1-1,0 1,30 62,-16-49,-1 0,2-1,0-1,0 0,1-2,1 1,0-2,0-1,1 0,1-1,-1-1,1-1,0-1,1 0,22 8,-39-12,0-1,-1 1,1-1,-1 1,1 0,-1 0,1 1,-1-1,0 1,0 0,0 0,0 0,0 0,0 0,0 0,0 1,-1 0,0-1,1 1,-1 0,0 0,0 0,-1 1,1-1,-1 0,1 1,-1-1,0 1,0-1,-1 1,1-1,-1 1,1 0,-1-1,0 1,-1 0,1-1,-1 1,1-1,-2 3,-7 8,-1 0,0 0,-2-1,1 0,-1-1,-1 0,0-1,-1 0,-12 6,17-9,-172 128,139-99,37-29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95,'0'20,"-2"0,-1 0,0-1,-1 1,-1-1,-1 0,-1 0,-1-1,-3 7,-43 98,49-105,13-25,14-27,113-182,-114 187,1 1,1 1,2 1,0 1,5-1,-30 25,1 0,-1 0,1 0,-1 0,1 0,0 0,-1 0,1 1,0-1,0 0,0 0,-1 1,1-1,0 0,0 1,0-1,0 1,0-1,1 1,-1-1,0 1,0 0,0 0,0-1,0 1,0 0,0 0,1 0,-1 0,0 0,0 1,0-1,0 0,0 0,0 1,1-1,-1 1,0-1,0 1,0-1,0 1,-1 0,1-1,0 1,0 0,0 0,0 0,-1 0,1 0,0-1,-1 1,1 0,-1 1,1 1,4 9,0 1,-1 0,-1 0,0 1,-1-1,0 1,-1-1,0 1,-1 0,-1-1,-1 1,0 4,0-13,-1 5,0 0,1 0,0 0,0 1,1-1,0 0,1 1,0-1,1 0,0 2,0-11,0-1,0 1,0 0,0 0,0-1,0 1,0 0,0-1,1 1,-1-1,0 1,0-1,0 0,1 1,-1-1,0 0,1 0,-1 0,0 0,0 0,1 0,-1-1,0 1,0 0,1 0,-1-1,0 1,0-1,0 1,1-1,-1 0,0 0,0 1,0-1,0 0,0 0,-1 0,1 0,0 0,0 0,0 0,-1 0,1 0,-1 0,1 0,-1-1,1 1,-1-1,4-2,82-95,-71 79,0 0,1 2,0 0,2 1,0 0,1 2,1 0,0 1,8-3,-26 15,0 1,0 0,0 0,0 1,0-1,1 0,-1 1,0-1,0 1,0 0,1 0,-1 0,0 0,0 0,1 0,-1 1,0-1,0 1,0-1,0 1,1 0,-1 0,0 0,0 0,-1 0,1 0,0 1,0-1,-1 1,1-1,0 1,-1-1,0 1,1 0,-1 0,0 0,0 0,0 0,0 0,0 1,19 92,-38 32,5-8,13-107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9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23,'5'0,"6"0,6 0,5 0,3 0,3 0,1 0,1 0,-1 0,0 0,1-5,-2-1,-9 0,-8 1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7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0,'0'3,"0"14,0 0,-1 1,0-1,-2 0,0 0,-1-1,0 1,-7 14,-4-5,11-20,0 0,0 1,0-1,1 1,0 0,0-1,0 1,1 1,1-1,-1 0,1 0,0 1,0-1,1 1,0-1,3-4,-1 0,1 0,0 0,0 0,0 0,1-1,-1 0,1 1,-1-1,1-1,0 1,-1 0,1-1,0 0,0 0,0 0,0 0,0-1,1 1,-1-1,0 0,0-1,0 1,0-1,1 0,0 1,199-4,-180 4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1,'34'0,"15"0,10 0,-1 0,-6 0,-6 0,-7 0,-4 0,-5 0,-1 0,-2 0,-5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81,'45'-36,"-28"28,1 1,-1 0,1 1,1 1,-1 1,1 1,6 0,-24 2,1 1,-1 0,1-1,-1 1,1 0,-1 0,1 0,0 0,-1 0,1 0,-1 1,1-1,-1 0,1 1,-1-1,0 1,1 0,-1-1,1 1,-1 0,0 0,0 0,0 0,1 0,-1 0,0 0,0 0,0 0,0 1,-1-1,1 0,0 0,0 1,-1-1,1 1,-1-1,1 1,-1-1,0 1,0-1,1 1,-1-1,0 1,0-1,-1 1,1-1,0 1,0-1,-1 1,1-1,-1 1,1-1,-1 1,-8 15,-2-1,1-1,-2 1,0-2,-1 0,0 0,-1-1,-1-1,0 0,-2 0,-11 11,13-11,-47 47,61-58,-1 1,1-1,-1 1,1 0,0 0,0 0,0 0,0 0,1 0,-1 0,0 0,1 0,-1 0,1 0,0 0,0 0,0 0,0 1,0-1,0 0,0 0,1 0,-1 0,1 0,-1 0,1 0,0 0,0 0,0 0,0 0,0 0,1-1,-1 1,1 0,6 2,-1-1,1 0,0-1,0 0,0 0,0-1,0 0,1 0,-1-1,0 0,0 0,1-1,-1 0,0-1,0 1,0-2,0 1,-1-1,1 0,2-2,-4 3,132-49,-120 38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0 125,'8'12,"0"0,-1 1,0-1,-1 1,-1 1,0-1,0 1,-2 0,0 0,0 0,-1 1,-1-1,-1 1,0-1,0 0,-2 1,-1 9,-24 117,6-57,16-60</inkml:trace>
  <inkml:trace contextRef="#ctx0" brushRef="#br0" timeOffset="316.212">0 267,'7'-24,"1"1,1 0,0 0,2 1,1 0,1 1,13-16,-22 31,0 0,0 1,1 0,0 0,0 0,0 1,1 0,0 0,-1 0,1 1,1-1,-1 1,0 1,1-1,-1 1,1 0,0 1,0 0,0 0,0 0,-1 1,1 0,0 0,0 1,0 0,0 0,0 0,-1 1,7 2,-10-3,0 1,0-1,0 1,0-1,0 1,0 0,-1 0,1 0,-1 1,1-1,-1 0,0 1,0 0,0-1,0 1,0 0,-1 0,1 0,-1 0,0 0,0 1,0-1,0 0,-1 1,1-1,-1 0,0 1,0-1,0 0,0 1,-1-1,1 0,-1 1,0-1,0 0,0 0,0 0,-1 0,1 0,-1 0,-1 2,-15 14,-2 1,0-2,0-1,-2 0,0-2,-1 0,-1-2,-13 6,-25 16,40-21</inkml:trace>
  <inkml:trace contextRef="#ctx0" brushRef="#br0" timeOffset="1110.976">283 521,'0'9,"6"53,-5-61,-1 1,1-1,0 0,0 1,-1-1,1 0,0 0,0 0,0 0,0 0,0 0,1 0,-1 0,0 0,0 0,1-1,-1 1,0 0,1-1,-1 1,1-1,-1 0,1 1,-1-1,1 0,-1 0,0 0,1 0,-1 0,1 0,-1-1,1 1,-1 0,1-1,-1 1,0-1,1 1,-1-1,1 0,14-6,0-1,0-1,-1-1,0 0,0-1,-1 0,-1-1,0 0,5-8,-17 19,0-1,0 1,-1-1,1 1,1-1,-1 1,0 0,0-1,0 1,1 0,-1 0,0 0,1 0,-1 0,1 0,-1 1,1-1,0 0,-1 1,1-1,0 1,-1 0,1 0,0-1,-1 1,1 0,0 0,0 0,-1 1,1-1,0 0,-1 1,1-1,0 1,-1 0,1-1,-1 1,1 0,-1 0,1 0,-1 0,0 0,1 0,-1 0,0 1,0-1,0 0,0 1,1 0,3 10,0 0,0 0,-1 0,0 1,-1 0,-1 0,0 0,-1 0,0 9,2 8,9 40,-9-58,0 0,-1 0,0 1,-1-1,-1 0,1 0,-2 1,0-1,0 0,-1 0,-1 1,-53 81,54-91,0-1,-1 1,1-1,0 0,-1 0,1 0,-1-1,0 1,0-1,1 1,-1-1,0 0,0 0,0 0,0 0,0-1,-1 1,1-1,0 0,0 0,0 0,0 0,0 0,-1-1,1 0,0 1,0-1,0 0,0-1,1 1,-1 0,0-1,0 0,0 0,1 0,0 1,0-1,0-1,0 1,0 0,1 0,-1-1,1 1,0-1,-1 1,1-1,0 0,0 0,1 1,-1-1,1 0,-1 0,1 0,0 1,0-1,0 0,0 0,1 0,-1 0,1 1,0-1,-1 0,1 0,1 1,-1-1,1 0,56-77,30-1,-74 69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0,3 0,3 0,1 0,1 0,-1-5,0-1,0 0,0 1,0 1,-6 2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0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28,'34'-5,"16"-1,4 0,-3 1,-4 1,-11 2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31,'167'-11,"-129"4,1 1,-1 2,1 2,0 2,26 3,-38 1,-3 2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5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1,'-40'26,"2"3,1 1,1 1,2 3,-11 14,-33 19,75-65,0 0,1 0,-1-1,0 1,0-1,0 0,0 0,0 0,0 0,0 0,0 0,-1-1,1 0,0 0,0 0,-1 0,1 0,0 0,0-1,0 0,0 0,0 0,-1 0,1 0,1 0,-1-1,0 1,0-1,1 0,-2 0,2-3,0-1,0 1,0 0,0-1,1 1,0-1,0 1,0-1,1 0,0 1,0-1,1 0,-1 1,1-1,0 1,1-1,-1 1,1-1,0 1,0 0,1 0,0 0,0 0,3-3,-4 3,0 0,1 1,0-1,0 1,0 0,1 0,-1 0,1 1,0-1,0 1,0 0,1 0,-1 0,1 1,0-1,-1 1,1 0,0 1,0-1,0 1,0 0,1 0,-1 0,0 1,0 0,1 0,-1 0,0 1,0 0,0 0,0 0,1 0,-2 1,1 0,0 0,0 0,0 1,0 0,211 153,-142-122,-56-25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0,'0'454,"-11"-381,4-55</inkml:trace>
  <inkml:trace contextRef="#ctx0" brushRef="#br0" timeOffset="340.414">145 0,'596'0,"-546"5,-32 2</inkml:trace>
  <inkml:trace contextRef="#ctx0" brushRef="#br0" timeOffset="649.21">258 509,'29'10,"14"2,0-4,-3-5,-3-2,-3-2,-3 0,-1-1,-2 1,0 0,0-4,-1-1,1-1,-5 7,-7 3</inkml:trace>
  <inkml:trace contextRef="#ctx0" brushRef="#br0" timeOffset="3279.685">512 565,'-7'-4,"0"0,0 0,-1 1,1 0,-1 0,0 1,1 0,-1 0,0 1,0 0,0 0,0 1,0 0,-8 1,1-1,-243 1,152 25,97-24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1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8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1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3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4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3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0 310,'226'-16,"58"-47,-221 68,-57 0</inkml:trace>
  <inkml:trace contextRef="#ctx0" brushRef="#br0" timeOffset="254.998">57 480,'33'-5,"17"-1,3 0,-1 1,-6 2,-5-4,-5-1,-4 2,-2 0,-2 3,-1 1,0 1,0 1,-4 0</inkml:trace>
  <inkml:trace contextRef="#ctx0" brushRef="#br0" timeOffset="724.5">338 0,'13'16,"0"0,0-1,2 0,0-1,0-1,1-1,1 0,0-1,1 0,0-2,0 0,1-1,1-1,-13-6,0 1,0 0,0 1,0-1,0 1,-1 1,1-1,-1 1,0 0,0 1,0-1,0 1,-1 0,0 1,0-1,0 1,-1 0,0 0,0 1,-1-1,1 1,-1 0,-1 0,1 0,-1 0,-1 0,1 0,-1 0,0 1,-1-1,0 3,-4 2,-1 1,0-1,-1 1,0-1,-1-1,0 0,-1 0,0 0,-1-1,0 0,0 0,-1-1,-1-1,-6 5,-31 31,-97 80,132-110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1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1,'10'0,"8"4,5 3,4-2,2 0,1-1,0-2,0-1,0-1,-1 0,-5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0 185,'24'-4,"13"-3,5 1,0 2,-3 0,-2 2,-4 1,-6 0</inkml:trace>
  <inkml:trace contextRef="#ctx0" brushRef="#br0" timeOffset="1381.029">395 440,'28'-78,"-23"47,2 3,-5 12,1 0,1 0,0 0,1 0,1 1,0 0,1 0,0 0,2 1,-1 0,2 1,0 0,0 0,1 1,11-8,-21 19,1 0,-1-1,1 1,0 1,-1-1,1 0,0 0,0 1,-1-1,1 1,0-1,0 1,0 0,0 0,0 0,0 0,0 0,-1 0,1 0,0 1,0-1,0 1,0-1,-1 1,1 0,0 0,-1-1,1 1,0 0,-1 1,1-1,-1 0,1 0,-1 1,0-1,0 1,0-1,0 1,0-1,1 2,31 76,-29-66,-2-6,-2-5,0-1,0 1,1 0,-1 0,0 0,1-1,-1 1,1 0,-1 0,1-1,0 1,0 0,-1-1,1 1,1-1,-1 1,0-1,0 0,0 1,1-1,-1 0,1 0,-1 0,1 0,-1 0,1 0,0 0,-1-1,1 1,0 0,0-1,-1 0,1 1,0-1,0 0,0 0,-1 0,1 0,1 0,7-5,-1-1,0 1,0-2,0 1,-1-1,0-1,0 1,-1-1,4-5,12-11,-3 4,1 1,0 1,2 1,0 2,22-13,-44 27,1 1,-1-1,1 0,-1 0,1 0,-1 1,1-1,0 1,-1-1,1 1,0 0,0 0,-1 0,1 0,0 0,-1 0,1 0,0 0,-1 1,1-1,0 0,-1 1,1 0,0-1,-1 1,1 0,-1 0,0 0,1 0,-1 0,0 0,1 0,-1 1,0-1,0 0,0 1,0-1,0 1,0-1,-1 1,1-1,0 1,-1-1,1 1,-1 0,0-1,1 1,7 85,-8-84,2 167,4-152</inkml:trace>
  <inkml:trace contextRef="#ctx0" brushRef="#br0" timeOffset="2047.885">1581 17,'-19'5,"0"1,0 1,0 0,1 2,0 0,1 1,0 0,0 2,1 0,1 1,0 0,1 1,0 1,1 0,1 1,0 1,1 0,0 2,10-17,-1 1,1-1,0 1,0 0,0 0,0 0,0 0,1 0,-1 0,1 0,0 0,0 0,0 0,0 0,0 0,1 0,-1 0,1 0,0 0,0 0,0-1,0 1,1 0,-1-1,1 1,-1 0,1-1,0 0,0 1,0-1,0 0,1 0,-1 0,1 0,-1-1,1 1,-1-1,1 1,0-1,0 0,0 0,-1 0,1-1,0 1,0-1,0 1,2-1,8-2,0-1,0-1,-1 0,0-1,0 0,0 0,0-2,-1 1,0-1,0-1,-1 0,0-1,-1 1,1-2,-2 0,5-5,6-5,110-116,-75 95,-52 41,-1-1,0 1,0 0,1-1,-1 1,0 0,0 0,1 0,-1 0,0 0,1 0,-1 0,0 0,1 0,-1 1,0-1,0 0,1 1,-1-1,0 1,0 0,0-1,0 1,0 0,0 0,0 0,0-1,0 1,0 0,0 0,0 0,-1 1,1-1,0 0,-1 0,1 0,-1 0,1 1,-1-1,0 0,1 1,-1-1,0 0,0 0,0 1,0-1,0 0,0 1,9 287,21-36,-28-240,1 0,-2 1,0-1,0 0,-2 1,1-1,-2 0,0 1,0-1,-1 0,-1 0,0-1,-1 1,0-1,-1 0,0 0,-1-1,0 1,4-8,0-1,-1 1,1-1,-1 0,0 0,0 0,0 0,0 0,0-1,0 0,-1 0,1 0,-1-1,0 1,1-1,-1 0,0 0,0-1,1 1,-1-1,0 0,0-1,0 1,0-1,1 0,-1 0,0 0,1-1,-1 1,1-1,-1-1,1 1,0 0,0-1,0 0,0 0,0 0,1 0,0-1,-1 1,1-1,0 0,1 0,-1 0,1-1,-1 1,2-5,-1 0,1-1,0 1,1 0,0 0,1 0,0-1,0 1,1 0,0 0,0 0,1 0,0 1,1-1,0 1,0 0,1 0,0 0,1 1,-1-1,1 1,1 0,17-18,2 1,0 1,2 2,0 0,6-1,7 0,-22 15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31,'0'499,"0"-487</inkml:trace>
  <inkml:trace contextRef="#ctx0" brushRef="#br0" timeOffset="384.034">0 59,'14'-8,"1"0,-1 1,1 0,1 1,-1 1,1 0,0 1,0 1,0 1,0 0,0 1,1 0,7 2,-20-1,0 0,0 0,0 0,0 1,0-1,0 1,0 0,0 0,-1 0,1 1,0-1,-1 1,1 0,-1 0,1 0,-1 1,0-1,0 1,0 0,0-1,-1 1,1 1,-1-1,1 0,-1 0,0 1,-1 0,1-1,-1 1,1 0,-1 0,0-1,0 1,-1 0,1 0,-1 0,0 0,0 0,0 0,-1 0,0 3,-6 6,0-1,-1 0,-1-1,1 0,-2 0,0-1,0 0,-1-1,0 0,0-1,-1 0,0-1,-1 0,1-1,-10 3,-12 9,14-7,2-1</inkml:trace>
  <inkml:trace contextRef="#ctx0" brushRef="#br0" timeOffset="1223.839">395 454,'-17'39,"15"-33,0 0,0-1,1 1,0 0,0 0,0 0,1 0,-1 0,2 0,-1 1,1-1,-1 0,2 0,-1-1,1 1,2 6,-2-12,0 1,0-1,0 0,1 0,-1 1,0-1,0-1,0 1,1 0,-1 0,0-1,0 0,0 1,0-1,0 0,0 0,0 0,0 0,0 0,-1 0,1-1,0 1,-1-1,1 1,-1-1,1 1,-1-1,0 0,1 0,-1-1,7-4,106-109,-113 115,-1 0,1 0,0 0,0 0,0 0,0 1,0-1,1 0,-1 1,0-1,0 0,0 1,1 0,-1-1,0 1,0 0,1-1,-1 1,0 0,1 0,-1 0,0 0,0 1,1-1,-1 0,0 0,0 1,1-1,-1 1,0-1,0 1,0-1,1 1,-1 0,0 0,0-1,0 1,0 0,-1 0,1 0,0 0,0 0,0 0,-1 0,1 1,-1-1,1 0,-1 0,1 0,-1 1,1 0,11 68,-14 163,3-226,-1 1,0 0,-1 0,1-1,-2 1,1 0,-1-1,0 1,0-1,-1 0,0 0,0 0,-1 0,0 0,0-1,-1 0,0 1,0-2,0 1,-1-1,-5 6,8-12,-1 1,1 0,0-1,0 0,0 0,0 0,0 0,0 0,0 0,0-1,1 1,-1-1,0 0,1 0,0 0,-1 0,1-1,0 1,0 0,0-1,0 0,0 1,1-1,0 0,-1 0,1 0,0 0,0 0,0 0,1 0,-1 0,1 0,-1 0,1-3,6-94,0 82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58,'88'-22,"108"4,-31 0,-165 18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50,'34'-4,"15"-3,5 1,-2 2,-6 0,-5 2,-5 1,-9-4,-3-2,-2 2,0 0,-3 7,-1 2,-2 1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26,'0'312,"-27"-145,25-149,3-39,-1 4,0-5,-1-9,1 1,2-1,1 0,1 1,2 0,1 0,10-27,-12 44,1-1,0 2,1-1,0 1,1 0,1 1,0-1,0 2,1-1,0 1,1 1,0 0,1 1,-1 0,2 0,-1 1,2 0,-11 6,0 0,0 0,0 0,1 0,-1 1,0-1,0 1,0 0,1 0,-1 0,0 0,0 0,0 1,0 0,1-1,-1 1,0 0,0 0,0 1,0-1,-1 1,1-1,0 1,-1 0,1 0,-1 0,1 1,-1-1,0 0,0 1,0 0,0-1,-1 1,1 0,-1 0,1 0,-1 0,0 0,0 0,-1 0,1 0,-1 0,1 1,-1-1,0 0,0 2,0 7,0 0,-1 0,0 0,-1-1,0 1,-1 0,-1 0,1-1,-2 0,-2 5,-18 59,24-74,1 0,-1 0,0-1,0 2,0-1,1 0,-1 0,1 0,-1 0,1 0,-1 0,1 1,-1-1,1 0,0 0,0 1,0-1,0 0,0 1,0-1,0 0,0 0,0 1,1-1,-1 0,0 0,1 0,-1 1,1-1,-1 0,1 0,0 0,-1 0,1 0,0 0,0 0,0 0,0 0,0 0,0-1,0 1,0 0,0-1,0 1,0-1,1 1,-1-1,0 1,0-1,0 0,1 1,-1-1,0 0,1 0,-1 0,0 0,0 0,1-1,-1 1,0 0,0 0,1-1,-1 1,103-110,-80 81,-9 9,1 0,1 1,1 1,1 0,0 1,1 2,5-3,-24 17,1 0,-1 0,1 1,0-1,0 0,-1 1,1-1,0 1,0-1,0 1,0 0,0 0,0 0,-1 0,1 0,0 0,0 1,0-1,0 1,-1-1,1 1,0 0,0-1,-1 1,1 0,0 0,-1 0,1 0,-1 1,0-1,1 0,-1 1,0-1,0 1,1-1,-1 1,-1-1,1 1,0 0,0 0,0-1,-1 2,18 80,-46 93,26-151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4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41,'33'5,"22"1,10 1,4-2,-1-2,4-1,-2-5,-3-3,-3-1,-3-3,-7 0,-3 2,-6 2,-5 2,-5-3,-8-1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0,'-25'6,"0"0,1 2,0 0,1 2,-1 1,2 0,0 2,0 0,-5 6,19-11,1 1,0 0,0-1,1 2,0-1,1 1,0 0,0 0,1 1,1-1,0 1,0 0,1 0,0 0,1 0,0 0,1 0,0 0,1 2,-1-10,0-1,0 1,0-1,1 1,-1-1,1 1,0-1,0 1,0-1,0 1,0-1,0 0,1 0,-1 0,1 0,0 0,-1 0,1 0,0 0,0-1,0 1,0-1,0 1,1-1,-1 0,0 0,1 0,-1 0,1 0,-1-1,1 1,-1-1,1 1,-1-1,1 0,2 0,3 0,-1-1,1 0,0 0,-1-1,1 1,-1-2,0 1,1-1,-1 0,0-1,6-3,15-16,0-2,-1 0,-2-2,-1 0,-1-2,-1-1,-1 0,13-30,-15 30,-19 31,0-1,0 0,0 1,0-1,1 0,-1 1,0-1,0 0,0 1,1-1,-1 0,0 0,0 1,1-1,-1 0,0 0,0 1,1-1,-1 0,0 0,1 0,-1 0,0 1,1-1,-1 0,1 0,-1 0,0 0,1 0,-1 0,0 0,1 0,-1 0,0 0,1 0,-1 0,1 0,-1 0,0-1,1 1,-1 0,0 0,1 0,-1 0,0-1,0 1,1 0,-1 0,0-1,0 1,1 0,-1 0,0-1,0 1,1 0,-1-1,0 1,0 0,0-1,0 1,2 37,-2-33,0 14,-1-9,0 1,0-1,1 1,1 0,-1-1,1 1,1-1,0 1,0-1,1 0,0 0,1 0,0 0,0-1,1 1,0-1,1 0,0 0,5 5,9 3</inkml:trace>
  <inkml:trace contextRef="#ctx0" brushRef="#br0" timeOffset="595.894">794 198,'-22'40,"15"-31,2 0,-1 0,2 0,-1 1,1 0,0 0,1 0,0 0,1 1,0-1,1 1,0 0,1 0,-1-10,1 1,0-1,0 1,0-1,1 1,-1-1,0 1,0-1,1 1,-1-1,1 1,0-1,-1 0,1 1,0-1,0 0,0 0,0 1,0-1,0 0,0 0,0 0,0 0,0 0,1-1,-1 1,0 0,1 0,-1-1,0 1,1-1,-1 1,1-1,-1 0,1 1,-1-1,1 0,-1 0,1 0,-1 0,1 0,-1-1,2 1,57-36,-36 6,-20 23,1 0,1 0,-1 1,1-1,0 1,0 1,1-1,0 1,0 0,0 1,4-2,-8 6,-1 1,0 0,0 0,1 0,-1 0,0 0,0 0,0 1,0-1,0 1,0-1,-1 1,1 0,0 0,-1 0,0-1,1 2,-1-1,0 0,0 0,0 0,0 0,0 1,-1-1,1 0,-1 1,1-1,-1 1,0-1,0 0,0 1,0-1,0 1,-1-1,1 1,-1-1,0 0,0 2,1 1,-5 231,6-232,-1 1,1-1,-1 1,0-1,-1 1,1-1,-1 1,0-1,0 0,0 1,-1-1,1 0,-1 0,0 0,0 0,-1 0,1 0,-1-1,0 1,-2 2,2-7,1 1,-1-1,1 0,-1 1,1-1,-1 0,1-1,0 1,0 0,-1-1,1 1,0-1,0 1,0-1,1 0,-1 0,0 0,1 0,-1 0,1-1,0 1,-1 0,1-1,0 1,0 0,1-1,-1 0,1 1,-1-1,1 1,0-1,0-1,-1-3,0 0,1 1,0-1,0 1,0-1,1 0,0 1,1-1,-1 1,1 0,0-1,1 1,-1 0,1 0,1 1,-1-1,1 1,2-3,10-13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1 310,'225'0,"-25"-29,-99 29,-89 0</inkml:trace>
  <inkml:trace contextRef="#ctx0" brushRef="#br0" timeOffset="347.494">1 508,'14'0,"10"0,5 0,3 0,1 0,-1 0,-1 0,-1 0,0 0,-1 0,-1 0,1 0,-1 0,0 0,0 0,-5 0</inkml:trace>
  <inkml:trace contextRef="#ctx0" brushRef="#br0" timeOffset="1281.212">142 0,'6'13,"2"0,0-1,0 0,1 0,1-1,0 0,0-1,1 0,0 0,1-1,0-1,0 0,1-1,0 0,0-1,1 0,0-1,0-1,0 0,1-1,11 1,130 58,-132-48,-8-6,-1 1,0 0,0 1,-1 1,-1 0,0 1,0 1,2 4,-14-15,-1 1,1-1,-1 1,0-1,0 1,0-1,0 1,0 0,0-1,-1 1,1-1,-1 1,0-1,0 0,0 1,0-1,0 0,0 1,0-1,-1 0,1 0,-1 0,0 0,0 0,0-1,0 1,0 0,0-1,0 1,0-1,0 0,-1 0,1 0,0 0,-1 0,1-1,-1 1,-2 0,-15 11,-118 105,-24-5,125-94,43-22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82,'-22'87,"-52"167,24-103,129-360,92-77,-162 268,-7 15,-1-1,0 0,1 1,0-1,0 1,0-1,0 1,1 0,-1 0,1 0,-1 0,1 1,0-1,1 1,-1-1,0 1,0 0,1 0,0 1,3-2,-5 4,0 1,1 0,-1 0,0 0,0 0,0 0,-1 0,1 1,0-1,-1 1,1-1,-1 1,0-1,0 1,0 0,0 0,-1-1,1 1,-1 0,1 0,-1 0,0 0,0 0,0-1,-1 1,1 1,0 0,-2 402,29-322,-25-83,0-1,0 0,0 0,0 1,-1-1,1 0,0-1,0 1,0 0,0-1,0 1,0-1,0 1,0-1,0 0,-1 0,1 0,0 0,0 0,-1 0,1 0,-1-1,1 1,-1 0,0-1,0 1,1-1,-1 0,0 1,0-1,0 0,-1 0,1 0,0 0,-1 1,1-1,-1 0,0 0,1-1,1-1,217-379,-215 377,-3 3,0 0,1 0,0 0,-1 0,1 0,0 1,0-1,1 0,-1 1,0 0,1-1,0 1,-1 0,1 0,0 1,0-1,0 0,1 1,-3 2,0 0,1 1,-1-1,0 0,0 1,1-1,-1 1,0-1,0 1,-1 0,1-1,0 1,-1 0,1-1,-1 1,1 0,-1 0,0 0,1 0,-1-1,0 1,-1 0,1 0,0 1,0 0,9 194,12-107,-2-74,-8-15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29,'4'0,"7"0,6 0,5 0,4-5,2-1,1 0,0 1,1 2,-1 1,-5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40,'24'0,"13"0,5 0,-5-5,-4-2,-3 1,-1 1,-6-3,-7-1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51,'14'0,"10"0,6-5,2-1,0-1,5 2,1 2,-1 1,-3 0,-1 2,-3 0,0 0,-2 0,0-4,0-2,0 0,-5 1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2,'4'14,"3"10,4 1,0 0,-1 2,-3 0,-3 1,-1 1,-2-1,0 0,-7 1,-1-1,1 0,-4 0,-1 1,3-1,-3-5,1-6</inkml:trace>
  <inkml:trace contextRef="#ctx0" brushRef="#br0" timeOffset="253.712">1 30,'33'5,"22"1,5 0,2-6,1-2,-6-2,-3 0,-2-4,-4 0,0 0,-5 2,-4 2,-4 2,-3 1,-7 6,-8 1</inkml:trace>
  <inkml:trace contextRef="#ctx0" brushRef="#br0" timeOffset="497.945">29 454,'33'9,"21"4,7-1,-4-7,-5-4,-3-3,-4-1,-6-4,-4-2,-3 2,-3-4,-1 1,-1 1,0-2,-4 1</inkml:trace>
  <inkml:trace contextRef="#ctx0" brushRef="#br0" timeOffset="1946.247">1440 115,'-21'29,"-1"0,-2-1,0-1,-2-1,-1-2,-1 0,-1-2,-1-1,-1-2,0 0,-17 5,-41-3,86-20,0-1,0 1,1-1,-1 0,0 0,0 0,1 0,-1-1,0 1,0-1,1 1,-1-1,0 0,1 0,-1-1,1 1,-1 0,1-1,0 1,-1-1,1 0,0 0,0 0,0 0,1 0,-1 0,0 0,1-1,-1 1,1-1,1-4,1-1,0 1,0 0,1-1,0 1,0 0,1 0,0 1,0-1,0 0,1 1,0 0,0 0,1 0,0 0,0 1,0 0,0 0,1 0,0 0,0 1,-2 0,0 0,0 0,0 0,0 1,1-1,0 1,0 0,0 1,0-1,0 1,0 0,0 0,1 1,-1-1,1 1,-1 0,1 1,0-1,-1 1,1 1,-1-1,1 1,0-1,-1 2,1-1,-1 1,0-1,0 1,1 1,3 1,198 116,-161-92,-27-17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0,'-1'32,"-1"-1,-2 0,0 1,-3-1,0-1,-5 9,11-37,0 0,0 0,-1 0,1 0,1 1,-1-1,0 0,0 1,1-1,-1 0,1 1,0-1,0 1,0-1,0 0,0 1,1-1,-1 1,1-1,-1 0,1 1,0-1,0 0,0 0,0 0,0 1,0-1,1 0,-1-1,1 1,0 0,-1 0,1-1,0 1,0-1,0 1,0-1,0 0,0 0,0 0,1 0,-1 0,0 0,3 0,7-1,-1 0,1 0,0-2,-1 1,1-1,-1-1,1 0,-1-1,0 0,5-3,26-8,12 2,-29 9</inkml:trace>
  <inkml:trace contextRef="#ctx0" brushRef="#br0" timeOffset="738.98">621 649,'15'-1,"62"7,-75-6,0 0,-1 1,1-1,-1 0,1 1,-1 0,1-1,-1 1,1 0,-1 0,0-1,1 1,-1 0,0 1,0-1,0 0,0 0,0 0,0 1,0-1,0 0,0 1,-1-1,1 1,0-1,-1 1,1-1,-1 1,0-1,0 1,1 0,-1-1,0 1,0-1,0 1,-1 0,1-1,0 1,-1-1,1 1,-1 1,-5 9,0 0,-1 0,0-1,-1 0,0 0,-1-1,0 0,-1 0,-3 2,-15 17,-12 24,88-44,48-39,-74 20</inkml:trace>
  <inkml:trace contextRef="#ctx0" brushRef="#br0" timeOffset="-434.139">0 423,'34'0,"16"0,3 0,-1 0,-6 0,-5 0,-10 0</inkml:trace>
  <inkml:trace contextRef="#ctx0" brushRef="#br0" timeOffset="289.191">480 451,'34'5,"15"1,5 0,-2-1,-6-1,-10-7,-6-2,-4-1,-1 1,-6 2</inkml:trace>
  <inkml:trace contextRef="#ctx0" brushRef="#br0" timeOffset="2683.493">1016 564,'0'-12,"0"-1,1 1,1 0,0-1,0 1,1 0,1 0,0 0,1 1,0 0,1-1,0 2,0-1,1 1,2-2,-4 6,48-40,-51 48,0-1,0 1,-1-1,1 1,0 0,-1-1,1 1,-1 0,1 0,-1 0,0 0,0 1,0-1,0 0,0 0,-1 1,1-1,-1 0,1 1,-1-1,0 1,0-1,0 0,0 1,0-1,-1 1,1-1,0 2,0 102,1-105,-1-1,1 0,-1 1,1-1,-1 1,1-1,-1 0,1 0,0 1,-1-1,1 0,-1 0,1 0,0 1,-1-1,1 0,0 0,-1 0,1 0,0 0,-1 0,1-1,0 1,-1 0,1 0,-1 0,1-1,0 1,-1 0,1-1,-1 1,1 0,-1-1,1 1,-1-1,1 1,-1 0,1-1,-1 1,0-1,1 0,-1 1,0-1,1 1,-1-1,0 0,0 1,0-1,1 1,-1-1,0 0,0 1,0-1,1-1,21-26,1 1,1 1,2 2,0 0,2 1,8-3,-35 24,0 1,1 0,-1 0,0 0,1 0,-1 0,1 0,-1 1,1-1,-1 0,1 1,0-1,-1 1,1 0,0-1,-1 1,1 0,0 0,0 0,-1 0,1 0,0 1,-1-1,1 0,0 1,-1 0,1-1,-1 1,1 0,-1-1,1 1,-1 0,1 0,-1 0,0 1,1-1,-1 0,0 0,0 1,0-1,0 0,0 1,0-1,-1 1,1 0,0-1,-1 1,1-1,-1 1,0 0,1-1,-1 1,0 0,0 0,0 0,-24 118,21-94,2-2</inkml:trace>
  <inkml:trace contextRef="#ctx0" brushRef="#br0" timeOffset="3350.134">1806 311,'-41'19,"29"-15,0 0,0 1,0 0,1 1,0 0,0 1,0 1,1-1,0 2,1-1,-1 1,2 1,-1 0,2 0,-1 0,1 1,-3 7,9-17,1 0,-1 1,0-1,1 0,-1 0,1 0,-1 1,1-1,0 0,0 0,0 1,-1-1,1 0,0 1,1-1,-1 0,0 0,0 1,0-1,1 0,-1 0,1 1,-1-1,1 0,-1 0,1 0,0 0,-1 0,1 1,0-2,0 1,0 0,0 0,0 0,0 0,0 0,0-1,0 1,0-1,1 1,-1-1,0 1,0-1,1 1,-1-1,0 0,0 0,1 0,0 0,63-17,73-73,-136 89,0 0,0 0,1 1,-1-1,0 0,1 1,-1-1,0 1,1 0,-1 0,1 0,-1 0,1 0,-1 0,0 1,1-1,-1 1,0 0,1 0,-1 0,0 0,0 0,0 0,0 0,0 1,0-1,0 1,0-1,-1 1,1 0,0 0,-1 0,0 0,1 0,-1 0,0 0,0 0,0 1,0-1,-1 0,1 2,23 102,-11-22,-8-64,-1 1,-1 0,-1-1,-1 1,-1 0,0 0,-2 0,-3 16,5-32,-1-1,1 1,-1-1,0 1,-1-1,1 1,-1-1,0 0,0 1,0-1,0 0,-1 0,1-1,-1 1,0 0,-1-1,1 0,0 0,-1 0,0 0,0 0,1-1,-2 0,1 0,0 0,0 0,-1 0,1-1,-1 0,1 0,-1 0,1-1,-1 1,0-1,1 0,-1-1,0 1,1-1,-1 0,1 0,-1 0,1 0,-1-1,0 0,1-2,1 0,-1 0,1-1,-1 1,1-1,1 0,-1 1,1-1,-1 0,1-1,1 1,-1 0,1 0,0-1,0 1,1-1,-1 1,1-1,1 1,-1-1,1 1,-1-1,2 1,-1 0,1-1,-1 1,1 0,1 0,-1 0,1 0,0 1,0-1,0 1,4-4,89-85,-76 80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0 198,'5'0,"6"0,1-4,4-3,4 1,2 1,4 2,1 1,1 1,1 0,0 1,0 1,0-1,-10 0,-8 0</inkml:trace>
  <inkml:trace contextRef="#ctx0" brushRef="#br0" timeOffset="244.629">112 1,'-5'33,"-1"17,0 4,1-3,2-4,1-7,1-4,0-3,-4-9,-1-2,1-5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9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1,'0'0,"0"0,-1 1,1-1,0 0,0 0,-1 1,1-1,0 0,0 1,0-1,0 1,-1-1,1 0,0 1,0-1,0 0,0 1,0-1,0 1,0-1,0 0,0 1,0-1,0 1,0-1,0 0,1 1,-1-1,0 0,0 1,0-1,0 0,1 1,-1-1,0 0,0 1,1-1,-1 0,0 0,0 1,1-1,-1 0,0 0,1 1,-1-1,1 0,-1 0,0 0,1 0,-1 0,0 0,1 1,-1-1,1 0,-1 0,0 0,1 0,-1 0,0-1,1 1,-1 0,-10 40,-23 45,25-67,-1 1,2 1,1-1,0 1,2 0,0 0,-1 15,5-32,1 0,-1-1,0 1,1 0,0-1,-1 1,1-1,0 1,0-1,1 1,-1-1,0 0,1 1,-1-1,1 0,0 0,0 0,0 0,0-1,0 1,0-1,0 1,1-1,-1 1,1-1,-1 0,1 0,-1 0,1-1,-1 1,1-1,0 1,-1-1,1 0,1 0,99-7,30-30,-128 35,0 1,-1 0,1 0,0 0,0 0,0 1,0 0,0 0,-1 0,1 1,0 0,0-1,0 2,-1-1,1 0,0 1,-1 0,1 0,0 1,9 7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1 593,'14'0,"10"0,6 0,2 0,-4-5,-2-1,-1 0,-4 1</inkml:trace>
  <inkml:trace contextRef="#ctx0" brushRef="#br0" timeOffset="1013.459">424 819,'8'-26,"1"1,1 0,1 1,1 0,2 0,0 2,1 0,1 0,1 2,1 0,6-4,82-49,-105 72,0 1,0-1,0 1,0 0,0-1,0 1,0 0,0 0,0-1,0 1,0 0,0 0,0 0,0 0,0 1,0-1,0 0,0 0,0 1,0-1,0 0,0 1,0-1,0 1,0-1,-1 1,1 0,0-1,0 1,-1 0,1-1,0 1,-1 0,1 0,0 0,-1 0,1 0,-1-1,0 1,1 0,-1 0,0 0,1 0,-1 0,0 0,0 0,0 0,0 0,0 0,0 1,0-1,-6 55,4-54,1 0,0 1,-1-1,1 0,0 1,1 0,-1-1,0 1,1-1,0 1,-1 0,1-1,0 1,0 0,1-1,-1 1,1 0,-1-1,1 1,0 0,0-1,0 1,0-1,0 0,0 1,1-1,-1 0,1 0,0 0,0 0,0 0,0 0,0 0,0-1,0 1,0-1,1 1,-1-1,0 0,1 0,-1 0,1 0,0-1,11-2,-1 0,0-1,0-1,0 0,-1-1,1 0,-1-1,0-1,-1 1,0-2,0 0,0 0,1-3,52-32,-60 40,-2 1,1 0,-1-1,0 1,1 0,0 0,-1 0,1 1,0-1,0 1,0-1,0 1,0 0,0 0,0 0,1 1,-1-1,0 1,0 0,1 0,-1 0,0 0,0 0,1 1,-1-1,0 1,0 0,0 0,0 0,0 0,0 1,0-1,0 1,0 0,-1 0,1 0,-1 0,1 0,-1 1,0 0,18 120,-10-109,2-7</inkml:trace>
  <inkml:trace contextRef="#ctx0" brushRef="#br0" timeOffset="1523.406">1469 508,'-21'10,"0"0,1 1,0 1,1 1,1 1,0 1,-15 15,31-29,1 0,-1 0,1 0,-1 0,1 1,0-1,-1 0,1 0,0 1,0-1,0 1,0-1,0 1,0 0,0-1,1 1,-1 0,1-1,-1 1,1 0,-1 0,1-1,0 1,0 0,0 0,0 0,0-1,1 1,-1 0,0 0,1 0,-1-1,1 1,0 0,-1-1,1 1,0 0,0-1,0 1,0-1,1 0,-1 1,0-1,0 0,1 0,-1 0,1 0,-1 0,1 0,0 0,-1 0,1 0,0-1,-1 1,1-1,0 1,0-1,1 0,12-3,0 0,0-1,0-1,0-1,-1 0,0-1,0 0,-1-1,0 0,0-1,0-2,47-27,-58 36,0 1,1 0,-1 0,1 0,-1 1,1-1,-1 0,1 1,0 0,-1-1,1 1,0 0,-1 1,1-1,0 0,-1 1,1 0,-1-1,1 1,0 0,-1 0,0 0,1 1,-1-1,0 1,0-1,0 1,0 0,0-1,0 1,0 0,0 0,-1 1,1-1,-1 0,0 0,1 1,-1-1,0 1,-1-1,1 1,0-1,-1 1,1 0,-1-1,0 1,0 0,0 0,6 184,-9-112,3-71,2 9,-2 0,0-1,0 1,-1 0,0 0,-2 0,1 0,-1-1,-1 1,-1-1,1 0,-2 0,0-1,0 1,-1-1,-1 1,-39 33,45-45,1 1,0 0,0 0,-1 0,1-1,0 1,-1 0,1-1,-1 0,1 1,-1-1,1 0,-1 1,1-1,-1 0,1 0,-1 0,1-1,-1 1,1 0,-1 0,1-1,0 1,-1-1,1 1,-1-1,1 0,0 0,0 1,-1-1,1 0,0 0,0 0,0 0,0-1,0 1,0 0,0 0,0-2,-3-8,0-1,1 1,0-1,1 0,1 0,0 0,0 0,1 0,1 0,0 0,1 0,0 0,1 1,0-1,0 1,2-1,-1 1,2 0,4-17,-1 3</inkml:trace>
  <inkml:trace contextRef="#ctx0" brushRef="#br0" timeOffset="1921.319">1808 1,'31'46,"-2"1,-2 2,-2 0,12 36,-26-52,-1 0,-1 0,-2 1,-1 0,-2 0,-1 1,-2 1,-1-29,1 8,0 1,-1 0,-1-1,-1 1,0-1,-1 1,0-1,-1 0,-1 0,0 0,-2-1,0 1,-3 2,-1-1,0 0,-1-1,-1 0,0-1,-1-1,0 0,-1-1,-4 2,0-1,2-3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0,'-15'7,"1"0,-1 1,2 0,-1 1,1 0,0 2,1-1,0 1,1 1,0 0,1 1,0 0,1 0,1 1,0 0,0 1,2 0,0 0,1 0,-2 10,-3 6,3 0,0 1,2 1,2-1,0 0,3 3,-1 7,-1-27,0 0,1 1,1 0,1-1,0 1,0-1,2 0,0 1,1-1,0 0,1-1,1 1,0-1,1 0,1 0,0-1,0 0,2-1,-1 0,2 0,-7-8,-1 0,1-1,0 1,0-1,0 0,0-1,0 1,1-1,0 0,-1 0,1 0,0 0,0-1,0 0,0 0,0 0,0-1,0 0,0 0,0 0,0 0,12-5</inkml:trace>
  <inkml:trace contextRef="#ctx0" brushRef="#br0" timeOffset="403.847">487 311,'0'29,"0"14,0 4,0 0,0-4,0-4,0-4,0-4,0-1,0-2,0 0,0-1,0 0,0 1,0-5</inkml:trace>
  <inkml:trace contextRef="#ctx0" brushRef="#br0" timeOffset="708.727">487 311,'7'-4,"4"-5,0 0,1 1,0 1,0 0,1 1,0 0,0 1,0 1,1 0,-1 0,1 2,14-2,-26 4,0 0,0 1,0-1,0 0,0 1,0 0,0-1,0 1,0 0,0 0,0 0,0 0,-1 1,1-1,-1 0,1 1,-1-1,1 1,-1-1,0 1,1 0,-1 0,0-1,0 1,0 0,-1 0,1 0,0 0,-1 0,1 0,-1 0,0 0,0 0,0 0,0 1,0-1,0 0,0 0,-1 0,1 0,-1 1,-32 82,-60 2,52-55,23-16</inkml:trace>
  <inkml:trace contextRef="#ctx0" brushRef="#br0" timeOffset="1442.431">713 650,'1'2,"0"1,0-1,0 1,0-1,0 0,0 0,1 0,-1 0,1 0,-1 0,1 0,0 0,0 0,0-1,0 1,0-1,0 1,0-1,0 0,1 0,-1 0,1 0,-1 0,0-1,1 1,-1-1,1 1,-1-1,1 0,0 0,-1 0,1 0,-1-1,1 1,0-1,4-2,0-1,0 0,0 0,0 0,-1-1,0 0,0 0,0-1,-1 0,1 0,-2 0,1 0,0-1,1-4,24-28,-30 38,1 0,-1 0,1 0,-1 0,1 0,0 0,-1 0,1 0,0 1,0-1,-1 0,1 0,0 1,0-1,0 1,0-1,0 1,0-1,0 1,0-1,0 1,0 0,0 0,0 0,0-1,1 1,-1 0,0 0,0 1,0-1,0 0,0 0,0 0,0 1,0-1,0 0,0 1,0-1,0 1,0-1,0 1,0 0,0-1,0 1,-1 0,1 0,0 0,0-1,-1 1,1 0,20 57,-18-43,5 20,-2 0,-1 0,-2 1,-1 0,-2 0,-2 2,1 5,2-37,-1-1,0 1,0-1,0 1,-1 0,1-1,-2 1,1-1,0 0,-1 1,0-1,-1 0,1 0,-1 0,0 0,0-1,0 1,-1-1,1 0,-1 0,0 0,0 0,-1-1,1 1,-2 0,4-4,0 0,1 1,-1-1,0 0,1 0,-1 0,0 0,0-1,1 1,-1 0,0-1,1 1,-1-1,0 1,1-1,-1 0,1 0,-1 0,1 0,-1 0,1 0,0 0,-1 0,1-1,0 1,0 0,0-1,0 1,0-1,0 1,1-1,-1 1,0-1,1 0,-1 1,1-1,0 0,-1 1,1-1,0 0,0 0,0-1,5-76,46-6,-39 70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0 117,'39'-10,"17"-8,4 0,-4 2,-6 0,-7 1,-5 5,-6 3,-2 2,-2 4,-1 0,0 2,0-1,-5 6,-5 1</inkml:trace>
  <inkml:trace contextRef="#ctx0" brushRef="#br0" timeOffset="417.359">113 258,'27'-7,"0"-2,0 1,0 2,1 0,0 2,0 1,13 1,-39 2,-1-1,1 1,0 0,-1 0,1-1,0 1,-1 0,1 1,0-1,-1 0,1 0,0 1,-1-1,1 1,0-1,-1 1,1 0,-1-1,1 1,-1 0,0 0,1 0,-1 0,0 1,1-1,-1 0,0 0,0 1,0-1,0 1,-1-1,1 1,0-1,0 1,-1-1,1 1,-1 0,0-1,1 1,-1 0,0-1,0 1,0 0,0-1,0 1,-1 0,1 0,0-1,-1 1,1-1,-1 1,0 0,0 0,-70 67,64-64,-1 0,1 1,0-1,0 2,1-1,0 0,0 1,1 0,0 1,0-1,0 1,1 0,0 0,1 0,-3 9,5-15,1 0,0 0,0 0,0 1,0-1,0 0,0 0,1 0,-1 0,1 0,-1 0,1 0,0 0,0 0,0 0,0-1,0 1,0 0,0 0,1-1,-1 1,1-1,-1 1,1-1,-1 0,1 1,0-1,0 0,0 0,-1 0,1-1,0 1,0 0,0-1,0 1,0-1,1 0,-1 1,0-1,85-2,-33-18,-34 8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0 311,'168'-11,"90"-23,-180 29,-60 10</inkml:trace>
  <inkml:trace contextRef="#ctx0" brushRef="#br0" timeOffset="297.75">29 509,'24'-5,"13"-1,4 0,1 1,-3 1,-2 2,1-4,0-1,-2 1,-3 2,-2 1,-1 1,-1 1,-1 1,-5 0</inkml:trace>
  <inkml:trace contextRef="#ctx0" brushRef="#br0" timeOffset="963.257">283 1,'-1'-1,"-1"1,1 0,0 0,-1 0,1 1,0-1,-1 0,1 0,0 1,0-1,-1 1,1-1,0 1,0 0,0-1,0 1,-1 0,1 0,0-1,1 1,-1 0,0 0,0 0,0 1,0-1,1 0,-1 0,1 0,-1 0,1 1,-1-1,1 0,-1 0,1 1,0-1,0 0,0 1,0-1,0 0,0 1,0-1,0 0,1 1,-1-1,0 0,1 0,-1 1,1-1,0 1,30 62,-16-49,-1 0,2-1,0-1,0 0,1-2,1 1,0-2,0-1,1 0,1-1,-1-1,1-1,0-1,1 0,22 8,-39-12,0-1,-1 1,1-1,-1 1,1 0,-1 0,1 1,-1-1,0 1,0 0,0 0,0 0,0 0,0 0,0 0,0 1,-1 0,0-1,1 1,-1 0,0 0,0 0,-1 1,1-1,-1 0,1 1,-1-1,0 1,0-1,-1 1,1-1,-1 1,1 0,-1-1,0 1,-1 0,1-1,-1 1,1-1,-2 3,-7 8,-1 0,0 0,-2-1,1 0,-1-1,-1 0,0-1,-1 0,-12 6,17-9,-172 128,139-99,37-29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95,'0'20,"-2"0,-1 0,0-1,-1 1,-1-1,-1 0,-1 0,-1-1,-3 7,-43 98,49-105,13-25,14-27,113-182,-114 187,1 1,1 1,2 1,0 1,5-1,-30 25,1 0,-1 0,1 0,-1 0,1 0,0 0,-1 0,1 1,0-1,0 0,0 0,-1 1,1-1,0 0,0 1,0-1,0 1,0-1,1 1,-1-1,0 1,0 0,0 0,0-1,0 1,0 0,0 0,1 0,-1 0,0 0,0 1,0-1,0 0,0 0,0 1,1-1,-1 1,0-1,0 1,0-1,0 1,-1 0,1-1,0 1,0 0,0 0,0 0,-1 0,1 0,0-1,-1 1,1 0,-1 1,1 1,4 9,0 1,-1 0,-1 0,0 1,-1-1,0 1,-1-1,0 1,-1 0,-1-1,-1 1,0 4,0-13,-1 5,0 0,1 0,0 0,0 1,1-1,0 0,1 1,0-1,1 0,0 2,0-11,0-1,0 1,0 0,0 0,0-1,0 1,0 0,0-1,1 1,-1-1,0 1,0-1,0 0,1 1,-1-1,0 0,1 0,-1 0,0 0,0 0,1 0,-1-1,0 1,0 0,1 0,-1-1,0 1,0-1,0 1,1-1,-1 0,0 0,0 1,0-1,0 0,0 0,-1 0,1 0,0 0,0 0,0 0,-1 0,1 0,-1 0,1 0,-1-1,1 1,-1-1,4-2,82-95,-71 79,0 0,1 2,0 0,2 1,0 0,1 2,1 0,0 1,8-3,-26 15,0 1,0 0,0 0,0 1,0-1,1 0,-1 1,0-1,0 1,0 0,1 0,-1 0,0 0,0 0,1 0,-1 1,0-1,0 1,0-1,0 1,1 0,-1 0,0 0,0 0,-1 0,1 0,0 1,0-1,-1 1,1-1,0 1,-1-1,0 1,1 0,-1 0,0 0,0 0,0 0,0 0,0 1,19 92,-38 32,5-8,13-107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9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23,'5'0,"6"0,6 0,5 0,3 0,3 0,1 0,1 0,-1 0,0 0,1-5,-2-1,-9 0,-8 1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7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0,'0'3,"0"14,0 0,-1 1,0-1,-2 0,0 0,-1-1,0 1,-7 14,-4-5,11-20,0 0,0 1,0-1,1 1,0 0,0-1,0 1,1 1,1-1,-1 0,1 0,0 1,0-1,1 1,0-1,3-4,-1 0,1 0,0 0,0 0,0 0,1-1,-1 0,1 1,-1-1,1-1,0 1,-1 0,1-1,0 0,0 0,0 0,0 0,0-1,1 1,-1-1,0 0,0-1,0 1,0-1,1 0,0 1,199-4,-180 4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1,'34'0,"15"0,10 0,-1 0,-6 0,-6 0,-7 0,-4 0,-5 0,-1 0,-2 0,-5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81,'45'-36,"-28"28,1 1,-1 0,1 1,1 1,-1 1,1 1,6 0,-24 2,1 1,-1 0,1-1,-1 1,1 0,-1 0,1 0,0 0,-1 0,1 0,-1 1,1-1,-1 0,1 1,-1-1,0 1,1 0,-1-1,1 1,-1 0,0 0,0 0,0 0,1 0,-1 0,0 0,0 0,0 0,0 1,-1-1,1 0,0 0,0 1,-1-1,1 1,-1-1,1 1,-1-1,0 1,0-1,1 1,-1-1,0 1,0-1,-1 1,1-1,0 1,0-1,-1 1,1-1,-1 1,1-1,-1 1,-8 15,-2-1,1-1,-2 1,0-2,-1 0,0 0,-1-1,-1-1,0 0,-2 0,-11 11,13-11,-47 47,61-58,-1 1,1-1,-1 1,1 0,0 0,0 0,0 0,0 0,1 0,-1 0,0 0,1 0,-1 0,1 0,0 0,0 0,0 0,0 1,0-1,0 0,0 0,1 0,-1 0,1 0,-1 0,1 0,0 0,0 0,0 0,0 0,0 0,1-1,-1 1,1 0,6 2,-1-1,1 0,0-1,0 0,0 0,0-1,0 0,1 0,-1-1,0 0,0 0,1-1,-1 0,0-1,0 1,0-2,0 1,-1-1,1 0,2-2,-4 3,132-49,-120 38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0 125,'8'12,"0"0,-1 1,0-1,-1 1,-1 1,0-1,0 1,-2 0,0 0,0 0,-1 1,-1-1,-1 1,0-1,0 0,-2 1,-1 9,-24 117,6-57,16-60</inkml:trace>
  <inkml:trace contextRef="#ctx0" brushRef="#br0" timeOffset="316.212">0 267,'7'-24,"1"1,1 0,0 0,2 1,1 0,1 1,13-16,-22 31,0 0,0 1,1 0,0 0,0 0,0 1,1 0,0 0,-1 0,1 1,1-1,-1 1,0 1,1-1,-1 1,1 0,0 1,0 0,0 0,0 0,-1 1,1 0,0 0,0 1,0 0,0 0,0 0,-1 1,7 2,-10-3,0 1,0-1,0 1,0-1,0 1,0 0,-1 0,1 0,-1 1,1-1,-1 0,0 1,0 0,0-1,0 1,0 0,-1 0,1 0,-1 0,0 0,0 1,0-1,0 0,-1 1,1-1,-1 0,0 1,0-1,0 0,0 1,-1-1,1 0,-1 1,0-1,0 0,0 0,0 0,-1 0,1 0,-1 0,-1 2,-15 14,-2 1,0-2,0-1,-2 0,0-2,-1 0,-1-2,-13 6,-25 16,40-21</inkml:trace>
  <inkml:trace contextRef="#ctx0" brushRef="#br0" timeOffset="1110.976">283 521,'0'9,"6"53,-5-61,-1 1,1-1,0 0,0 1,-1-1,1 0,0 0,0 0,0 0,0 0,0 0,1 0,-1 0,0 0,0 0,1-1,-1 1,0 0,1-1,-1 1,1-1,-1 0,1 1,-1-1,1 0,-1 0,0 0,1 0,-1 0,1 0,-1-1,1 1,-1 0,1-1,-1 1,0-1,1 1,-1-1,1 0,14-6,0-1,0-1,-1-1,0 0,0-1,-1 0,-1-1,0 0,5-8,-17 19,0-1,0 1,-1-1,1 1,1-1,-1 1,0 0,0-1,0 1,1 0,-1 0,0 0,1 0,-1 0,1 0,-1 1,1-1,0 0,-1 1,1-1,0 1,-1 0,1 0,0-1,-1 1,1 0,0 0,0 0,-1 1,1-1,0 0,-1 1,1-1,0 1,-1 0,1-1,-1 1,1 0,-1 0,1 0,-1 0,0 0,1 0,-1 0,0 1,0-1,0 0,0 1,1 0,3 10,0 0,0 0,-1 0,0 1,-1 0,-1 0,0 0,-1 0,0 9,2 8,9 40,-9-58,0 0,-1 0,0 1,-1-1,-1 0,1 0,-2 1,0-1,0 0,-1 0,-1 1,-53 81,54-91,0-1,-1 1,1-1,0 0,-1 0,1 0,-1-1,0 1,0-1,1 1,-1-1,0 0,0 0,0 0,0 0,0-1,-1 1,1-1,0 0,0 0,0 0,0 0,0 0,-1-1,1 0,0 1,0-1,0 0,0-1,1 1,-1 0,0-1,0 0,0 0,1 0,0 1,0-1,0-1,0 1,0 0,1 0,-1-1,1 1,0-1,-1 1,1-1,0 0,0 0,1 1,-1-1,1 0,-1 0,1 0,0 1,0-1,0 0,0 0,1 0,-1 0,1 1,0-1,-1 0,1 0,1 1,-1-1,1 0,56-77,30-1,-74 69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0,3 0,3 0,1 0,1 0,-1-5,0-1,0 0,0 1,0 1,-6 2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0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28,'34'-5,"16"-1,4 0,-3 1,-4 1,-11 2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31,'167'-11,"-129"4,1 1,-1 2,1 2,0 2,26 3,-38 1,-3 2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5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1,'-40'26,"2"3,1 1,1 1,2 3,-11 14,-33 19,75-65,0 0,1 0,-1-1,0 1,0-1,0 0,0 0,0 0,0 0,0 0,0 0,-1-1,1 0,0 0,0 0,-1 0,1 0,0 0,0-1,0 0,0 0,0 0,-1 0,1 0,1 0,-1-1,0 1,0-1,1 0,-2 0,2-3,0-1,0 1,0 0,0-1,1 1,0-1,0 1,0-1,1 0,0 1,0-1,1 0,-1 1,1-1,0 1,1-1,-1 1,1-1,0 1,0 0,1 0,0 0,0 0,3-3,-4 3,0 0,1 1,0-1,0 1,0 0,1 0,-1 0,1 1,0-1,0 1,0 0,1 0,-1 0,1 1,0-1,-1 1,1 0,0 1,0-1,0 1,0 0,1 0,-1 0,0 1,0 0,1 0,-1 0,0 1,0 0,0 0,0 0,1 0,-2 1,1 0,0 0,0 0,0 1,0 0,211 153,-142-122,-56-25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0,'0'454,"-11"-381,4-55</inkml:trace>
  <inkml:trace contextRef="#ctx0" brushRef="#br0" timeOffset="340.414">145 0,'596'0,"-546"5,-32 2</inkml:trace>
  <inkml:trace contextRef="#ctx0" brushRef="#br0" timeOffset="649.21">258 509,'29'10,"14"2,0-4,-3-5,-3-2,-3-2,-3 0,-1-1,-2 1,0 0,0-4,-1-1,1-1,-5 7,-7 3</inkml:trace>
  <inkml:trace contextRef="#ctx0" brushRef="#br0" timeOffset="3279.685">512 565,'-7'-4,"0"0,0 0,-1 1,1 0,-1 0,0 1,1 0,-1 0,0 1,0 0,0 0,0 1,0 0,-8 1,1-1,-243 1,152 25,97-24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09.5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428 203,'8'157,"7"-1,6-1,13 23,7 61,-21-135,-4 1,-6 1,-4 0,-4 1,-6-1,-4 0,-11 43,15-129,-1-1,-1 0,-1-1,0 1,-2-1,0 0,-1-1,-7 9,14-22,2-3,0-1,0 1,0 0,0-1,0 1,0 0,0 0,0 0,0 0,0 0,0 0,1 0,-1 0,0 0,1 0,-1 1,1-1,-1 0,1 0,0 1,-1-1,1 0,0 0,0 1,0-1,0 0,0 1,0-1,0 0,1 0,-1 1,0-1,1 0,-1 0,1 1,-1-1,1 0,0 0,-1 0,1 0,0 0,0 0,0 0,0 0,-1 0,1 0,1-1,-1 1,142 2,291-34,250 57,176 4,2098-30,-2873 0,335-1,0 18,126 33,-269-7,-136-38,-138-6,0 1,0-1,0 0,0 0,0 0,-1 0,1-1,0 1,-1-1,1 1,-1-1,1 0,-1 0,0 0,0-1,0 1,0 0,0-1,0 1,-1-1,1 0,-1 1,0-1,0 0,0 0,0 0,0 0,0 0,-1 0,0 0,1 0,-1 0,0 0,-1 0,1 0,-1-1,-24-111,-102-174,107 199,4-2,4 1,4-2,4 1,4-1,5-6,-3-28,0-730,14 682,-16 174,1-1,-1 0,0 0,0 0,0 0,0 0,0 0,-1 0,1 1,-1-1,1 0,-1 0,1 0,-1 1,0-1,0 0,0 1,0-1,0 1,0-1,-1 1,1-1,0 1,-1 0,1 0,-1 0,1 0,-1 0,1 0,-1 0,0 0,0 0,1 1,-1-1,0 1,0 0,0-1,0 1,0 0,1 0,-1 0,0 0,0 0,0 1,0-1,0 0,1 1,-1 0,0-1,0 1,1 0,-1 0,0 0,1 0,-1 0,-230 65,-227 2,-2-21,-109-16,366-20,-1849 18,1500-31,-1081 18,1479-11,-236 8,-22 20,284-6,128-27,1 1,-1-1,1 1,-1-1,1 1,-1-1,1 1,0 0,-1-1,1 1,0 0,-1-1,1 1,0 0,0-1,0 1,0 0,0-1,0 1,0 0,0 0,0-1,0 1,0 0,0-1,0 1,1 0,-1-1,0 1,0 0,1-1,-1 1,1 0,-1-1,0 1,1-1,-1 1,1-1,-1 1,1-1,0 1,-1-1,1 0,-1 1,1-1,0 0,-1 1,1-1,0 0,-1 0,1 0,0 0,-1 1,1-1,0 0,0 0,-1 0,1-1,0 1,-1 0,21 9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16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320 105,'-1'0,"-30"4,0 1,0 1,0 2,1 1,-12 6,35-11,-1-1,1 1,0 0,0 1,0-1,1 2,0-1,-1 1,2-1,-1 2,1-1,0 0,0 1,1 0,0 0,0 1,1-1,-1 1,2 0,-1 0,1 0,0 0,1 1,-1-3,1-1,0 0,0 1,1 0,0-1,0 1,0-1,0 1,1-1,0 1,0-1,1 1,-1-1,1 0,0 1,1-1,-1 0,1-1,0 1,0 0,1-1,-1 1,1-1,0 0,0-1,0 1,1-1,-1 1,1-1,1 0,3 1,0-1,0 0,1 0,-1-1,0 0,1-1,0 0,-1-1,1 0,-1 0,1-1,-1 0,1-1,-1 0,1 0,-1-1,1-1,147-77,-129 63,-2-2,0-1,-1-2,-1 0,-2-1,14-19,-36 43,0-1,0 1,0-1,0 1,0-1,0 1,0-1,0 1,1-1,-1 1,0-1,0 1,0-1,1 1,-1 0,0-1,1 1,-1-1,0 1,1 0,-1-1,1 1,-1 0,0 0,1-1,-1 1,1 0,-1 0,1-1,-1 1,1 0,-1 0,1 0,-1 0,1 0,-1 0,1 0,-1 0,1 0,-1 0,1 0,-1 0,1 0,-1 1,1-1,-1 0,1 0,-1 0,1 1,-1-1,1 0,-1 1,0-1,1 0,-1 1,0-1,1 0,-1 1,1 0,1 33,-1-21,-1-4,0 0,1 0,0 0,1 0,0 0,1-1,-1 1,2-1,-1 0,1 0,0 0,1 0,0-1,0 1,1-1,0-1,0 1,0-1,1 0,0 0,0-1,0 0,1 0,0-1,0 0,0 0,0-1,1 0,-1 0,5 0,-2-3,0 1,0-2,-1 0,1 0,0-1,-1 0,1-1,-1 0,0 0,0-1,0-1,0 0,-1 0,1-1,-1 0,-1 0,1-1,-1 0,-1-1,2-1,118-124,-107 108,0 0,2 2,1 0,1 2,1 1,0 0,1 2,2 1,24-11,-48 26,0 0,0 1,0 0,0 0,1 0,-1 1,0-1,1 1,-1 0,0 0,1 1,-1-1,0 1,0 0,1 0,-1 0,0 1,0-1,0 1,0 0,0 0,-1 1,1-1,-1 1,1-1,-1 1,0 0,0 1,0-1,-1 0,1 1,-1 0,0-1,0 1,0 0,0 0,0 0,-1 0,0 1,0-1,0 0,-1 0,1 1,-1 1,2 10,0 1,-1-1,-1 1,-1-1,0 1,-1-1,-1 1,0-1,-1 0,-1 0,-1 0,0-1,-1 0,-1 0,0-1,-1 0,0 0,-4 3,8-11,0 0,0-1,-1 0,0 0,1 0,-2-1,1 0,-1 0,1 0,-1-1,0 0,0 0,0-1,-1 0,1 0,-1-1,1 0,-1 0,1-1,-1 0,1 0,-1-1,0 0,1 0,0 0,-1-1,1-1,0 1,0-1,0 0,0-1,1 1,-3-2,8 4,0 0,0-1,1 1,-1 0,0 0,0 0,1 0,-1-1,0 1,1 0,-1-1,1 1,0 0,-1-1,1 1,0-1,0 1,0-1,0 1,0 0,0-1,0 1,1-1,-1 1,1 0,-1-1,1 1,-1 0,1-1,-1 1,1 0,0 0,0 0,0 0,0-1,0 1,0 0,0 1,0-1,0 0,0 0,0 0,1 1,-1-1,0 0,1 1,64-22,138 22,-3 28,-117-27,-60-2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17.4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149 773,'18'-1,"0"-2,0 0,-1 0,1-2,-1 0,0-1,-1-1,1 0,-1-1,-1-1,1-1,-1 0,-1-1,0 0,-1-1,0-1,1-2,-12 12,0 0,0 0,0 0,0 0,-1 0,0 0,0-1,0 1,0 0,0-1,0 1,-1-1,0 1,0-1,0 1,0 0,0-1,-1 1,1-1,-1 1,0 0,0-1,0 1,-1 0,1 0,-1 0,0 0,0 0,0 0,0 0,0 1,0-1,-1 1,1-1,-1 1,0 0,0 0,0 0,0 1,0-1,0 1,0-1,0 1,-1 0,1 0,0 0,-3 1,-9 0,0 2,0 0,0 1,0 0,1 1,0 1,0 0,0 1,0 0,1 2,0-1,0 1,1 1,0 0,1 1,0 1,0-1,-5 9,2-4,0 1,1 1,1 0,0 1,2 0,0 1,1 0,1 1,0 2,4-13,2 0,-1 0,1 0,0 1,1-1,0 1,1-1,0 1,1-1,-1 1,2-1,-1 0,1 1,1-1,0 0,0 0,1 0,0-1,0 1,1-1,1 2,6 0,0 1,1-2,0 0,0 0,1-1,0-1,0 0,1-1,0-1,0 0,0-1,1 0,-1-1,1-1,0-1,-1 0,1-1,0-1,0 0,11-3,20-7,0-2,-1-2,0-3,-2-1,0-2,-1-1,-2-3,0-2,-2-1,-1-2,31-31,16-10,-52 42</inkml:trace>
  <inkml:trace contextRef="#ctx0" brushRef="#br0" timeOffset="593.989">1222 548,'-31'14,"0"1,1 1,0 2,1 1,2 1,0 2,1 0,1 2,1 1,1 1,-15 49,37-73,1 0,-1 0,1 1,0-1,0 0,-1 0,1 1,1-1,-1 0,0 1,1-1,-1 0,1 0,-1 1,1-1,0 0,0 0,0 0,0 0,1 0,-1 0,1 0,-1-1,1 1,-1 0,1-1,0 1,0-1,0 0,0 1,0-1,0 0,0 0,0 0,8 0,0 1,0-1,-1-1,1 0,0-1,0 1,0-2,-1 1,1-2,0 1,-1-1,0 0,0-1,0 0,0-1,-1 0,1 0,-1-1,0-1,24-10,6-7,-2-1,0-2,-2-1,-1-2,21-25,53-45,-98 99,-17 20,7-16,-52 104,22-52,2 1,3 2,2 0,3 2,3 0,2 1,3 1,2 0,3 12,5-48,1 0,2 1,1-1,0 0,2 0,2 0,0 0,1-1,2 0,0 0,2-1,0 0,2 0,1-1,3 2,-9-16,-28-31,-335-249,308 217,47 52,0 1,1-1,-1 0,0 1,1-1,-1 0,1 0,0 1,-1-1,1 0,0 0,0 0,0 1,0-1,1 0,-1 0,0 1,1-1,-1 0,1 0,-1 1,1-1,0 0,0 1,0-1,0 1,0-1,0 1,0 0,1-1,-1 1,0 0,1 0,-1 0,1 0,-1 0,2-1,14-6,-1 1,1 0,1 1,-1 0,1 2,0 0,8 0,24-7,114-22,-136 27</inkml:trace>
  <inkml:trace contextRef="#ctx0" brushRef="#br0" timeOffset="894.521">1644 858,'16'148,"-15"-143,1 1,-1-1,1 1,1-1,-1 0,1 0,0 0,0 0,0 0,1 0,-1-1,1 0,0 0,1 0,-1 0,1-1,-1 0,1 1,0-2,0 1,0-1,1 1,-1-1,3 0,-1-1,-1 0,1-1,0 0,-1 0,1 0,0-1,-1 0,1-1,-1 1,0-1,1 0,-1-1,0 1,0-1,0-1,0 1,-1-1,0 0,1 0,-1 0,1-3,6-4,-1-1,0-1,-1 1,0-2,-1 1,-1-1,0 0,1-6,71-204,-74 199</inkml:trace>
  <inkml:trace contextRef="#ctx0" brushRef="#br0" timeOffset="1596.398">2548 717,'-31'7,"-1"2,2 1,0 1,0 2,1 1,1 1,0 2,1 1,-17 15,42-32,0 1,0-1,0 1,0 0,1 0,-1 0,1 0,-1 0,1 0,0 0,0 0,0 0,0 0,0 1,0-1,1 0,-1 1,1-1,0 1,-1-1,1 1,0-1,1 0,-1 1,0-1,1 1,-1-1,1 0,0 1,0-1,-1 0,2 0,-1 1,0-1,0 0,1 0,-1 0,1-1,0 1,-1 0,1 0,0-1,0 1,0-1,0 0,0 0,0 1,1-1,-1-1,0 1,0 0,1 0,0-1,14 2,-1-1,1-1,-1-1,1 0,-1-1,1-1,-1-1,0 0,0-1,-1 0,1-1,-1-1,-1-1,1 0,-1-1,-1 0,1-1,-1-2,5 1,-4 1,-10 7,-1 0,1 0,-1 0,1 1,0-1,0 1,0 0,0 0,1 0,-1 1,1-1,-1 1,1 0,-1 0,1 1,-1-1,1 1,0 0,4 1,-7 2,1 0,-1 0,0 1,0-1,0 0,-1 1,1 0,-1-1,0 1,0 0,0 0,0-1,-1 1,1 0,-1 0,0 0,0 0,-1 0,1 0,-1 0,1 4,-3 36,2-32,-1 0,2-1,0 1,0 0,1 0,1-1,0 1,0-1,3 6,-4-14,0-1,1 1,-1-1,1 0,-1 1,1-1,0 0,0 0,0 0,0-1,0 1,0 0,1-1,-1 1,0-1,1 0,-1 0,1 0,0 0,-1 0,1 0,0-1,-1 1,1-1,0 0,0 0,-1 0,1 0,0 0,0-1,-1 1,1-1,0 0,-1 0,1 0,1-1,89-53,-70 28,-1 0,-1-2,-2-1,-1 0,-1-2,-2 0,0 0,-3-1,-1-1,168-412,-168 417,-1 0,-2-1,0 0,-3-1,0 1,-2-1,0-16,-3 46,1 0,-1-1,0 1,1 0,-1 0,0 0,0 0,1-1,-1 1,0 0,0 0,0 0,-1-1,1 1,0 0,0 0,-1 0,1-1,0 1,-1 0,1 0,-1 0,0 0,1 0,-1 0,0 0,0 0,1 0,-1 0,0 1,0-1,0 0,0 1,0-1,0 0,0 1,0-1,0 1,-1-1,1 1,0 0,0 0,0-1,-1 1,1 0,0 0,0 0,0 0,-1 0,1 1,0-1,0 0,0 0,0 1,-1-1,1 1,0-1,0 1,0-1,0 1,0 0,0 0,0-1,0 1,0 1,-11 13,1 1,1 0,0 1,1 0,1 1,1 0,0 0,-2 11,-1 3,0 0,2 0,2 1,1-1,1 1,2 1,1-1,2 0,1 0,2 0,1 0,1 0,2-1,1 0,2-1,6 11,85 196,-85-194,-53-55,16-1</inkml:trace>
  <inkml:trace contextRef="#ctx0" brushRef="#br0" timeOffset="1848.256">2887 576,'34'-10,"15"-3,9 1,0 7,-5 5,-2 2,-6 0,-4 1,-6 4,-3 1,-2-1,-2 3,-1 0,0-2,1 3,-1-1,-4-1</inkml:trace>
  <inkml:trace contextRef="#ctx0" brushRef="#br0" timeOffset="1998.001">3762 830,'-15'33,"-4"17,1 3,8-6,10-16,6-19,7-15,0-13,-1-3</inkml:trace>
  <inkml:trace contextRef="#ctx0" brushRef="#br0" timeOffset="2177.04">3733 350,'0'0</inkml:trace>
  <inkml:trace contextRef="#ctx0" brushRef="#br0" timeOffset="2390.813">4043 660,'-20'22,"1"1,0 0,2 2,1 0,1 1,1 0,1 1,-1 6,13-30,0 0,0 0,0 0,0 1,0-1,1 1,-1-1,1 0,0 1,0-1,0 1,0-1,1 1,0-1,-1 0,1 1,0-1,1 0,-1 0,1 1,-1-1,1 0,0-1,0 1,0 0,0 0,1-1,-1 0,1 1,-1-1,1 0,0 0,0 0,0-1,1 1,6 3,-1-1,1-1,0 0,0 0,0-1,0-1,0 1,0-1,1-1,-1 0,0-1,0 0,1 0,-1-1,0 0,0-1,-1 0,1-1,0 0,-1 0,0-1,0 0,-1-1,3-2,-2 0,-1 0,0-1,0 0,-1 0,0-1,-1 1,0-2,0 1,-1-1,-1 1,0-1,0-1,-1 1,-1 0,0-1,0 1,-1-1,0 0,-1 0,-1-5,1 15,1-4,0 1,-1 0,1 0,-1-1,0 1,0 0,-1-1,1 1,-1 0,-1 0,1 0,-1 0,1 0,-1 0,-1 0,1 0,-1 1,0-1,0 1,0 0,-1 0,1 0,-1 0,0 0,0 1,0 0,-1 0,-1-2,-16-1</inkml:trace>
  <inkml:trace contextRef="#ctx0" brushRef="#br0" timeOffset="2756.948">4383 943,'190'-211,"-141"172,-47 40,-1 1,1-1,-1 0,0 1,0-1,0 1,0 0,0-1,0 1,0 0,0-1,-1 1,1 0,-1 0,1 0,-1 0,0 0,0-1,0 1,0 0,0 0,0 0,0 0,-1 0,1 0,-1 0,1-1,-1 1,0 0,0 0,1-1,-1 1,0 0,-1 0,0 5,-1 1,1 0,0 0,1 0,-1 1,1-1,1 0,0 1,0-1,1 0,0 0,0 1,1-1,0 0,0 0,1 0,0 0,0-1,1 1,0-1,0 0,1 0,0 0,0-1,1 0,-1 0,1 0,1 0,-1-1,1 0,0-1,0 0,2 1,3-2,1-2,-1 1,1-2,-1 1,1-2,0 0,-1 0,1-1,-1-1,0 0,0 0,0-1,0-1,-1 0,1-1,-1 0,-1-1,1 0,-1 0,0-1,-1 0,0-1,0 0,-1-1,5-6,-7 8,8-10,-1 0,-1-1,0-1,-1 1,-1-2,7-20,-11 14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14.1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785 0,'-78'30,"1"2,2 5,1 2,-10 11,65-38,-82 55,2 3,-21 25,118-94,0 1,0-1,0 0,1 1,-1-1,0 1,1-1,-1 1,1 0,-1 0,1 0,0 0,0 0,0 0,0 0,0 0,0 0,1 0,-1 1,1-1,0 0,-1 0,1 1,0-1,0 0,0 1,1-1,-1 0,1 0,-1 1,1-1,-1 0,1 0,0 0,0 0,0 0,1 0,-1 0,0 0,1 0,-1-1,1 1,0 0,-1-1,3 2,10 5,1-1,0-1,0 0,1 0,0-2,0 0,0-1,1 0,-1-2,0 1,1-2,0-1,3 0,63 4,-29 2,-13-4,-1 3,1 2,-1 1,0 2,-1 2,10 4,-46-13,0-1,0 1,0 0,0 0,0 0,0 0,0 0,0 0,-1 1,1-1,-1 1,0 0,0 0,0 0,0 0,0 0,-1 0,1 1,-1-1,0 0,0 1,0-1,-1 1,1-1,-1 1,0-1,0 1,0 0,0-1,-1 1,1-1,-1 1,0-1,0 1,0-1,0 0,-1 0,1 1,-1-1,0 0,0 0,0 0,-1-1,1 1,0-1,-1 1,-1 0,-16 12,0-1,-1-2,0 0,-1-1,0-1,-1-1,0-1,-1-1,1-1,-1-1,-13 1,-19 6,-248 66,218-65,131-35,25 1,-39 13</inkml:trace>
  <inkml:trace contextRef="#ctx0" brushRef="#br0" timeOffset="543.701">1519 452,'-50'19,"2"1,0 3,1 2,1 1,2 3,-25 21,63-44,-1 0,1 0,0 1,1 0,-1 0,1 0,1 1,-1-1,1 1,1 0,0 0,0 1,0-1,1 1,0-1,1 1,0 0,0 0,1 0,0-1,0 1,1 0,1 0,-1-1,1 1,2 4,1-8,-1-1,1 0,0 0,0 0,0 0,1-1,-1 0,1-1,0 1,0-1,0 0,0 0,0-1,0 1,0-1,0-1,1 1,-1-1,0-1,1 1,-1-1,0 0,0 0,0-1,0 1,0-1,0-1,2 0,14-7,0 0,-1-1,-1-1,0-2,0 1,-1-2,-1-1,-1 0,0-1,-1-1,-1 0,-1-1,9-16,16-14,54-84,-93 133,0-1,1 0,-1 0,1 1,-1-1,0 1,1-1,-1 0,1 1,-1-1,1 1,0-1,-1 1,1-1,-1 1,1 0,0-1,0 1,-1 0,1-1,0 1,-1 0,1 0,0 0,0 0,-1 0,1 0,0 0,0 0,-1 0,1 0,0 0,0 0,-1 0,1 0,0 1,0-1,-1 0,1 1,0-1,-1 1,1-1,0 0,-1 1,1-1,-1 1,1 0,-1-1,1 1,-1-1,0 1,1 0,-1-1,1 1,-1 0,0 0,0-1,21 53,-16-40,-1 3,1 1,1-1,1 0,0-1,1 0,0 0,1-1,1 0,1 0,0-1,0-1,1 1,1-2,0 0,0-1,1 0,1-1,0 0,0-1,0-1,1-1,0 0,0-1,1 0,-1-1,8-1,0-2</inkml:trace>
  <inkml:trace contextRef="#ctx0" brushRef="#br0" timeOffset="1063.668">2196 819,'6'-4,"0"0,0-1,-1 0,0 0,0-1,0 1,-1-1,0 0,0-1,0 1,-1 0,2-4,11-19,29-62,-41 78,1 1,0-1,1 1,0 0,1 1,0-1,1 2,0-1,1 1,0 0,1 0,0 1,0 1,1 0,7-5,-17 12,1 0,0 0,0 0,0 0,0 0,0 1,0-1,0 1,0-1,0 1,0-1,1 1,-1 0,0 0,0 0,0 1,0-1,0 0,1 1,-1-1,0 1,0 0,0 0,0 0,-1 0,1 0,0 0,0 0,0 0,-1 1,1-1,-1 1,1-1,-1 1,0 0,1 0,-1-1,0 1,0 0,0 0,-1 0,1 0,0 0,-1 0,1 0,-1 1,10 102,-11-89,0-13,0-1,0 1,0-1,0 1,1-1,-1 1,0 0,1-1,0 1,0 0,0-1,0 1,0 0,0-1,1 1,-1 0,1-1,0 1,0-1,0 1,0-1,0 0,0 1,1-1,-1 0,1 0,0 0,0 0,-1 0,1 0,0 0,0 0,1-1,-1 1,0-1,1 0,-1 0,0 0,1 0,0 0,-1 0,1-1,-1 1,1-1,0 0,0 1,8-5,1-1,-1 0,-1 0,1-1,-1 0,0-1,0 0,-1 0,0-1,6-7,13-9,8-4,2 1,1 1,0 2,2 2,16-4,-55 23,1 1,0 0,0 1,0-1,0 1,0-1,0 1,0 0,0 0,1 0,-1 0,0 1,1-1,-1 1,0 0,1 0,-1 0,0 0,1 1,-1 0,0-1,1 1,-1 0,0 0,0 1,0-1,0 1,0 0,0-1,-1 1,1 0,0 1,-1-1,0 0,2 2,-1 8,0 0,-1 0,0 0,-1 0,0 1,-1-1,-1 0,0 0,-1 6,-1 50,3-66,0-1,0 1,0 0,0-1,0 1,0-1,0 1,1-1,-1 1,1 0,-1-1,1 1,0-1,-1 0,1 1,0-1,0 0,0 1,0-1,0 0,0 0,0 0,1 0,-1 0,0 0,1 0,-1 0,0 0,1-1,-1 1,1-1,0 1,-1-1,2 1,14 0</inkml:trace>
  <inkml:trace contextRef="#ctx0" brushRef="#br0" timeOffset="1374.831">3325 678,'17'7,"1"0,0-1,0-1,0-1,0-1,1 0,0-1,-1-1,1-1,0 0,0-1,-1-2,1 0,-1 0,1-2,-1 0,-1-2,1 0,9-5,-22 8,8-3,-1-1,1-1,-1 0,0-1,-1 0,-1-1,1 0,-2-1,1 0,-2 0,1-1,-2 0,4-7,-11 17,0-1,0 1,0 0,0 0,-1 0,1 0,-1 0,0-1,1 1,-2 0,1 0,0 1,0-1,-1 0,0 0,1 1,-1-1,0 1,0-1,-1 1,1 0,0 0,-1 0,1 0,-1 0,0 1,0-1,1 1,-1 0,0-1,0 1,0 1,0-1,-1 0,1 1,0-1,0 1,0 0,0 0,-1 1,1-1,0 0,0 1,0 0,0 0,0 0,-1 1,-20 4,1 2,0 0,1 2,0 1,0 0,1 2,1 0,0 1,1 1,-2 3,12-11,1 0,0 0,0 0,0 1,1 0,1 0,-1 1,1 0,1 0,0 1,0-1,1 1,0 0,0 0,1 1,1-1,0 1,0-1,1 1,0 0,1 0,1-1,0 7,5-7,0 0,1-1,0 0,1 0,0-1,0 0,1-1,0 1,0-2,1 1,0-1,0-1,0 0,0 0,1-1,0 0,0-1,0 0,1-1,-1 0,0-1,7 0,53 7,1-4,0-2,14-4,-83 2,30-1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20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259 0,'-10'34,"-7"20,-2 16,4 5,3 0,4-3,4-5,2-4,1-3,1-7,1-2,0-6,0-6,-1-4,1-8</inkml:trace>
  <inkml:trace contextRef="#ctx0" brushRef="#br0" timeOffset="21135.623">231 57,'-33'20,"-47"91,52-60,60-55,-14-6</inkml:trace>
  <inkml:trace contextRef="#ctx0" brushRef="#br0" timeOffset="21748.072">5 904,'0'-1,"-1"1,1 0,0-1,-1 1,1-1,0 1,-1-1,1 1,0-1,0 1,-1-1,1 1,0-1,0 0,0 1,0-1,0 1,0-1,0 1,0-1,0 0,0 1,0-1,0 1,0-1,1 1,-1-1,0 1,0-1,1 1,-1-1,0 1,1-1,-1 1,0-1,1 1,-1-1,1 1,-1 0,0-1,1 1,-1 0,1-1,-1 1,1 0,0 0,-1 0,1-1,-1 1,1 0,-1 0,1 0,-1 0,1 0,0 0,-1 0,1 0,-1 0,1 0,40-5,-40 5,59-7,0-2,0-3,-1-3,-1-2,17-9,-13 15,-73 26,-3-6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44.5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1830 200,'-37'-18,"-2"1,0 3,-1 1,0 2,-1 2,0 1,0 2,-1 2,1 2,-1 2,0 1,1 2,-1 3,1 0,0 3,1 2,0 1,-25 12,-8 12,2 2,2 4,2 2,2 4,2 2,2 3,2 2,3 3,3 3,2 1,3 3,3 2,-36 71,50-82,2 0,2 2,4 1,-10 36,25-69,2 1,0-1,2 1,1 1,1-1,1 0,2 1,0-1,2 0,1 0,6 22,-3-29,1 0,1 0,1-1,0 0,1 0,1-1,1-1,0 0,2-1,0 0,0-2,1 1,1-2,1 0,0-1,1-1,26 15,1-3,2-1,0-3,1-2,1-2,7 0,40 7,1-4,1-5,1-4,0-4,0-4,76-11,-102 2,-1-3,1-3,-2-3,-1-4,0-3,-1-2,-2-4,-1-3,24-18,-59 32,-1-2,0-1,-2-1,-1-1,0-2,-2-1,-2-1,0-1,-2-1,-1-1,-1-1,-2-1,-1-1,-2 0,-1-1,-2 0,0-6,-3-12,-2 1,-2-1,-3 0,-2 0,-2 0,-3 0,-2 0,-2 1,-3 0,-1 1,-3 0,-3 2,-1 0,-2 0,-3 2,-1 1,-3 2,-1 0,-3 2,-1 2,-2 0,-17-12,22 25,0 2,-2 2,-1 0,0 2,-1 2,-2 1,0 2,0 2,-2 1,1 2,-1 1,-1 3,0 1,0 1,0 3,-1 1,1 2,0 2,0 2,0 1,1 2,-11 4,-10 6,2 3,0 2,-35 20,-8 12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2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8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2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8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5">169 0,'-4'39,"-3"21,1 7,1-4,2-8,1-9,1-11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2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8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5">169 0,'-4'39,"-3"21,1 7,1-4,2-8,1-9,1-11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48,'9'0,"14"0,6 0,4 0,1 0,0 0,-2 0,-1 0,-1 0,-1-5,0-1,-1 0,0 1,0 1,-5-3,-2 0,-3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6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47,'39'0,"26"-5,8-1,-4-1,-10 2,-9-3,-8 0,-12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4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14,'25'-5,"-30"12,-154 54,15-9,143-52,0 1,0-1,0 0,0 1,0-1,0 0,0 1,0-1,0 1,0 0,0-1,0 1,0 0,0 0,0-1,0 1,1 0,-1 0,0 0,1 0,-1 0,1 0,-1 0,1 0,-1 0,1 1,0-1,-1 0,1 0,0 0,0 0,0 0,0 1,0-1,0 0,0 0,0 0,1 0,-1 0,0 1,1-1,-1 0,1 0,-1 0,1 0,0 0,-1 0,1 0,0 0,-1-1,1 1,0 0,0 0,0-1,59 30,42-4,-101-26,0 0,0 0,0 0,-1 0,1 1,0-1,0 0,0 1,-1-1,1 1,0-1,0 1,-1-1,1 1,0-1,-1 1,1 0,-1-1,1 1,-1 0,1 0,-1-1,1 1,-1 0,0 0,1 0,-1-1,0 1,0 0,1 0,-1 0,0 0,0 0,0-1,0 1,0 0,-1 0,1 0,0 0,0 0,0 0,-1-1,1 1,0 0,-1 0,1 0,-1-1,1 1,-1 0,1-1,-1 1,0 0,1-1,-1 1,0-1,0 1,-42 30,2-11,0-1,1 2,0 1,2 2,1 2,-13 13,47-37,0 0,0 0,0 0,0 0,1 1,-1-1,1 1,0 0,0 0,0-1,0 1,0 1,0-1,1 0,-1 0,1 1,0-1,0 1,1-1,-1 1,0-1,1 1,0-1,0 1,0-1,1 1,-1 0,1-1,0 0,0 1,0-1,0 1,0-1,1 0,-1 0,1 0,0 0,0 0,0 0,1 0,-1 0,1-1,-1 0,1 1,0-1,1 1,8 1,-1-1,1 0,0-1,0 0,0 0,0-1,0-1,0 0,0-1,0 0,0-1,0 0,0-1,-1-1,1 1,-1-2,0 0,0 0,0-1,-1 0,0 0,0-2,-1 1,8-8,-3 4</inkml:trace>
  <inkml:trace contextRef="#ctx0" brushRef="#br0" timeOffset="246.78">863 71,'-24'43,"-13"19,0 4,2-4,6-9,9-7,7-8,1-5,3-4,3-1,2-1,3-1,0 1,1-5</inkml:trace>
  <inkml:trace contextRef="#ctx0" brushRef="#br0" timeOffset="515.294">778 43,'53'-5,"22"-1,3-1,-7 2,-10 2,-12-4,-8-1,-17 7,-12 2</inkml:trace>
  <inkml:trace contextRef="#ctx0" brushRef="#br0" timeOffset="715.36">778 410,'39'-5,"26"-1,8-1,-5 2,-13-3,-16 0</inkml:trace>
  <inkml:trace contextRef="#ctx0" brushRef="#br0" timeOffset="936.516">1343 381,'-24'39,"-8"16,-3 5,4-3,2-12,7-13</inkml:trace>
  <inkml:trace contextRef="#ctx0" brushRef="#br0" timeOffset="1186.766">1145 325,'20'14,"15"15,7 7,0 2,-1-1,-3-1,-3-3,-3-6,-7-3,-3-6,-5-6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612 424,'-13'-8,"0"1,0 0,-1 1,0 0,0 1,-1 1,1 0,-1 1,0 1,0 0,0 1,0 1,0 0,0 1,0 0,0 2,0 0,1 0,-1 1,-9 5,2-2,-46 27,67-33,1-1,-1 1,1 0,-1 0,1 0,-1 0,1-1,0 1,0 0,0 0,-1 0,1 0,0 0,0 0,0 0,0 0,0 0,1 0,-1-1,0 1,0 0,0 0,1 0,-1 0,1 0,-1 0,1-1,-1 1,1 0,-1 0,1-1,-1 1,1 0,0-1,0 1,-1-1,1 1,0-1,0 1,-1-1,1 1,0-1,0 0,0 0,0 1,0-1,44 12,90 2,-134-14,-1 0,1 1,0-1,0 0,0 1,0-1,-1 1,1-1,0 1,0 0,-1-1,1 1,0 0,-1 0,1-1,-1 1,1 0,-1 0,1 0,-1-1,0 1,1 0,-1 0,0 0,0 0,0 0,1 0,-1 0,0 0,0 0,0 0,-1 0,1 0,0 0,0-1,0 1,-1 0,1 0,0 0,-1 0,1 0,-1-1,1 1,-1 0,0 0,1-1,-1 1,0 0,-38 37,34-34,-311 206,313-209,0 0,0 0,1 0,-1 1,0-1,1 1,-1-1,1 1,0 0,-1 0,1 0,0 1,0-1,1 0,-1 1,0-1,1 1,-1 0,1-1,0 1,0 0,0 0,0 0,0 0,1 0,0 0,-1 0,1 0,0 0,0 0,1 0,-1 0,0 0,1 0,0 0,0 1,5 2,-1 0,1-1,0 0,0 0,0-1,1 1,0-1,0-1,0 1,0-1,0-1,1 1,-1-1,1 0,0-1,-1 0,1 0,0-1,0 0,0 0,0-1,-1 0,1 0,0 0,-1-1,1-1,0 0,23-24,-22 10</inkml:trace>
  <inkml:trace contextRef="#ctx0" brushRef="#br0" timeOffset="245.556">499 0,'-235'769,"218"-718,-3-1,-2-2,-3 0,-1-2,-14 18,24-39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60,'-8'11,"0"0,1 1,0 0,1 0,0 1,1-1,0 1,-2 11,2-9,-19 52,-3-1,-3-1,-32 50,21-25,35-65</inkml:trace>
  <inkml:trace contextRef="#ctx0" brushRef="#br0" timeOffset="505.094">226 89,'29'196,"-27"-166,1 0,2-1,1 0,1 0,10 24,-17-51,1 1,0-1,-1 1,1-1,0 1,0-1,1 0,-1 0,0 1,1-1,-1 0,1 0,0 0,0-1,0 1,0 0,0-1,0 1,0-1,0 0,1 1,-1-1,0 0,1-1,-1 1,1 0,-1-1,1 1,-1-1,1 0,-1 0,1 0,0 0,-1 0,1 0,-1-1,1 0,-1 1,1-1,-1 0,0 0,1 0,-1 0,0-1,0 1,0 0,0-1,0 0,0 0,0 1,0-1,-1 0,9-14,-1-1,0 0,-2 0,0-1,-1 0,0 0,-1-6,2 1,64-307,-68 316</inkml:trace>
  <inkml:trace contextRef="#ctx0" brushRef="#br0" timeOffset="888.714">622 399,'0'5,"0"11,0 8,0 4,0 2,0 2,0-1,0-6</inkml:trace>
  <inkml:trace contextRef="#ctx0" brushRef="#br0" timeOffset="1421.505">650 343,'5'-5,"0"1,0 0,1 0,0 0,-1 1,1 0,1 0,-1 0,0 1,1 0,-1 0,1 0,-1 1,1 0,0 1,0-1,-1 1,1 0,0 1,0 0,-1 0,2 1,-7 0,0 0,0 0,0 0,0 0,0 0,0 1,0-1,-1 0,1 1,-1-1,0 1,1-1,-1 1,0-1,-1 0,1 1,0-1,-1 1,1-1,-1 0,0 1,0-1,0 0,0 0,0 0,0 0,0 1,-1-2,1 1,-1 0,0 0,0 0,1-1,-1 1,0-1,-2 1,-9 17,13-16,-1 0,0 0,0 0,1 0,0-1,0 1,-1 0,2 0,-1 0,0 0,1 0,-1 0,1 0,0 0,0 0,0-1,0 1,0 0,1-1,-1 1,1-1,0 1,-1-1,1 0,0 0,1 0,-1 0,0 0,1 0,-1 0,1-1,-1 1,1-1,0 0,-1 0,1 0,2 0,38 34,-41-33,-1 1,1 0,-1 0,0 0,1 0,-1 1,-1-1,1 0,0 0,-1 1,0-1,1 0,-1 1,-1-1,1 0,0 1,-1-1,0 0,1 0,-1 0,-1 1,1-1,0 0,-1 0,1 0,-1-1,0 1,0 0,0-1,-1 1,1-1,0 0,-1 0,0 0,1 0,-3 1,-1 2,0 0,0-1,0 0,-1 0,1-1,-1 0,0 0,0 0,0-1,-1 0,1-1,0 1,-1-2,1 1,-1-1,-2 0,-27-15,24 4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0 170,'24'0,"23"-5,7-1,0 0,-5 1,-10-3,-7-1,-10 2</inkml:trace>
  <inkml:trace contextRef="#ctx0" brushRef="#br0" timeOffset="262.789">170 1,'-5'33,"-2"26,1 8,1-3,2-8,0-8,2-8,1-10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76,'5'29,"1"19,0 6,-6-6,-3-6,0-6,-6-4,0-3,0-1,-2-6,1-1,1 0,-2-4,1 1,2-3</inkml:trace>
  <inkml:trace contextRef="#ctx0" brushRef="#br0" timeOffset="534.234">1 443,'20'-1,"-1"-2,1 0,-1-1,0-1,0-1,0-1,-1 0,0-2,0 0,-1 0,0-2,-1 0,0-1,-1-1,0 0,-1-1,3-5,-5 3,-1 0,0-1,-1-1,-1 0,-1 0,-1-1,0 0,0-4,-1 4,14-83,-21 102,1 0,-1-1,0 1,1 0,-1 0,0 0,1 0,-1 0,0 0,1 0,-1 0,0 0,1 0,-1 1,0-1,1 0,-1 0,1 1,-1-1,0 0,1 1,-1-1,1 0,-1 1,1-1,-1 1,1-1,-1 1,1-1,0 1,-1-1,1 1,0 0,-1-1,1 1,0-1,0 1,0 0,-1-1,1 1,0 0,0-1,0 1,0 0,0-1,-48 162,46-149,0 0,1-1,1 1,0 0,0 0,1-1,1 1,0 0,1-1,0 1,1-1,1 0,-1 0,2-1,0 0,0 1,1-2,0 1,1-1,0 0,1-1,4 4,-5-4,-3-2</inkml:trace>
  <inkml:trace contextRef="#ctx0" brushRef="#br0" timeOffset="980.339">764 302,'-59'25,"58"-25,-1 1,1 0,0 0,0 0,-1-1,1 1,0 1,0-1,0 0,0 0,0 0,0 0,1 1,-1-1,0 0,1 1,-1-1,1 1,-1-1,1 0,0 1,-1-1,1 1,0-1,0 1,0-1,0 1,0-1,0 1,1-1,-1 1,1-1,-1 1,1-1,-1 1,1-1,0 0,-1 1,1-1,17 24,-15-23,1 1,-1 0,0 0,0 0,0 1,0-1,-1 1,1-1,-1 1,0 0,0 0,0 0,0 0,-1 0,0 1,0-1,0 0,0 1,-1-1,0 0,0 1,0-1,0 1,0-1,-1 0,0 1,0-1,0 0,-1 1,1-1,-1 0,0 0,0-1,-1 1,1 0,-3 3,-1-3,0 0,1-1,-1 1,0-1,-1 0,1-1,-1 1,1-1,-1-1,1 1,-1-1,0 0,0-1,0 1,0-1,0-1,1 1,-4-2,-10-3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137 141,'-5'24,"-6"22,-2 8,2 0,-2-4,1-7,3-5,2-4,-2-4,1-1,1-2,2 0,-2 0,-1 0,1 1,3-5</inkml:trace>
  <inkml:trace contextRef="#ctx0" brushRef="#br0" timeOffset="397.51">165 112,'16'79,"3"-1,4-1,28 62,-50-136,1 4,0 0,1 0,-1 0,1 0,1 0,-1-1,1 0,0 1,1-2,0 1,-1 0,2-1,-1 0,1 0,-1 0,1-1,1 0,-1 0,1-1,-1 0,1 0,1 0,-3-5,-1 0,1 0,-1-1,1 0,-1 0,0 0,0 0,0-1,-1 1,1-1,-1 0,0 0,0 0,0-1,-1 1,1-1,-1 1,0-1,-1 0,1 0,-1 0,0 0,0 0,0 0,-1 0,0 0,0-1,3-6,49-276,4 116,-47 147</inkml:trace>
  <inkml:trace contextRef="#ctx0" brushRef="#br0" timeOffset="1246.081">701 508,'0'19,"0"16,-4 7,-3 1,1-2,-3-4,-1-2,1-3,3-2,2-6</inkml:trace>
  <inkml:trace contextRef="#ctx0" brushRef="#br0" timeOffset="1534.3">758 508,'24'-5,"13"-1,4-1,1 2,-12 2,-11 5,-9 4</inkml:trace>
  <inkml:trace contextRef="#ctx0" brushRef="#br0" timeOffset="1746.555">729 705,'29'0,"19"0,6 0,-1 0,-10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0,'9'40,"-2"0,-1 0,-2 1,-3-1,0 2,-3-24,0 0,-1 0,-1-1,-1 1,0-1,-1 0,-1-1,-1 1,0-1,-1-1,-1 0,0 0,-1-1,0 0,-2 0,1-2,-2 0,-10 8,11-9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0 403,'20'-3,"-1"-1,0-1,0 0,0-2,-1 0,0-1,0-1,-1 0,0-2,-1 0,0 0,-1-2,0 0,-1 0,-1-2,0 0,0 0,-2-1,0 0,-1-1,6-15,40-115,-66 176,2 1,2 1,0-1,2 1,1 0,2 0,0 0,4 16,25 123,-27-143,-1-3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0,'-6'4,"-6"3,2-1,-1 2,1 0,0 0,1 0,-1 1,2 1,-1 0,2 0,-5 7,11-14,1-1,-1 0,1 0,0 0,0 1,0-1,0 0,1 0,-1 0,1 1,-1-1,1 0,0 0,-1 0,1 0,0 0,1 0,-1 0,0 0,0 0,1-1,-1 1,1 0,-1-1,1 0,0 1,0-1,0 0,0 0,0 0,0 0,0 0,1 1,22 18,-23-19,-1 1,1 0,-1 0,1 0,-1 0,0 1,0-1,0 0,0 0,0 1,0-1,0 1,-1-1,0 0,1 1,-1-1,0 1,0-1,0 1,0-1,-1 1,1-1,-1 1,1-1,-1 1,0-1,0 0,0 0,0 1,-1-1,1 0,-1 0,1 0,-1 0,1 0,-1-1,0 1,0 0,-1 0,-2 2,0-1,0 0,0 0,0 0,0 0,-1-1,1 0,-1 0,0 0,1-1,-1 1,0-1,0-1,0 1,0-1,-2-1,-12-3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2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8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5">169 0,'-4'39,"-3"21,1 7,1-4,2-8,1-9,1-11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48,'9'0,"14"0,6 0,4 0,1 0,0 0,-2 0,-1 0,-1 0,-1-5,0-1,-1 0,0 1,0 1,-5-3,-2 0,-3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6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47,'39'0,"26"-5,8-1,-4-1,-10 2,-9-3,-8 0,-12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4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14,'25'-5,"-30"12,-154 54,15-9,143-52,0 1,0-1,0 0,0 1,0-1,0 0,0 1,0-1,0 1,0 0,0-1,0 1,0 0,0 0,0-1,0 1,1 0,-1 0,0 0,1 0,-1 0,1 0,-1 0,1 0,-1 0,1 1,0-1,-1 0,1 0,0 0,0 0,0 0,0 1,0-1,0 0,0 0,0 0,1 0,-1 0,0 1,1-1,-1 0,1 0,-1 0,1 0,0 0,-1 0,1 0,0 0,-1-1,1 1,0 0,0 0,0-1,59 30,42-4,-101-26,0 0,0 0,0 0,-1 0,1 1,0-1,0 0,0 1,-1-1,1 1,0-1,0 1,-1-1,1 1,0-1,-1 1,1 0,-1-1,1 1,-1 0,1 0,-1-1,1 1,-1 0,0 0,1 0,-1-1,0 1,0 0,1 0,-1 0,0 0,0 0,0-1,0 1,0 0,-1 0,1 0,0 0,0 0,0 0,-1-1,1 1,0 0,-1 0,1 0,-1-1,1 1,-1 0,1-1,-1 1,0 0,1-1,-1 1,0-1,0 1,-42 30,2-11,0-1,1 2,0 1,2 2,1 2,-13 13,47-37,0 0,0 0,0 0,0 0,1 1,-1-1,1 1,0 0,0 0,0-1,0 1,0 1,0-1,1 0,-1 0,1 1,0-1,0 1,1-1,-1 1,0-1,1 1,0-1,0 1,0-1,1 1,-1 0,1-1,0 0,0 1,0-1,0 1,0-1,1 0,-1 0,1 0,0 0,0 0,0 0,1 0,-1 0,1-1,-1 0,1 1,0-1,1 1,8 1,-1-1,1 0,0-1,0 0,0 0,0-1,0-1,0 0,0-1,0 0,0-1,0 0,0-1,-1-1,1 1,-1-2,0 0,0 0,0-1,-1 0,0 0,0-2,-1 1,8-8,-3 4</inkml:trace>
  <inkml:trace contextRef="#ctx0" brushRef="#br0" timeOffset="246.78">863 71,'-24'43,"-13"19,0 4,2-4,6-9,9-7,7-8,1-5,3-4,3-1,2-1,3-1,0 1,1-5</inkml:trace>
  <inkml:trace contextRef="#ctx0" brushRef="#br0" timeOffset="515.294">778 43,'53'-5,"22"-1,3-1,-7 2,-10 2,-12-4,-8-1,-17 7,-12 2</inkml:trace>
  <inkml:trace contextRef="#ctx0" brushRef="#br0" timeOffset="715.36">778 410,'39'-5,"26"-1,8-1,-5 2,-13-3,-16 0</inkml:trace>
  <inkml:trace contextRef="#ctx0" brushRef="#br0" timeOffset="936.516">1343 381,'-24'39,"-8"16,-3 5,4-3,2-12,7-13</inkml:trace>
  <inkml:trace contextRef="#ctx0" brushRef="#br0" timeOffset="1186.766">1145 325,'20'14,"15"15,7 7,0 2,-1-1,-3-1,-3-3,-3-6,-7-3,-3-6,-5-6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612 424,'-13'-8,"0"1,0 0,-1 1,0 0,0 1,-1 1,1 0,-1 1,0 1,0 0,0 1,0 1,0 0,0 1,0 0,0 2,0 0,1 0,-1 1,-9 5,2-2,-46 27,67-33,1-1,-1 1,1 0,-1 0,1 0,-1 0,1-1,0 1,0 0,0 0,-1 0,1 0,0 0,0 0,0 0,0 0,0 0,1 0,-1-1,0 1,0 0,0 0,1 0,-1 0,1 0,-1 0,1-1,-1 1,1 0,-1 0,1-1,-1 1,1 0,0-1,0 1,-1-1,1 1,0-1,0 1,-1-1,1 1,0-1,0 0,0 0,0 1,0-1,44 12,90 2,-134-14,-1 0,1 1,0-1,0 0,0 1,0-1,-1 1,1-1,0 1,0 0,-1-1,1 1,0 0,-1 0,1-1,-1 1,1 0,-1 0,1 0,-1-1,0 1,1 0,-1 0,0 0,0 0,0 0,1 0,-1 0,0 0,0 0,0 0,-1 0,1 0,0 0,0-1,0 1,-1 0,1 0,0 0,-1 0,1 0,-1-1,1 1,-1 0,0 0,1-1,-1 1,0 0,-38 37,34-34,-311 206,313-209,0 0,0 0,1 0,-1 1,0-1,1 1,-1-1,1 1,0 0,-1 0,1 0,0 1,0-1,1 0,-1 1,0-1,1 1,-1 0,1-1,0 1,0 0,0 0,0 0,0 0,1 0,0 0,-1 0,1 0,0 0,0 0,1 0,-1 0,0 0,1 0,0 0,0 1,5 2,-1 0,1-1,0 0,0 0,0-1,1 1,0-1,0-1,0 1,0-1,0-1,1 1,-1-1,1 0,0-1,-1 0,1 0,0-1,0 0,0 0,0-1,-1 0,1 0,0 0,-1-1,1-1,0 0,23-24,-22 10</inkml:trace>
  <inkml:trace contextRef="#ctx0" brushRef="#br0" timeOffset="245.556">499 0,'-235'769,"218"-718,-3-1,-2-2,-3 0,-1-2,-14 18,24-39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60,'-8'11,"0"0,1 1,0 0,1 0,0 1,1-1,0 1,-2 11,2-9,-19 52,-3-1,-3-1,-32 50,21-25,35-65</inkml:trace>
  <inkml:trace contextRef="#ctx0" brushRef="#br0" timeOffset="505.094">226 89,'29'196,"-27"-166,1 0,2-1,1 0,1 0,10 24,-17-51,1 1,0-1,-1 1,1-1,0 1,0-1,1 0,-1 0,0 1,1-1,-1 0,1 0,0 0,0-1,0 1,0 0,0-1,0 1,0-1,0 0,1 1,-1-1,0 0,1-1,-1 1,1 0,-1-1,1 1,-1-1,1 0,-1 0,1 0,0 0,-1 0,1 0,-1-1,1 0,-1 1,1-1,-1 0,0 0,1 0,-1 0,0-1,0 1,0 0,0-1,0 0,0 0,0 1,0-1,-1 0,9-14,-1-1,0 0,-2 0,0-1,-1 0,0 0,-1-6,2 1,64-307,-68 316</inkml:trace>
  <inkml:trace contextRef="#ctx0" brushRef="#br0" timeOffset="888.714">622 399,'0'5,"0"11,0 8,0 4,0 2,0 2,0-1,0-6</inkml:trace>
  <inkml:trace contextRef="#ctx0" brushRef="#br0" timeOffset="1421.505">650 343,'5'-5,"0"1,0 0,1 0,0 0,-1 1,1 0,1 0,-1 0,0 1,1 0,-1 0,1 0,-1 1,1 0,0 1,0-1,-1 1,1 0,0 1,0 0,-1 0,2 1,-7 0,0 0,0 0,0 0,0 0,0 0,0 1,0-1,-1 0,1 1,-1-1,0 1,1-1,-1 1,0-1,-1 0,1 1,0-1,-1 1,1-1,-1 0,0 1,0-1,0 0,0 0,0 0,0 0,0 1,-1-2,1 1,-1 0,0 0,0 0,1-1,-1 1,0-1,-2 1,-9 17,13-16,-1 0,0 0,0 0,1 0,0-1,0 1,-1 0,2 0,-1 0,0 0,1 0,-1 0,1 0,0 0,0 0,0-1,0 1,0 0,1-1,-1 1,1-1,0 1,-1-1,1 0,0 0,1 0,-1 0,0 0,1 0,-1 0,1-1,-1 1,1-1,0 0,-1 0,1 0,2 0,38 34,-41-33,-1 1,1 0,-1 0,0 0,1 0,-1 1,-1-1,1 0,0 0,-1 1,0-1,1 0,-1 1,-1-1,1 0,0 1,-1-1,0 0,1 0,-1 0,-1 1,1-1,0 0,-1 0,1 0,-1-1,0 1,0 0,0-1,-1 1,1-1,0 0,-1 0,0 0,1 0,-3 1,-1 2,0 0,0-1,0 0,-1 0,1-1,-1 0,0 0,0 0,0-1,-1 0,1-1,0 1,-1-2,1 1,-1-1,-2 0,-27-15,24 4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0 170,'24'0,"23"-5,7-1,0 0,-5 1,-10-3,-7-1,-10 2</inkml:trace>
  <inkml:trace contextRef="#ctx0" brushRef="#br0" timeOffset="262.789">170 1,'-5'33,"-2"26,1 8,1-3,2-8,0-8,2-8,1-10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76,'5'29,"1"19,0 6,-6-6,-3-6,0-6,-6-4,0-3,0-1,-2-6,1-1,1 0,-2-4,1 1,2-3</inkml:trace>
  <inkml:trace contextRef="#ctx0" brushRef="#br0" timeOffset="534.234">1 443,'20'-1,"-1"-2,1 0,-1-1,0-1,0-1,0-1,-1 0,0-2,0 0,-1 0,0-2,-1 0,0-1,-1-1,0 0,-1-1,3-5,-5 3,-1 0,0-1,-1-1,-1 0,-1 0,-1-1,0 0,0-4,-1 4,14-83,-21 102,1 0,-1-1,0 1,1 0,-1 0,0 0,1 0,-1 0,0 0,1 0,-1 0,0 0,1 0,-1 1,0-1,1 0,-1 0,1 1,-1-1,0 0,1 1,-1-1,1 0,-1 1,1-1,-1 1,1-1,-1 1,1-1,0 1,-1-1,1 1,0 0,-1-1,1 1,0-1,0 1,0 0,-1-1,1 1,0 0,0-1,0 1,0 0,0-1,-48 162,46-149,0 0,1-1,1 1,0 0,0 0,1-1,1 1,0 0,1-1,0 1,1-1,1 0,-1 0,2-1,0 0,0 1,1-2,0 1,1-1,0 0,1-1,4 4,-5-4,-3-2</inkml:trace>
  <inkml:trace contextRef="#ctx0" brushRef="#br0" timeOffset="980.339">764 302,'-59'25,"58"-25,-1 1,1 0,0 0,0 0,-1-1,1 1,0 1,0-1,0 0,0 0,0 0,0 0,1 1,-1-1,0 0,1 1,-1-1,1 1,-1-1,1 0,0 1,-1-1,1 1,0-1,0 1,0-1,0 1,0-1,0 1,1-1,-1 1,1-1,-1 1,1-1,-1 1,1-1,0 0,-1 1,1-1,17 24,-15-23,1 1,-1 0,0 0,0 0,0 1,0-1,-1 1,1-1,-1 1,0 0,0 0,0 0,0 0,-1 0,0 1,0-1,0 0,0 1,-1-1,0 0,0 1,0-1,0 1,0-1,-1 0,0 1,0-1,0 0,-1 1,1-1,-1 0,0 0,0-1,-1 1,1 0,-3 3,-1-3,0 0,1-1,-1 1,0-1,-1 0,1-1,-1 1,1-1,-1-1,1 1,-1-1,0 0,0-1,0 1,0-1,0-1,1 1,-4-2,-10-3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137 141,'-5'24,"-6"22,-2 8,2 0,-2-4,1-7,3-5,2-4,-2-4,1-1,1-2,2 0,-2 0,-1 0,1 1,3-5</inkml:trace>
  <inkml:trace contextRef="#ctx0" brushRef="#br0" timeOffset="397.51">165 112,'16'79,"3"-1,4-1,28 62,-50-136,1 4,0 0,1 0,-1 0,1 0,1 0,-1-1,1 0,0 1,1-2,0 1,-1 0,2-1,-1 0,1 0,-1 0,1-1,1 0,-1 0,1-1,-1 0,1 0,1 0,-3-5,-1 0,1 0,-1-1,1 0,-1 0,0 0,0 0,0-1,-1 1,1-1,-1 0,0 0,0 0,0-1,-1 1,1-1,-1 1,0-1,-1 0,1 0,-1 0,0 0,0 0,0 0,-1 0,0 0,0-1,3-6,49-276,4 116,-47 147</inkml:trace>
  <inkml:trace contextRef="#ctx0" brushRef="#br0" timeOffset="1246.081">701 508,'0'19,"0"16,-4 7,-3 1,1-2,-3-4,-1-2,1-3,3-2,2-6</inkml:trace>
  <inkml:trace contextRef="#ctx0" brushRef="#br0" timeOffset="1534.3">758 508,'24'-5,"13"-1,4-1,1 2,-12 2,-11 5,-9 4</inkml:trace>
  <inkml:trace contextRef="#ctx0" brushRef="#br0" timeOffset="1746.555">729 705,'29'0,"19"0,6 0,-1 0,-10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0,'9'40,"-2"0,-1 0,-2 1,-3-1,0 2,-3-24,0 0,-1 0,-1-1,-1 1,0-1,-1 0,-1-1,-1 1,0-1,-1-1,-1 0,0 0,-1-1,0 0,-2 0,1-2,-2 0,-10 8,11-9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0 403,'20'-3,"-1"-1,0-1,0 0,0-2,-1 0,0-1,0-1,-1 0,0-2,-1 0,0 0,-1-2,0 0,-1 0,-1-2,0 0,0 0,-2-1,0 0,-1-1,6-15,40-115,-66 176,2 1,2 1,0-1,2 1,1 0,2 0,0 0,4 16,25 123,-27-143,-1-3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0,'-6'4,"-6"3,2-1,-1 2,1 0,0 0,1 0,-1 1,2 1,-1 0,2 0,-5 7,11-14,1-1,-1 0,1 0,0 0,0 1,0-1,0 0,1 0,-1 0,1 1,-1-1,1 0,0 0,-1 0,1 0,0 0,1 0,-1 0,0 0,0 0,1-1,-1 1,1 0,-1-1,1 0,0 1,0-1,0 0,0 0,0 0,0 0,0 0,1 1,22 18,-23-19,-1 1,1 0,-1 0,1 0,-1 0,0 1,0-1,0 0,0 0,0 1,0-1,0 1,-1-1,0 0,1 1,-1-1,0 1,0-1,0 1,0-1,-1 1,1-1,-1 1,1-1,-1 1,0-1,0 0,0 0,0 1,-1-1,1 0,-1 0,1 0,-1 0,1 0,-1-1,0 1,0 0,-1 0,-2 2,0-1,0 0,0 0,0 0,0 0,-1-1,1 0,-1 0,0 0,1-1,-1 1,0-1,0-1,0 1,0-1,-2-1,-12-3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59,'5'0,"6"0,2-5,3-1,3 0,4 1,3-3,1-1,1 2,1 1,0 3,0 1,0 1,-1 1,1 0,-10 0,-9 1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52,'28'0,"20"-4,6-3,-1 1,-5 1,-6 1,-5-3,-4 0,-3 0,-7 3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217 114,'-206'300,"195"-285,17-21,10-12,54-58,220-213,-291 290,1 0,0 0,0-1,0 1,0 0,0 0,0 0,0 0,0 0,0-1,0 1,0 0,0 0,1 0,-1 0,0-1,1 1,-1 0,0 0,1-1,-1 1,1 0,-1-1,1 1,0 0,-1-1,1 1,0-1,-1 1,1-1,0 1,-1-1,1 0,0 1,0-1,0 0,-1 1,1-1,0 0,0 0,0 0,0 0,0 0,-1 0,1 0,0 0,0 0,0 0,0-1,-1 1,1 0,0 0,0-1,0 1,-1-1,1 1,0-1,-1 1,1-1,0 1,-1-1,1 1,-1-1,1 0,-1 1,1-1,-1 0,1 0,-1 0,-3 26,-2 0,-1-1,0 0,-2 0,-1 0,-11 19,7-13,12-29,0 0,1-1,-1 1,0 0,0-1,0 1,1 0,-1 0,1 0,-1 0,0 0,1 0,-1 0,1 0,0 0,-1 0,1 0,0 0,0 0,-1 0,1 0,0 0,0 0,0 0,0 0,1 0,-1 0,0 1,0-1,1 0,-1 0,0 0,1 0,-1 0,1 0,0-1,-1 1,1 0,0 0,-1 0,1 0,0-1,0 1,0 0,-1-1,1 1,0-1,0 1,0-1,0 1,0-1,0 0,0 1,0-1,0 0,0 0,1 0,-1 0,0 0,13-7,0-2,-1 0,0-1,-1 0,0-1,0 0,-1-1,0 0,11-12,0 0,2 1,0 0,2 2,0 1,1 1,15-6,-41 24,0 1,0-1,0 1,0-1,0 1,0 0,0-1,0 1,0 0,0 0,0 0,0 0,0 0,0 0,0 0,0 0,0 0,0 0,0 1,0-1,0 0,0 1,0-1,0 1,0-1,0 1,0 0,0-1,-1 1,1 0,0-1,0 1,-1 0,1 0,-1 0,1 0,0 0,-1-1,0 1,1 0,-1 0,0 0,1 0,-1 0,0 0,0 1,0-1,0 0,4 58,-4-52,-3 141,3-123</inkml:trace>
  <inkml:trace contextRef="#ctx0" brushRef="#br0" timeOffset="652.638">1289 1,'-42'11,"1"2,0 2,2 1,0 3,0 1,-1 3,-34 44,73-65,-1 0,1 0,0 0,-1-1,1 1,0 1,0-1,0 0,1 0,-1 0,0 0,1 1,-1-1,1 0,0 0,0 1,0-1,0 0,0 1,0-1,1 0,-1 0,1 1,0-1,-1 0,1 0,0 0,0 0,0 0,1 0,-1 0,0 0,1 0,-1-1,1 1,0 0,0-1,-1 0,1 1,1 0,4 1,-1 0,0 0,1 0,-1-1,1 0,0 0,0-1,-1 0,1 0,0 0,0-1,0 0,0-1,0 1,0-1,0-1,0 1,0-1,-1 0,7-3,125-69,-135 72,120-78,-123 79,1 0,0 0,0 1,0-1,0 0,0 1,0-1,0 1,0-1,0 1,0 0,0-1,0 1,1 0,-1 0,0 0,0 0,0 0,0 0,0 0,1 0,-1 0,0 0,0 1,0-1,0 0,0 1,0-1,0 1,0-1,0 1,0 0,0-1,0 1,0 0,0 0,-1-1,1 1,0 0,0 0,-1 0,1 0,-1 0,1 0,-1 0,1 0,-1 0,0 1,0-1,1 0,-1 0,0 1,3 70,-3-60,-1-7,0 0,1 1,0-1,0 1,0-1,1 0,0 1,0-1,0 0,0 0,1 1,0-1,0 0,1-1,-1 1,1 0,0-1,0 1,1-1,-1 0,1 0,12 5</inkml:trace>
  <inkml:trace contextRef="#ctx0" brushRef="#br0" timeOffset="5875.189">1882 255,'-10'9,"-12"9,-3 5,-2 4,-1-2,4-1,2-5,4-1,0-3,4-4</inkml:trace>
  <inkml:trace contextRef="#ctx0" brushRef="#br0" timeOffset="6253.902">1712 198,'0'10,"5"2,6 6,7-2,4-3,-1 1,0-2,2-3,-3 2,-1-1,-3 3,-4 3,-5 5,-2 3,-4 2,4-3,1-6</inkml:trace>
  <inkml:trace contextRef="#ctx0" brushRef="#br0" timeOffset="7725.357">2023 170,'-5'0,"-6"0,-2 5,-2 6,0 6,-2 1,-2 1,1 3,5-3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2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8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5">169 0,'-4'39,"-3"21,1 7,1-4,2-8,1-9,1-11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48,'9'0,"14"0,6 0,4 0,1 0,0 0,-2 0,-1 0,-1 0,-1-5,0-1,-1 0,0 1,0 1,-5-3,-2 0,-3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6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47,'39'0,"26"-5,8-1,-4-1,-10 2,-9-3,-8 0,-12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4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14,'25'-5,"-30"12,-154 54,15-9,143-52,0 1,0-1,0 0,0 1,0-1,0 0,0 1,0-1,0 1,0 0,0-1,0 1,0 0,0 0,0-1,0 1,1 0,-1 0,0 0,1 0,-1 0,1 0,-1 0,1 0,-1 0,1 1,0-1,-1 0,1 0,0 0,0 0,0 0,0 1,0-1,0 0,0 0,0 0,1 0,-1 0,0 1,1-1,-1 0,1 0,-1 0,1 0,0 0,-1 0,1 0,0 0,-1-1,1 1,0 0,0 0,0-1,59 30,42-4,-101-26,0 0,0 0,0 0,-1 0,1 1,0-1,0 0,0 1,-1-1,1 1,0-1,0 1,-1-1,1 1,0-1,-1 1,1 0,-1-1,1 1,-1 0,1 0,-1-1,1 1,-1 0,0 0,1 0,-1-1,0 1,0 0,1 0,-1 0,0 0,0 0,0-1,0 1,0 0,-1 0,1 0,0 0,0 0,0 0,-1-1,1 1,0 0,-1 0,1 0,-1-1,1 1,-1 0,1-1,-1 1,0 0,1-1,-1 1,0-1,0 1,-42 30,2-11,0-1,1 2,0 1,2 2,1 2,-13 13,47-37,0 0,0 0,0 0,0 0,1 1,-1-1,1 1,0 0,0 0,0-1,0 1,0 1,0-1,1 0,-1 0,1 1,0-1,0 1,1-1,-1 1,0-1,1 1,0-1,0 1,0-1,1 1,-1 0,1-1,0 0,0 1,0-1,0 1,0-1,1 0,-1 0,1 0,0 0,0 0,0 0,1 0,-1 0,1-1,-1 0,1 1,0-1,1 1,8 1,-1-1,1 0,0-1,0 0,0 0,0-1,0-1,0 0,0-1,0 0,0-1,0 0,0-1,-1-1,1 1,-1-2,0 0,0 0,0-1,-1 0,0 0,0-2,-1 1,8-8,-3 4</inkml:trace>
  <inkml:trace contextRef="#ctx0" brushRef="#br0" timeOffset="246.78">863 71,'-24'43,"-13"19,0 4,2-4,6-9,9-7,7-8,1-5,3-4,3-1,2-1,3-1,0 1,1-5</inkml:trace>
  <inkml:trace contextRef="#ctx0" brushRef="#br0" timeOffset="515.294">778 43,'53'-5,"22"-1,3-1,-7 2,-10 2,-12-4,-8-1,-17 7,-12 2</inkml:trace>
  <inkml:trace contextRef="#ctx0" brushRef="#br0" timeOffset="715.36">778 410,'39'-5,"26"-1,8-1,-5 2,-13-3,-16 0</inkml:trace>
  <inkml:trace contextRef="#ctx0" brushRef="#br0" timeOffset="936.516">1343 381,'-24'39,"-8"16,-3 5,4-3,2-12,7-13</inkml:trace>
  <inkml:trace contextRef="#ctx0" brushRef="#br0" timeOffset="1186.766">1145 325,'20'14,"15"15,7 7,0 2,-1-1,-3-1,-3-3,-3-6,-7-3,-3-6,-5-6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612 424,'-13'-8,"0"1,0 0,-1 1,0 0,0 1,-1 1,1 0,-1 1,0 1,0 0,0 1,0 1,0 0,0 1,0 0,0 2,0 0,1 0,-1 1,-9 5,2-2,-46 27,67-33,1-1,-1 1,1 0,-1 0,1 0,-1 0,1-1,0 1,0 0,0 0,-1 0,1 0,0 0,0 0,0 0,0 0,0 0,1 0,-1-1,0 1,0 0,0 0,1 0,-1 0,1 0,-1 0,1-1,-1 1,1 0,-1 0,1-1,-1 1,1 0,0-1,0 1,-1-1,1 1,0-1,0 1,-1-1,1 1,0-1,0 0,0 0,0 1,0-1,44 12,90 2,-134-14,-1 0,1 1,0-1,0 0,0 1,0-1,-1 1,1-1,0 1,0 0,-1-1,1 1,0 0,-1 0,1-1,-1 1,1 0,-1 0,1 0,-1-1,0 1,1 0,-1 0,0 0,0 0,0 0,1 0,-1 0,0 0,0 0,0 0,-1 0,1 0,0 0,0-1,0 1,-1 0,1 0,0 0,-1 0,1 0,-1-1,1 1,-1 0,0 0,1-1,-1 1,0 0,-38 37,34-34,-311 206,313-209,0 0,0 0,1 0,-1 1,0-1,1 1,-1-1,1 1,0 0,-1 0,1 0,0 1,0-1,1 0,-1 1,0-1,1 1,-1 0,1-1,0 1,0 0,0 0,0 0,0 0,1 0,0 0,-1 0,1 0,0 0,0 0,1 0,-1 0,0 0,1 0,0 0,0 1,5 2,-1 0,1-1,0 0,0 0,0-1,1 1,0-1,0-1,0 1,0-1,0-1,1 1,-1-1,1 0,0-1,-1 0,1 0,0-1,0 0,0 0,0-1,-1 0,1 0,0 0,-1-1,1-1,0 0,23-24,-22 10</inkml:trace>
  <inkml:trace contextRef="#ctx0" brushRef="#br0" timeOffset="245.556">499 0,'-235'769,"218"-718,-3-1,-2-2,-3 0,-1-2,-14 18,24-39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60,'-8'11,"0"0,1 1,0 0,1 0,0 1,1-1,0 1,-2 11,2-9,-19 52,-3-1,-3-1,-32 50,21-25,35-65</inkml:trace>
  <inkml:trace contextRef="#ctx0" brushRef="#br0" timeOffset="505.094">226 89,'29'196,"-27"-166,1 0,2-1,1 0,1 0,10 24,-17-51,1 1,0-1,-1 1,1-1,0 1,0-1,1 0,-1 0,0 1,1-1,-1 0,1 0,0 0,0-1,0 1,0 0,0-1,0 1,0-1,0 0,1 1,-1-1,0 0,1-1,-1 1,1 0,-1-1,1 1,-1-1,1 0,-1 0,1 0,0 0,-1 0,1 0,-1-1,1 0,-1 1,1-1,-1 0,0 0,1 0,-1 0,0-1,0 1,0 0,0-1,0 0,0 0,0 1,0-1,-1 0,9-14,-1-1,0 0,-2 0,0-1,-1 0,0 0,-1-6,2 1,64-307,-68 316</inkml:trace>
  <inkml:trace contextRef="#ctx0" brushRef="#br0" timeOffset="888.714">622 399,'0'5,"0"11,0 8,0 4,0 2,0 2,0-1,0-6</inkml:trace>
  <inkml:trace contextRef="#ctx0" brushRef="#br0" timeOffset="1421.505">650 343,'5'-5,"0"1,0 0,1 0,0 0,-1 1,1 0,1 0,-1 0,0 1,1 0,-1 0,1 0,-1 1,1 0,0 1,0-1,-1 1,1 0,0 1,0 0,-1 0,2 1,-7 0,0 0,0 0,0 0,0 0,0 0,0 1,0-1,-1 0,1 1,-1-1,0 1,1-1,-1 1,0-1,-1 0,1 1,0-1,-1 1,1-1,-1 0,0 1,0-1,0 0,0 0,0 0,0 0,0 1,-1-2,1 1,-1 0,0 0,0 0,1-1,-1 1,0-1,-2 1,-9 17,13-16,-1 0,0 0,0 0,1 0,0-1,0 1,-1 0,2 0,-1 0,0 0,1 0,-1 0,1 0,0 0,0 0,0-1,0 1,0 0,1-1,-1 1,1-1,0 1,-1-1,1 0,0 0,1 0,-1 0,0 0,1 0,-1 0,1-1,-1 1,1-1,0 0,-1 0,1 0,2 0,38 34,-41-33,-1 1,1 0,-1 0,0 0,1 0,-1 1,-1-1,1 0,0 0,-1 1,0-1,1 0,-1 1,-1-1,1 0,0 1,-1-1,0 0,1 0,-1 0,-1 1,1-1,0 0,-1 0,1 0,-1-1,0 1,0 0,0-1,-1 1,1-1,0 0,-1 0,0 0,1 0,-3 1,-1 2,0 0,0-1,0 0,-1 0,1-1,-1 0,0 0,0 0,0-1,-1 0,1-1,0 1,-1-2,1 1,-1-1,-2 0,-27-15,24 4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0 170,'24'0,"23"-5,7-1,0 0,-5 1,-10-3,-7-1,-10 2</inkml:trace>
  <inkml:trace contextRef="#ctx0" brushRef="#br0" timeOffset="262.789">170 1,'-5'33,"-2"26,1 8,1-3,2-8,0-8,2-8,1-10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76,'5'29,"1"19,0 6,-6-6,-3-6,0-6,-6-4,0-3,0-1,-2-6,1-1,1 0,-2-4,1 1,2-3</inkml:trace>
  <inkml:trace contextRef="#ctx0" brushRef="#br0" timeOffset="534.234">1 443,'20'-1,"-1"-2,1 0,-1-1,0-1,0-1,0-1,-1 0,0-2,0 0,-1 0,0-2,-1 0,0-1,-1-1,0 0,-1-1,3-5,-5 3,-1 0,0-1,-1-1,-1 0,-1 0,-1-1,0 0,0-4,-1 4,14-83,-21 102,1 0,-1-1,0 1,1 0,-1 0,0 0,1 0,-1 0,0 0,1 0,-1 0,0 0,1 0,-1 1,0-1,1 0,-1 0,1 1,-1-1,0 0,1 1,-1-1,1 0,-1 1,1-1,-1 1,1-1,-1 1,1-1,0 1,-1-1,1 1,0 0,-1-1,1 1,0-1,0 1,0 0,-1-1,1 1,0 0,0-1,0 1,0 0,0-1,-48 162,46-149,0 0,1-1,1 1,0 0,0 0,1-1,1 1,0 0,1-1,0 1,1-1,1 0,-1 0,2-1,0 0,0 1,1-2,0 1,1-1,0 0,1-1,4 4,-5-4,-3-2</inkml:trace>
  <inkml:trace contextRef="#ctx0" brushRef="#br0" timeOffset="980.339">764 302,'-59'25,"58"-25,-1 1,1 0,0 0,0 0,-1-1,1 1,0 1,0-1,0 0,0 0,0 0,0 0,1 1,-1-1,0 0,1 1,-1-1,1 1,-1-1,1 0,0 1,-1-1,1 1,0-1,0 1,0-1,0 1,0-1,0 1,1-1,-1 1,1-1,-1 1,1-1,-1 1,1-1,0 0,-1 1,1-1,17 24,-15-23,1 1,-1 0,0 0,0 0,0 1,0-1,-1 1,1-1,-1 1,0 0,0 0,0 0,0 0,-1 0,0 1,0-1,0 0,0 1,-1-1,0 0,0 1,0-1,0 1,0-1,-1 0,0 1,0-1,0 0,-1 1,1-1,-1 0,0 0,0-1,-1 1,1 0,-3 3,-1-3,0 0,1-1,-1 1,0-1,-1 0,1-1,-1 1,1-1,-1-1,1 1,-1-1,0 0,0-1,0 1,0-1,0-1,1 1,-4-2,-10-3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137 141,'-5'24,"-6"22,-2 8,2 0,-2-4,1-7,3-5,2-4,-2-4,1-1,1-2,2 0,-2 0,-1 0,1 1,3-5</inkml:trace>
  <inkml:trace contextRef="#ctx0" brushRef="#br0" timeOffset="397.51">165 112,'16'79,"3"-1,4-1,28 62,-50-136,1 4,0 0,1 0,-1 0,1 0,1 0,-1-1,1 0,0 1,1-2,0 1,-1 0,2-1,-1 0,1 0,-1 0,1-1,1 0,-1 0,1-1,-1 0,1 0,1 0,-3-5,-1 0,1 0,-1-1,1 0,-1 0,0 0,0 0,0-1,-1 1,1-1,-1 0,0 0,0 0,0-1,-1 1,1-1,-1 1,0-1,-1 0,1 0,-1 0,0 0,0 0,0 0,-1 0,0 0,0-1,3-6,49-276,4 116,-47 147</inkml:trace>
  <inkml:trace contextRef="#ctx0" brushRef="#br0" timeOffset="1246.081">701 508,'0'19,"0"16,-4 7,-3 1,1-2,-3-4,-1-2,1-3,3-2,2-6</inkml:trace>
  <inkml:trace contextRef="#ctx0" brushRef="#br0" timeOffset="1534.3">758 508,'24'-5,"13"-1,4-1,1 2,-12 2,-11 5,-9 4</inkml:trace>
  <inkml:trace contextRef="#ctx0" brushRef="#br0" timeOffset="1746.555">729 705,'29'0,"19"0,6 0,-1 0,-10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0,'9'40,"-2"0,-1 0,-2 1,-3-1,0 2,-3-24,0 0,-1 0,-1-1,-1 1,0-1,-1 0,-1-1,-1 1,0-1,-1-1,-1 0,0 0,-1-1,0 0,-2 0,1-2,-2 0,-10 8,11-9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0 403,'20'-3,"-1"-1,0-1,0 0,0-2,-1 0,0-1,0-1,-1 0,0-2,-1 0,0 0,-1-2,0 0,-1 0,-1-2,0 0,0 0,-2-1,0 0,-1-1,6-15,40-115,-66 176,2 1,2 1,0-1,2 1,1 0,2 0,0 0,4 16,25 123,-27-143,-1-3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0,'-6'4,"-6"3,2-1,-1 2,1 0,0 0,1 0,-1 1,2 1,-1 0,2 0,-5 7,11-14,1-1,-1 0,1 0,0 0,0 1,0-1,0 0,1 0,-1 0,1 1,-1-1,1 0,0 0,-1 0,1 0,0 0,1 0,-1 0,0 0,0 0,1-1,-1 1,1 0,-1-1,1 0,0 1,0-1,0 0,0 0,0 0,0 0,0 0,1 1,22 18,-23-19,-1 1,1 0,-1 0,1 0,-1 0,0 1,0-1,0 0,0 0,0 1,0-1,0 1,-1-1,0 0,1 1,-1-1,0 1,0-1,0 1,0-1,-1 1,1-1,-1 1,1-1,-1 1,0-1,0 0,0 0,0 1,-1-1,1 0,-1 0,1 0,-1 0,1 0,-1-1,0 1,0 0,-1 0,-2 2,0-1,0 0,0 0,0 0,0 0,-1-1,1 0,-1 0,0 0,1-1,-1 1,0-1,0-1,0 1,0-1,-2-1,-12-3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59,'5'0,"6"0,2-5,3-1,3 0,4 1,3-3,1-1,1 2,1 1,0 3,0 1,0 1,-1 1,1 0,-10 0,-9 1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52,'28'0,"20"-4,6-3,-1 1,-5 1,-6 1,-5-3,-4 0,-3 0,-7 3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217 114,'-206'300,"195"-285,17-21,10-12,54-58,220-213,-291 290,1 0,0 0,0-1,0 1,0 0,0 0,0 0,0 0,0 0,0-1,0 1,0 0,0 0,1 0,-1 0,0-1,1 1,-1 0,0 0,1-1,-1 1,1 0,-1-1,1 1,0 0,-1-1,1 1,0-1,-1 1,1-1,0 1,-1-1,1 0,0 1,0-1,0 0,-1 1,1-1,0 0,0 0,0 0,0 0,0 0,-1 0,1 0,0 0,0 0,0 0,0-1,-1 1,1 0,0 0,0-1,0 1,-1-1,1 1,0-1,-1 1,1-1,0 1,-1-1,1 1,-1-1,1 0,-1 1,1-1,-1 0,1 0,-1 0,-3 26,-2 0,-1-1,0 0,-2 0,-1 0,-11 19,7-13,12-29,0 0,1-1,-1 1,0 0,0-1,0 1,1 0,-1 0,1 0,-1 0,0 0,1 0,-1 0,1 0,0 0,-1 0,1 0,0 0,0 0,-1 0,1 0,0 0,0 0,0 0,0 0,1 0,-1 0,0 1,0-1,1 0,-1 0,0 0,1 0,-1 0,1 0,0-1,-1 1,1 0,0 0,-1 0,1 0,0-1,0 1,0 0,-1-1,1 1,0-1,0 1,0-1,0 1,0-1,0 0,0 1,0-1,0 0,0 0,1 0,-1 0,0 0,13-7,0-2,-1 0,0-1,-1 0,0-1,0 0,-1-1,0 0,11-12,0 0,2 1,0 0,2 2,0 1,1 1,15-6,-41 24,0 1,0-1,0 1,0-1,0 1,0 0,0-1,0 1,0 0,0 0,0 0,0 0,0 0,0 0,0 0,0 0,0 0,0 0,0 1,0-1,0 0,0 1,0-1,0 1,0-1,0 1,0 0,0-1,-1 1,1 0,0-1,0 1,-1 0,1 0,-1 0,1 0,0 0,-1-1,0 1,1 0,-1 0,0 0,1 0,-1 0,0 0,0 1,0-1,0 0,4 58,-4-52,-3 141,3-123</inkml:trace>
  <inkml:trace contextRef="#ctx0" brushRef="#br0" timeOffset="652.638">1289 1,'-42'11,"1"2,0 2,2 1,0 3,0 1,-1 3,-34 44,73-65,-1 0,1 0,0 0,-1-1,1 1,0 1,0-1,0 0,1 0,-1 0,0 0,1 1,-1-1,1 0,0 0,0 1,0-1,0 0,0 1,0-1,1 0,-1 0,1 1,0-1,-1 0,1 0,0 0,0 0,0 0,1 0,-1 0,0 0,1 0,-1-1,1 1,0 0,0-1,-1 0,1 1,1 0,4 1,-1 0,0 0,1 0,-1-1,1 0,0 0,0-1,-1 0,1 0,0 0,0-1,0 0,0-1,0 1,0-1,0-1,0 1,0-1,-1 0,7-3,125-69,-135 72,120-78,-123 79,1 0,0 0,0 1,0-1,0 0,0 1,0-1,0 1,0-1,0 1,0 0,0-1,0 1,1 0,-1 0,0 0,0 0,0 0,0 0,0 0,1 0,-1 0,0 0,0 1,0-1,0 0,0 1,0-1,0 1,0-1,0 1,0 0,0-1,0 1,0 0,0 0,-1-1,1 1,0 0,0 0,-1 0,1 0,-1 0,1 0,-1 0,1 0,-1 0,0 1,0-1,1 0,-1 0,0 1,3 70,-3-60,-1-7,0 0,1 1,0-1,0 1,0-1,1 0,0 1,0-1,0 0,0 0,1 1,0-1,0 0,1-1,-1 1,1 0,0-1,0 1,1-1,-1 0,1 0,12 5</inkml:trace>
  <inkml:trace contextRef="#ctx0" brushRef="#br0" timeOffset="5875.189">1882 255,'-10'9,"-12"9,-3 5,-2 4,-1-2,4-1,2-5,4-1,0-3,4-4</inkml:trace>
  <inkml:trace contextRef="#ctx0" brushRef="#br0" timeOffset="6253.902">1712 198,'0'10,"5"2,6 6,7-2,4-3,-1 1,0-2,2-3,-3 2,-1-1,-3 3,-4 3,-5 5,-2 3,-4 2,4-3,1-6</inkml:trace>
  <inkml:trace contextRef="#ctx0" brushRef="#br0" timeOffset="7725.357">2023 170,'-5'0,"-6"0,-2 5,-2 6,0 6,-2 1,-2 1,1 3,5-3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49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1,'-30'4,"19"-3,1 0,-1 1,0 0,1 1,0 0,-1 0,1 1,1 1,-10 5,17-10,1 1,0 0,-1 0,1-1,0 1,0 0,0 0,0 1,0-1,0 0,0 0,0 0,0 1,1-1,-1 0,0 1,1-1,-1 1,1-1,0 0,-1 1,1-1,0 1,0-1,0 1,0-1,0 1,0-1,0 1,1-1,-1 1,1-1,-1 1,1-1,-1 0,1 1,0 0,43 44,-22-26,-20-17,0 0,0-1,0 1,-1 0,1 0,-1 0,1 0,-1 0,0 0,0 0,-1 1,1-1,-1 0,1 0,-1 1,0-1,0 0,-1 1,1-1,-1 0,1 0,-1 0,0 1,0-1,0 0,-1 0,1 0,-1 0,0-1,0 1,0 0,0-1,0 1,0-1,-1 0,-2 2,-2 3,0-1,0 0,-1 0,0-1,0 0,0-1,-1 1,0-2,0 1,0-1,0-1,-6 2,-5-3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142 199,'30'-7,"0"-1,0-2,-1 0,-1-3,0 0,0-1,-2-2,0-1,0-1,-2-1,0-1,10-13,-78 96,20-8,2 1,3 1,3 0,-3 27,-30 216,48-286,0 1,-1-1,0 1,-1-1,-1 0,0 0,-1 0,-1-1,0 0,0 0,-1 0,-1-1,0 0,-1 0,0-1,-1 0,0-1,-1 0,0 0,0-1,-1-1,0 0,-1-1,0 0,-2 0,12-5,1 0,-1 0,0-1,1 1,-1-1,0 0,0 0,0 0,0 0,0-1,0 1,0-1,0 0,0 1,0-1,0-1,0 1,0 0,0-1,0 0,0 1,0-1,0 0,0-1,0 1,1 0,-1-1,0 0,1 1,-1-1,1 0,0 0,0-1,0 1,0 0,0-1,0 1,0-1,1 0,-1 1,1-1,0 0,0 0,0-1,2-3,0 0,1 0,0 1,0-1,0 1,1-1,0 1,0 0,1 0,0 0,0 0,0 1,1-1,0 1,4-3,5-9,17-16,1 1,2 2,1 1,20-11,81-44,-118 70</inkml:trace>
  <inkml:trace contextRef="#ctx0" brushRef="#br0" timeOffset="312.139">763 453,'-18'19,"2"1,0 1,1 0,1 1,1 1,1 0,1 0,1 2,-6 22,15-45,1 1,-1-1,0 0,1 0,0 1,-1-1,1 0,0 1,0-1,0 1,1-1,-1 0,0 0,1 1,0-1,-1 0,1 0,0 1,0-1,0 0,1 0,-1 0,0 0,1 0,-1-1,1 1,0 0,-1-1,1 1,0-1,0 0,0 1,0-1,0 0,1 0,-1 0,0-1,0 1,0 0,1-1,-1 0,0 1,1-1,10 0,-1-1,0 0,1-1,-1 0,0-1,0-1,0 0,-1 0,1-1,-1 0,0-1,-1-1,1 1,-1-2,-1 1,1-1,-1-1,-1 0,1 0,-2-1,1 0,-1 0,-1-1,0 1,0-1,0-3,-2 8,-1 1,1-1,-1 0,-1 1,1-1,-1 0,0-1,0 1,-1 0,1-1,-2 1,1 0,-1-1,0 1,0-1,0 1,-1-1,0 1,-1-1,1 1,-1 0,0 0,-1 0,0 0,0 0,0 1,0-1,-1 1,-2-3,-31 2,19 9</inkml:trace>
  <inkml:trace contextRef="#ctx0" brushRef="#br0" timeOffset="599.883">1046 707,'4'-5,"3"-11,-1-7,-2-6,5-1,-1-2,5 1,-2 0,4 6,-2 3,2 4,4 1,2 3,4 4,1 4,2 2,-5 3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4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69 481,'-6'10,"-2"0,1 1,0 1,1-1,0 1,0 0,2 1,-1-1,2 1,0 0,0 0,1 0,0 0,2 0,-1 0,2 10,-1-21,1-1,-1 1,0 0,1-1,0 1,-1-1,1 1,0-1,0 1,0-1,0 1,0-1,0 0,0 1,0-1,0 0,1 0,-1 0,1 0,-1 0,0 0,1-1,0 1,-1 0,1-1,-1 1,1-1,0 1,-1-1,1 0,0 0,-1 0,1 0,0 0,0 0,-1 0,1-1,0 1,-1-1,1 1,-1-1,2 0,58-44,-54 36,1 0,-2 0,0 0,0-1,-1 0,0 0,0-1,-1 1,-1-1,0 0,0 0,-1 0,0 0,-1-1,-1 1,1 0,-2-1,0 1,0 0,-2-4,-3-3</inkml:trace>
  <inkml:trace contextRef="#ctx0" brushRef="#br0" timeOffset="353.989">463 1,'-9'38,"-9"33,0 8,2 0,4-7,5-13,2-10,-2-5,0-5,1-4,2-3,1-2,2-2,0 0,1-1,0-4</inkml:trace>
  <inkml:trace contextRef="#ctx0" brushRef="#br0" timeOffset="1152.282">605 340,'5'38,"1"23,0 5,4-8,0-10,3-17,-1-19,3-16,-2-13,-2-7,1-5,-1-3,-3 0,3 1,-2 0,-1 1,-3 1,-1 5</inkml:trace>
  <inkml:trace contextRef="#ctx0" brushRef="#br0" timeOffset="4890.648">972 481,'0'1,"-1"1,1 0,0-1,-1 1,1 0,0-1,0 1,0 0,0-1,0 1,1 0,-1-1,0 1,1 0,-1-1,1 1,0-1,-1 1,1-1,0 1,0-1,0 0,0 1,0-1,0 0,0 0,1 0,-1 0,0 0,1 0,-1 0,1 0,-1 0,1-1,-1 1,1 0,0-1,-1 0,1 1,-1-1,1 0,0 0,-1 0,1 0,0 0,-1 0,1 0,0-1,-1 1,3-1,5-1,1 0,0-1,0 0,-1 0,1-1,-1 0,0-1,-1 0,1 0,-1-1,0 0,0-1,-1 0,0 0,0 0,0-1,4-7,-10 14,1-1,-1 0,1 0,-1 0,0 0,0 0,0 0,0 0,0 0,0 0,0 0,-1 0,1-1,-1 1,0 0,1-1,-1 1,0 0,0 0,-1-1,1 1,0 0,-1 0,1-1,-1 1,0 0,0 0,0 0,0 0,0 0,0 0,-1 0,1 0,0 0,-1 1,0-1,1 0,-1 1,0 0,0-1,0 1,0 0,0 0,0 0,0 0,0 0,0 1,-1-1,1 0,0 1,0 0,-1 0,-6 0,-1 1,0 0,1 0,0 1,-1 1,1 0,0 0,0 1,0 0,1 0,-1 1,1 0,0 0,1 1,-1 0,1 1,0-1,1 1,0 1,0-1,0 1,1 0,0 1,-1 2,3-6,0 1,1-1,-1 1,1 0,0-1,1 1,-1 0,1 0,0 0,1 0,-1 0,1 0,0 0,1 0,0 0,0 0,0 0,0 0,1 0,0-1,1 1,-1-1,1 1,0-1,0 0,0 0,1 0,0 0,0-1,0 0,1 1,-1-1,1-1,0 1,0-1,0 0,0 0,1 0,-1-1,1 0,0 0,0 0,0-1,0 0,4 0,39 10,-35-7,1 0,-1-1,0-1,1 0,0-1,-1-1,1 0,0-1,-1-1,9-1,-5-3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94,'3'-4,"0"0,0 0,0 0,-1 0,0-1,0 1,0-1,0 1,0-1,-1 0,0 0,0 0,-1 0,1 0,-1 0,0-4,-2 8,1 0,0 0,-1 0,1 0,0 0,-1 0,1 0,-1 0,1 1,-1-1,0 1,1-1,-1 1,0 0,1 0,-1 0,0 0,1 0,-1 0,0 0,1 0,-1 0,0 1,1-1,-1 1,1-1,-1 1,1 0,-1 0,1 0,-1-1,1 1,0 1,-1-1,1 0,0 0,0 0,0 1,0-1,0 0,0 1,0-1,0 1,-1 0,-13 7,1 2,-1 0,2 0,0 2,0-1,1 2,1-1,0 2,1-1,1 2,0-1,1 1,0 0,2 1,0 0,0 0,2 0,0 1,1 5,2-20,1 0,0 0,0-1,0 1,0 0,0-1,1 1,-1 0,1-1,0 1,0 0,0-1,0 1,0-1,0 0,1 1,-1-1,1 0,0 0,-1 0,1 0,0 0,0 0,1 0,-1-1,0 1,0-1,1 0,-1 1,1-1,-1 0,1-1,-1 1,1 0,0-1,0 1,-1-1,1 0,0 0,-1 0,1 0,0 0,0-1,-1 1,1-1,-1 0,2 0,8-3,-1 0,1-1,-1 0,0-1,0 0,-1-1,0 0,0-1,0 0,5-6,39-29,146-129,-200 171,1 0,0 0,-1 0,1 1,0-1,0 0,0 1,-1-1,1 1,0-1,0 1,0-1,0 1,0 0,0 0,0-1,0 1,0 0,0 0,0 0,0 0,0 0,0 0,0 0,0 0,0 0,0 1,0-1,0 0,0 1,0-1,0 0,0 1,-1 0,1-1,0 1,0-1,0 1,-1 0,1-1,0 1,-1 0,1 0,0 0,-1 0,1-1,-1 1,0 0,1 0,-1 0,0 0,1 0,-1 0,0 1,8 58,-8-50,0-1,0 1,1-1,0 0,0 1,1-1,0 0,1 0,0 0,1 0,0-1,0 1,0-1,1 0,1 0,-1 0,1-1,1 0,-1 0,1-1,0 0,8 6,2-5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0,'-20'10,"-5"7,-4 2,3 2,1 2,0 2,5 2,0-4,4-1,0-4,2-1,-1-3,2-3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0,'15'24,"9"13,5 5,3 0,1-3,-1-7,-6-5,-2-6,-5-8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1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534 593,'0'-5,"0"0,-1 1,0-1,0 0,0 0,0 0,-1 1,0-1,0 1,0-1,0 1,-1 0,1 0,-1 0,0 0,-1 1,1-1,0 1,-1-1,0 1,0 1,0-1,0 0,0 1,-1 0,1 0,-1 0,1 1,-1-1,0 1,0 0,0 0,1 1,-1 0,0-1,0 2,0-1,0 0,0 1,1 0,-1 0,-3 2,-206 72,193-67,11-6,1 1,0 0,0 1,1-1,-1 2,1-1,0 1,0 1,0-1,1 1,0 1,-2 2,8-8,0 1,0 0,0 0,0-1,0 1,1 0,-1 0,1 0,-1 0,1 0,0 0,0 0,0-1,0 1,0 0,0 0,0 0,1 0,-1 0,1 0,0 0,-1 0,1-1,0 1,0 0,0-1,0 1,0 0,0-1,1 1,-1-1,0 0,1 1,-1-1,1 0,0 0,-1 0,1 0,1 0,70 31,23-4,-94-28,-1 0,0 1,1-1,-1 0,0 0,1 1,-1-1,0 1,0 0,0-1,1 1,-1 0,0-1,0 1,0 0,0 0,0 0,-1 0,1 0,0 0,0 0,0 0,-1 0,1 1,-1-1,1 0,-1 0,1 1,-1-1,0 0,0 0,1 1,-1-1,0 0,0 1,0-1,-1 0,1 1,0-1,0 0,-1 1,1-1,-1 0,1 0,-1 0,1 1,-1-1,0 0,0 0,1 0,-1 0,0 0,0 0,0 0,0 0,0-1,0 1,0 0,-1-1,1 1,-1 0,-123 89,112-81,-73 66,84-73,1 1,-1-1,1 1,-1-1,1 1,0 0,0-1,0 1,0 0,1 0,-1 0,1-1,-1 1,1 0,0 0,0 0,0 0,1 0,-1 0,1 0,0-1,-1 1,1 0,0 0,1-1,-1 1,0-1,1 1,0-1,-1 1,1-1,0 0,0 0,0 0,0 0,2 1,6 3,0 0,1 0,0-1,0 0,1-1,-1 0,1-1,0 0,0-1,0 0,0-1,0-1,0 0,0 0,0-1,0-1,0 0,0 0,0-1,9-4,42-41,-50 28</inkml:trace>
  <inkml:trace contextRef="#ctx0" brushRef="#br0" timeOffset="295.859">421 0,'-30'125,"6"2,5 0,0 87,-37 232,28-320,-21 141,25-84,24-133,6-33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0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0 469,'44'-71,"3"3,2 2,4 2,2 2,10-4,16-1,-81 66,1 1,-1-1,1 1,-1 0,1-1,-1 1,1 0,-1 0,1-1,-1 1,1 0,-1 0,1 0,-1 0,1-1,0 1,-1 0,1 0,-1 0,1 0,0 0,-1 1,1-1,-1 0,1 0,-1 0,1 0,-1 1,1-1,0 0,-1 0,1 1,-1-1,0 1,1-1,-1 0,1 1,-1-1,0 1,1-1,-1 1,0-1,1 1,-1-1,0 1,0-1,1 1,-1-1,0 1,0 0,0-1,0 1,0-1,0 1,0-1,0 1,0 0,0-1,0 1,-6 42,4-35,-37 168,39-175,-1 1,1 0,0 0,0-1,0 1,0 0,0 0,0 0,0 0,1-1,-1 1,1 0,-1 0,1-1,0 1,-1 0,1-1,0 1,0-1,0 1,0-1,1 1,-1-1,0 0,1 0,-1 0,0 0,1 0,0 0,-1 0,1 0,-1 0,1-1,0 1,0 0,-1-1,1 0,0 1,0-1,0 0,-1 0,1 0,0 0,0 0,0-1,1 1,81-35,164-131,-247 165,1 0,-1 0,0 0,1 0,-1 0,1 0,0 0,-1 1,1-1,-1 1,1-1,0 1,0 0,-1-1,1 1,0 0,0 0,-1 0,1 0,0 1,-1-1,1 0,0 1,-1-1,1 1,0 0,-1-1,1 1,-1 0,1 0,-1 0,1 0,-1 0,0 1,0-1,1 0,-1 0,0 1,0-1,0 1,-1-1,1 1,0-1,0 1,-1 0,1-1,-1 1,0 0,1-1,-1 1,0 0,0 0,0-1,0 2,-13 131,0-67,10-42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1,'-31'6,"0"1,0 2,1 1,0 2,0 0,2 2,0 2,0 0,1 2,-4 5,14-12,0 1,1 1,1 0,1 1,-1 1,2 0,0 1,1 0,1 1,1 1,0-1,1 2,1-1,0 1,2 0,0 1,1-1,1 1,1 0,0 12,3-27,0 0,0-1,1 1,-1-1,1 1,0-1,0 1,1-1,-1 0,1 0,0 0,0 0,1 0,-1 0,1 0,0-1,0 1,0-1,0 0,1 0,-1 0,1 0,0 0,0-1,0 0,0 0,0 0,0 0,0-1,1 0,-1 1,1-2,0 1,13-5,1-1,-1-1,0 0,-1-2,1 0,-2 0,1-2,-1 0,-1-1,0-1,0 0,-1-1,-1 0,0-2,0 0,-10 12,204-245,-142 156,-65 92,0 1,0 0,1-1,-1 1,0 0,0-1,0 1,1-1,-1 1,0-1,1 1,-1 0,0-1,1 0,-1 1,1-1,-1 1,1-1,-1 1,1-1,-1 0,1 1,-1-1,1 0,0 0,-1 1,1-1,-1 0,1 0,0 0,-1 0,1 0,0 0,-1 0,1 0,-1 0,1 0,0 0,-1 0,1 0,0 0,-1-1,1 1,-1 0,1 0,-1-1,1 1,-1 0,1-1,-1 1,1-1,-1 1,1-1,-1 1,1-1,-1 1,0-1,1 1,-1-1,0 1,0-1,1 0,-1 1,-4 52,-1-37,2 0,0 1,1-1,0 1,1 0,1 0,1-1,0 1,1 0,0-1,1 1,1-1,1 0,0 0,4 8,30 34,-22-33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6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28,'-16'-1,"0"1,0 1,1 1,-1 0,0 1,1 0,0 1,0 1,0 0,0 2,-3 1,16-7,0 0,0 1,0-1,0 0,0 0,0 1,1 0,-1-1,0 1,1 0,-1-1,1 1,0 0,0 0,0 0,0 1,0-1,0 0,0 0,1 0,-1 1,1-1,-1 0,1 0,0 1,0-1,0 0,0 1,1-1,-1 0,0 1,1-1,0 0,-1 0,1 0,0 1,0-1,1 0,-1 0,0 0,0-1,1 1,0 1,81 64,-74-61,-1-1,0 1,0 1,-1-1,0 1,0 1,0-1,-1 1,0 0,-1 1,2 3,-5-9,-1 0,1 0,-1 1,0-1,0 1,0-1,0 1,-1-1,0 1,1 0,-1-1,-1 1,1-1,0 1,-1 0,0-1,0 1,0-1,0 0,0 1,-1-1,0 0,1 0,-1 0,0 0,-1 0,1 0,0 0,-1-1,1 1,-1-1,0 0,0 1,-9 5,0-1,0 1,0-2,-1 0,0 0,0-1,0-1,-1 0,0-1,0-1,1 0,-1 0,-7-1,-5-1</inkml:trace>
  <inkml:trace contextRef="#ctx0" brushRef="#br0" timeOffset="258.41">618 57,'-19'38,"-7"23,2 5,4-4,6-12</inkml:trace>
  <inkml:trace contextRef="#ctx0" brushRef="#br0" timeOffset="723.873">985 0,'-11'8,"0"0,1 1,0 0,0 0,1 1,1 0,-1 1,2 0,-1 0,2 0,0 1,0 0,-2 6,8-12,1-1,-1 0,1 0,0 1,0-1,0 0,1 0,0 0,0 0,0 0,0-1,1 1,0 0,0-1,0 0,0 0,1 0,0 0,0-1,0 1,0-1,0 0,1 0,-1 0,1-1,0 0,0 1,28 21,-28-21,-1-1,-1 1,1-1,0 1,-1 0,1 1,-1-1,0 1,0-1,0 1,-1 0,1 0,-1 0,0 0,0 0,0 1,-1-1,0 1,0-1,0 1,0-1,0 1,-1 0,0-1,0 1,0 0,-1-1,0 1,0 0,0-1,0 1,-1 0,-3 2,0 0,0-1,-1 1,0-1,0-1,0 1,-1-1,1 0,-2 0,1-1,0 0,-1-1,1 1,-1-1,0-1,0 1,-1-2,1 1,0-1,-7 0,-11 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1 940,'22'-59,"3"0,3 1,2 2,2 1,22-25,-54 80,31-35,-30 34,-1 0,1 1,-1-1,1 1,-1-1,1 1,-1-1,1 1,-1-1,1 1,0-1,-1 1,1 0,0-1,-1 1,1 0,0 0,0 0,-1-1,1 1,0 0,0 0,-1 0,1 0,0 0,0 0,-1 0,1 1,0-1,-1 0,1 0,0 1,0-1,-1 0,1 1,-1-1,1 0,0 1,-1-1,1 1,-1-1,1 1,-1-1,1 1,-1 0,1-1,-1 1,0 0,1-1,-1 1,0 0,1-1,-1 1,0 0,6 90,-8-85,1-1,0 1,0 0,0 0,1 0,0 0,0 0,1 0,-1 0,1 0,1-1,-1 1,1 0,0 0,0-1,0 0,1 1,0-1,0 0,0 0,1 0,0-1,0 1,0-1,0 0,1 0,-1 0,1-1,2 2,3-4,-1 0,1-1,-1 0,1 0,-1-1,1 0,-1-1,1 0,-1 0,0-1,0-1,0 1,0-1,-1-1,0 1,0-2,0 1,0-1,-1 0,0-1,3-3,81-99,-75 100</inkml:trace>
  <inkml:trace contextRef="#ctx0" brushRef="#br0" timeOffset="620.244">1158 488,'-49'22,"1"3,1 1,1 3,1 1,-4 7,5 23,43-59,1 1,-1-1,1 1,0 0,-1 0,1-1,0 1,0 0,1-1,-1 1,0 0,0-1,1 1,-1 0,1-1,-1 1,1 0,0-1,0 1,0-1,0 0,0 1,0-1,0 0,0 1,0-1,1 0,-1 0,0 0,1 0,-1 0,1 0,-1-1,1 1,0 0,-1-1,1 1,0-1,-1 0,3 1,10-1,0 1,0-2,-1 0,1 0,0-2,0 1,-1-2,1 0,-1-1,0 0,0 0,-1-2,1 0,-2 0,1-1,-1 0,6-6,59-46,-74 60,0 0,0 0,0 1,1-1,-1 1,0-1,0 1,0 0,0 0,0 0,0 0,0 0,-1 0,1 0,0 1,-1-1,1 1,-1-1,1 1,-1 0,0-1,1 1,-1 0,0 0,0 0,0 0,-1 0,1 0,0 0,-1 0,0 1,1-1,-1 0,0 2,12 21,-8-20,0 0,0 1,1-2,-1 1,1 0,0-1,1 0,-1 0,1-1,0 1,-1-1,2-1,-1 1,0-1,0 0,1 0,-1-1,1 0,-1 0,1 0,0-1,-1 0,1 0,0-1,-1 0,1 0,-1 0,1-1,-1 0,0-1,0 1,6-4,16-8,-1-2,0-1,-2-1,0-1,-1-1,0-1,-2-1,11-15,-12 15,-8 8,-1-2,0 1,-1-2,-1 1,-1-1,0-1,-1 0,-1 0,-1-1,0 1,-1-1,-2 0,0-1,0 1,-2-1,-1 1,0-1,-3-15,2 23,0 0,-1 0,0 1,-1-1,0 0,-1 1,0 0,-1 0,0 0,-1 1,-2-4,5 11,0-1,0 0,0 1,0-1,-1 1,1 0,-1 0,0 1,0-1,0 1,0-1,0 1,0 1,-1-1,1 0,0 1,-1 0,0 0,1 1,-1-1,0 1,1 0,-1 0,0 0,1 1,-1 0,1 0,-1 0,-4 2,-2 3,-1 1,2 0,-1 1,1 0,0 0,0 2,1-1,0 1,1 0,0 1,1-1,0 2,1-1,0 1,1 0,0 0,0 1,2-1,0 1,0 0,1 0,0 0,1 0,1 8,-1 0,0-1,1 1,2-1,0 0,1 1,1-1,0 0,2-1,0 1,2-1,0 0,1-1,0 0,2-1,0 1,1-2,1 0,0 0,1-2,1 1,0-2,1 0,0-1,7 3,62 19,-60-33</inkml:trace>
  <inkml:trace contextRef="#ctx0" brushRef="#br0" timeOffset="1081.242">1977 545,'-4'11,"0"2,1-1,1 0,0 1,0-1,1 1,1-1,0 1,1 0,0-1,1 1,2 8,-4-20,1 1,-1 0,1 0,0 0,-1 0,1-1,0 1,0 0,0 0,0-1,0 1,0-1,1 1,-1-1,0 0,1 1,-1-1,1 0,0 0,-1 0,1 0,0 0,0-1,-1 1,1 0,0-1,0 1,0-1,0 0,0 1,0-1,0 0,0 0,-1-1,1 1,0 0,0-1,0 1,0-1,0 1,0-1,-1 0,1 0,0 0,1 0,68-60,13-42,-84 102,1 0,0 0,-1 0,1 0,0 1,-1-1,1 0,0 0,0 1,0-1,0 0,0 1,0-1,0 1,0 0,0-1,0 1,0 0,0-1,0 1,0 0,0 0,0 0,0 0,0 0,0 0,0 0,1 0,-1 1,0-1,0 0,0 1,0-1,0 1,0-1,0 1,0-1,-1 1,1-1,0 1,0 0,0 0,-1-1,1 1,0 0,-1 0,1 0,0 0,-1 0,0 0,1 0,-1 1,21 64,-17-51,8 53,-2 0,-4 1,-2 0,-4 0,-4 23,2 25,3-94,-1 1,-2 0,0-1,-1 0,-2 1,0-2,-1 1,-1 0,-2-1,0-1,-1 1,-1-2,-1 1,-1-1,-8 8,21-27,-1 0,0 1,0-1,0 0,0 0,0 0,-1 1,1-1,0 0,0-1,-1 1,1 0,-1 0,1-1,0 1,-1 0,1-1,-1 0,0 1,1-1,-1 0,1 0,-1 1,1-1,-1-1,0 1,1 0,-1 0,1-1,-1 1,1 0,-1-1,1 0,-1 1,1-1,-1 0,1 0,0 0,0 0,-1 0,1 0,0 0,0 0,0 0,0 0,0-1,0 1,0 0,1-1,-1 1,0-1,1 1,-1-1,1 1,0-1,-1 0,1 1,0-2,-7-25,2 1,1-1,1 0,1 0,2 0,1 0,1 0,1 0,5-17,-3-3,2 0,3 0,1 1,3 0,2 1,1 0,24-41,-25 61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76 678,'-16'40,"2"0,2 2,1-1,3 1,-3 29,10-67,1-1,-1 0,0 0,1 0,-1 0,1 1,0-1,0 0,1 0,-1 1,0-1,1 0,0 0,0 0,0 0,0 0,0 0,1 0,-1 0,1 0,0-1,0 1,0 0,0-1,0 0,1 0,-1 1,1-1,-1-1,1 1,0 0,0-1,0 1,0-1,0 0,0 0,0 0,0 0,0 0,0-1,4 1,8-5,1 0,-1 0,0-2,0 0,-1 0,0-2,0 1,0-2,-1 0,0 0,-1-2,0 1,-1-1,0-1,-1 0,0-1,-1 0,6-10,-6 9,0-1,-1 0,-1-1,0 0,-1 0,-1-1,0 1,-1-1,-1 0,-1 0,0-1,-1 1,-1-1,0 14,-1 1,1-1,-1 0,1 1,-1-1,0 1,-1-1,1 1,-1-1,1 1,-1 0,0 0,0 0,0 0,-1 0,1 0,-1 0,0 1,1 0,-1-1,0 1,0 0,-1 0,1 1,0-1,-3 0,-15-5</inkml:trace>
  <inkml:trace contextRef="#ctx0" brushRef="#br0" timeOffset="499.712">442 1045,'208'-335,"-155"266,-51 69,-1 0,0 0,1 0,-1 0,0 0,0 0,1 0,-1 0,0 1,0-1,1 1,-1-1,0 1,0-1,0 1,0-1,0 1,0 0,0 0,0 0,0 0,0-1,0 1,0 0,0 1,-1-1,1 0,0 0,-1 0,1 0,-1 0,1 1,-1-1,0 0,0 0,1 1,-1-1,0 0,0 1,0-1,0 0,0 0,-1 1,1-1,0 0,-1 0,1 1,-1-1,1 0,-1 0,1 0,-1 0,0 1,1 1,-16 116,16-118,0 0,0 0,0 0,0 0,1 0,-1 0,0 0,0 0,1 0,-1 0,1-1,-1 1,1 0,-1 0,1 0,0-1,-1 1,1 0,0 0,0-1,-1 1,1-1,0 1,0-1,0 1,0-1,0 1,0-1,0 0,0 0,0 1,0-1,0 0,0 0,0 0,0 0,0 0,0 0,0 0,0 0,0-1,0 1,0 0,-1-1,1 1,0-1,0 1,0 0,0-1,0 0,-1 1,1-1,0 0,48-31,110-103,-97 108,-61 27,1 0,-1 0,1 0,0 0,-1 0,1 0,-1 1,1-1,-1 1,1-1,-1 1,1 0,-1 0,1-1,-1 1,0 0,0 0,1 0,-1 0,0 1,0-1,0 0,0 0,0 1,0-1,-1 0,1 1,0-1,-1 1,1-1,-1 1,1-1,-1 1,0 0,0-1,1 1,-1-1,0 1,-1 0,1 0,-41 195,41-178</inkml:trace>
  <inkml:trace contextRef="#ctx0" brushRef="#br0" timeOffset="835.454">1289 904,'38'-13,"0"-2,-1-2,-1-1,-1-2,0-1,-2-2,0-1,-2-2,15-15,-44 39,0 1,0 0,-1-1,1 1,0-1,-1 1,1-1,-1 0,1 0,-1 0,0 0,0 0,0 0,0 0,0 0,0 0,0 0,-1-1,1 1,-1 0,0 0,0-1,1 1,-2 0,1-1,0 1,0 0,-1 0,1-1,-1 1,0 0,1 0,-1 0,0 0,0 0,-1 0,1 0,0 0,-1 0,1 0,-1 1,1-1,-1 0,0 1,0 0,0-1,-3-1,0 0,0 1,0-1,0 1,-1 0,1 0,-1 1,0-1,1 1,-1 1,0-1,0 1,0 0,1 0,-1 1,0-1,0 1,1 1,-1-1,1 1,-1 0,-3 2,-109 71,115-73,-10 9,0 0,1 0,0 2,1-1,1 2,0-1,1 1,0 1,1 0,1 0,0 0,1 1,-1 5,6-18,1 1,-1-1,1 1,-1 0,1 0,0-1,0 1,1 0,-1-1,1 1,0 0,0-1,0 1,0-1,1 0,-1 1,1-1,0 0,0 0,0 0,0 0,1 0,-1 0,1-1,0 1,0-1,0 0,0 0,0 0,0 0,0 0,1-1,-1 1,3 0,126 26,-107-28</inkml:trace>
  <inkml:trace contextRef="#ctx0" brushRef="#br0" timeOffset="1186.298">1826 876,'19'-29,"2"1,1 1,1 1,1 1,1 1,1 1,13-7,-38 29,0 0,0 0,0 0,0 0,1 0,-1 0,0 0,1 0,-1 1,0-1,1 0,-1 1,1 0,-1-1,1 1,-1 0,1-1,-1 1,1 0,0 0,-1 0,1 0,-1 1,1-1,-1 0,1 1,-1-1,1 1,-1-1,1 1,-1 0,0-1,1 1,-1 0,0 0,0 0,0 0,1 0,-1 1,0-1,0 0,-1 0,1 1,0-1,0 0,-1 1,1-1,-1 1,1-1,-1 1,1-1,-1 1,0-1,0 1,0-1,0 1,0 0,0-1,0 1,1 12,-2-10,0 0,1 1,0-1,0 0,0 0,0 0,0 0,1 0,0 0,-1 0,2 0,-1 0,0 0,1 0,0-1,0 1,0-1,0 1,0-1,1 0,0 1,-1-1,1-1,0 1,0 0,1-1,-1 1,1-1,-1 0,1 0,0-1,-1 1,1-1,0 0,0 0,0 0,8-3,-1 0,0-1,-1-1,1 0,0 0,-1-1,0-1,0 1,-1-1,0-1,0 0,0 0,-1-1,0 0,0-1,-1 0,0 0,-1 0,0-1,4-7,27-40,-23 32</inkml:trace>
  <inkml:trace contextRef="#ctx0" brushRef="#br0" timeOffset="1433.656">2786 0,'-25'39,"-11"36,-1 15,1 2,7-5,9-12,7-10,1-6,3-9,3-2,2-5,2-6,2-3,5-8,1-4,6-5,0-5</inkml:trace>
  <inkml:trace contextRef="#ctx0" brushRef="#br0" timeOffset="1686.211">2306 509,'43'-14,"38"-10,15-1,1-1,-6 4,-15 6,-10 6,-11 4,-11 3,-12 2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1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87 257,'22'5,"-1"-1,1-1,1-1,-1 0,0-2,0-1,0 0,0-2,0-1,0 0,0-2,-1 0,0-1,0-1,-1-2,0 0,-1 0,0-2,7-6,-19 12,-1-1,1-1,-1 1,0-1,-1 0,1 0,-2 0,1-1,-1 0,-1 0,1 0,-2 0,1-1,-1 1,-1-1,1 1,-2-1,1-5,-1 15,-1 0,1 1,0-1,0 0,0 0,-1 1,1-1,0 0,0 0,-1 0,1 1,0-1,0 0,-1 0,1 0,0 0,-1 0,1 0,0 0,-1 0,1 0,0 0,0 0,-1 0,1 0,0 0,-1 0,1 0,0 0,-1 0,1 0,0 0,0 0,-1 0,1-1,0 1,0 0,-1 0,1 0,0-1,0 1,-1 0,1 0,0-1,0 1,0 0,-1 0,1-1,0 1,0 0,0 0,0-1,0 1,0 0,0-1,0 1,0 0,0-1,0 1,0 0,0-1,-9 28,-1 198,-5-7,14-134,-3 0,-5-1,-3 0,-3 0,-5-2,-2 0,-24 53,40-121,-1 0,0 0,-1 0,0-1,-1 0,0-1,-1 0,0 0,-1-1,0-1,0 1,-1-2,0 0,-1 0,0-1,0 0,-1-2,1 1,-1-2,0 0,-1 0,1-1,-1-1,1-1,-1 0,0 0,-3-2,14 1,0-1,0 0,0 0,0 0,0-1,0 1,0-1,1 0,-1 0,1 0,-1 0,1-1,0 1,0-1,0 0,0 0,1 0,-1 0,1-1,-1 1,1-1,0 1,1-1,-1 0,1 1,-1-1,1 0,0 0,1 0,-1 0,1 0,-1-1,1 1,1 0,-1-1,0-7,1 1,1-1,-1 0,2 0,0 1,0 0,1-1,0 1,1 1,1-1,4-8,18-18,0 1,3 2,0 0,3 2,0 2,2 1,1 2,13-6,6 2,1 3,1 3,1 2,1 2,1 3,29-3,41-20,-130 40,-1 1,0-1,1 1,-1 0,1-1,-1 1,1 0,-1 0,1-1,-1 1,1 0,-1 0,1 0,-1-1,1 1,-1 0,1 0,-1 0,1 0,-1 0,1 0,0 0,-1 0,1 1,-1-1,1 0,-1 0,1 0,-1 0,1 1,-1-1,1 0,-1 1,1-1,-1 0,0 1,1-1,-1 0,1 1,-1-1,0 1,0-1,1 1,-1-1,0 1,0-1,1 1,-1-1,0 1,0-1,0 1,0-1,0 1,0 0,0-1,0 1,0-1,0 1,0-1,0 1,0-1,0 1,0-1,-1 1,1 0,-21 39,15-29,-54 115,59-123,0 0,0 0,0 0,1 0,-1 0,1 1,-1-1,1 0,0 0,1 1,-1-1,0 0,1 0,0 0,-1 1,1-1,1 0,-1 0,0 0,1 0,-1-1,1 1,0 0,0-1,0 1,0-1,1 0,-1 1,1-1,-1 0,1 0,0-1,-1 1,1-1,0 1,0-1,0 0,0 0,1 0,-1 0,0-1,0 0,0 1,1-1,1 0,9-1,1-1,-1-1,0 0,0 0,0-2,0 1,-1-2,0 0,0 0,0-2,-1 1,0-2,-1 1,1-2,-2 1,1-1,-1-1,-1 0,0 0,-1-1,0 0,-1-1,0 0,-1 0,0 0,-1-1,0 0,0-6,-3 14,1 0,-2 0,1-1,-1 1,0-1,0 1,-1 0,1-1,-2 1,1-1,-1 1,0-1,0 1,0-1,-1 1,0 0,-1 0,1 0,-1 0,0 0,-1 1,1-1,-1 1,0 0,0 0,-1 0,0 1,0 0,0 0,0 0,0 0,-1 1,1 0,-6-2,6 5,0 0,0 0,-1 1,1 0,0 0,0 0,0 1,0-1,0 1,0 1,0-1,1 0,-1 1,1 0,0 0,-4 4,-13 10</inkml:trace>
  <inkml:trace contextRef="#ctx0" brushRef="#br0" timeOffset="684.571">1329 849,'5'70,"-5"-70,1 0,0 1,0-1,-1 0,1 1,0-1,0 0,0 0,0 0,-1 0,1 0,0 0,0 0,0 0,0 0,-1 0,1 0,0-1,0 1,0 0,-1-1,1 1,0 0,0-1,-1 1,1-1,0 1,-1-1,1 1,-1-1,1 0,-1 1,1-1,-1 0,1 1,-1-1,1 0,-1 0,0 1,0-1,1 0,-1 0,0 0,0 1,0-1,83-147,-60 100,3 1,2 1,2 2,2 0,22-21,-45 56,-4 2,0 1,0 0,1 0,0 1,0 0,1 0,-1 0,1 1,0 0,0 0,0 0,1 1,-1 1,7-3,-11 7,-1-1,1 1,-1-1,0 1,0 0,1 0,-1 0,0 0,-1 0,1 1,0-1,-1 0,1 1,-1-1,0 1,1 0,-1-1,-1 1,1 0,0 0,-1-1,1 1,-1 0,0 0,0 0,0 0,0 0,-1 0,1-1,-2 4,3 9,8 33,-3-28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4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928 791,'22'-9,"0"-2,-1 0,-1-1,0-1,0 0,-1-2,-1-1,0 0,-2-1,0-1,0 0,2-7,155-178,-77 129,-93 72,1 0,0 1,0-1,0 1,0-1,0 1,0 1,0-1,0 0,0 1,0 0,0 0,1 0,-1 1,0-1,0 1,0 0,0 0,0 1,0-1,0 1,-1 0,1 0,0 0,-1 0,0 0,3 3,0 4,-1 0,0 0,0 0,-1 0,0 1,-1 0,0 0,0 0,-1 0,0 0,-1 0,-1 1,1-1,0 12,-1 1,-1-1,-1 0,-1 0,-1 0,0 0,-2-1,-1 0,0 0,-2 0,0-1,-1 0,-1-1,-1 0,-3 2,9-14,0-1,0 1,-1-1,1-1,-2 1,1-1,0 0,-1 0,0-1,0 0,-1-1,1 0,-4 1,8-3,0 0,0 0,0 0,0-1,0 1,0-1,0 0,0 0,0 0,0-1,0 0,0 0,1 0,-1 0,0 0,0-1,1 1,-1-1,0 0,1 0,0-1,0 1,-1-1,2 1,-1-1,0 0,0 0,1 0,0 0,-1-1,1 1,-7-35,12 22</inkml:trace>
  <inkml:trace contextRef="#ctx0" brushRef="#br0" timeOffset="368.348">1945 508,'-10'18,"-8"10,2 1,1 1,1 0,2 1,1 1,2 0,-2 11,10-39,1-1,-1 0,1 1,0-1,0 1,0-1,1 0,-1 1,1-1,0 0,0 1,0-1,0 0,1 0,-1 0,1 0,0 0,-1 0,1-1,1 1,-1 0,0-1,1 0,-1 1,1-1,0 0,-1 0,1-1,0 1,0-1,0 1,1-1,-1 0,0 0,0 0,1-1,-1 1,0-1,1 0,-1 0,1 0,-1 0,0 0,3-1,13-3,1-1,-1-1,0 0,-1-2,1 0,-2-1,1 0,-1-2,-1 0,0-1,0 0,-1-1,-1-1,0-1,-1 0,-1 0,0-2,-1 1,-1-1,0-1,-1 0,1-5,-7 18,-1 0,1 0,-1 0,0 0,0-1,-1 1,1-1,-1 1,0-1,-1 1,0-1,1 0,-2 1,1-1,-1 1,0-1,0 0,0 1,-1-1,1 1,-2 0,1 0,0 0,-1 0,0 0,0 0,-1 1,1-1,-1 1,0 0,0 0,0 0,-1 1,-3-3,2 3,0 1,-1 0,1 0,0 0,-1 1,1 0,-1 1,0-1,1 1,-1 0,1 1,-1-1,1 1,-1 1,1-1,-1 1,1 0,0 1,0-1,0 1,0 1,1-1,-1 1,1 0,-1 1,-13 10</inkml:trace>
  <inkml:trace contextRef="#ctx0" brushRef="#br0" timeOffset="58489.736">3186 734,'57'-56,"-6"7,-2-3,-2-2,7-14,-52 65,18-20,-5 40,12 278,-18-237,-3-1,-3 1,-2 0,-4 17,-15 14,17-86,0-1,0 1,0-1,0 0,0 1,0-1,0 0,-1 0,1 1,-1-1,0 0,0-1,0 1,1 0,-2-1,1 1,0-1,0 1,0-1,-1 0,1 0,0 0,-1 0,1 0,-1-1,0 1,1-1,-1 0,1 1,-1-1,1 0,-3-1,-1-2,1 0,-1-1,1 0,-1 0,1-1,1 1,-1-1,0 0,1 0,0-1,0 1,1-1,0 0,0 0,0 0,0 0,1 0,0-1,1 1,-1-1,1 1,0-1,1-4,-5-107,6 93</inkml:trace>
  <inkml:trace contextRef="#ctx0" brushRef="#br0" timeOffset="58754.193">3440 28,'0'5,"5"6,1 2</inkml:trace>
  <inkml:trace contextRef="#ctx0" brushRef="#br0" timeOffset="59187.121">3694 339,'1'18,"2"0,0 0,1 0,1 0,0-1,1 0,1 0,1 0,0-1,1 0,1 0,8 8,-16-22,0 0,0 0,0 0,1 0,-1-1,0 1,1-1,0 1,-1-1,1 0,0 0,-1 0,1-1,0 1,0-1,0 1,-1-1,1 0,0 0,0 0,0 0,0-1,0 1,-1-1,1 0,0 0,0 0,-1 0,1 0,-1-1,1 1,-1-1,1 1,-1-1,0 0,0 0,0 0,0 0,1-2,63-97,-66 101,3-5,1 0,-1 0,-1 0,1-1,-1 1,0 0,0-1,-1 0,1 1,-1-1,0 0,-1 0,0 1,0-1,0 0,0 0,-1 0,0 1,0-1,-1 0,1 1,-1-1,-2-3,-9-2</inkml:trace>
  <inkml:trace contextRef="#ctx0" brushRef="#br0" timeOffset="59558.64">4428 226,'-5'4,"-4"1,1 2,0-1,0 1,0 0,1 1,0 0,1 0,0 1,0-1,1 1,0 0,0 1,5-8,0 0,1 0,-1 0,0 0,1 0,-1 0,1 0,0 0,0 0,0 0,0 0,0-1,0 1,0 0,1-1,-1 1,0-1,1 1,0-1,-1 0,1 0,0 1,-1-1,1 0,0-1,0 1,0 0,0 0,0-1,0 1,0-1,0 0,0 0,0 1,0-1,0 0,0-1,0 1,0 0,0-1,1 1,19 3,-20-3,-1 1,1-1,0 1,0-1,0 1,0-1,0 1,-1 0,1 0,0 0,-1 0,1 0,-1 0,1 1,-1-1,1 0,-1 1,0-1,0 1,0 0,0-1,0 1,0 0,0-1,0 1,-1 0,1 0,-1 0,1 0,-1 0,0 0,0-1,0 1,0 0,0 0,0 0,0 0,-1 0,1 0,-1 0,1 0,-1-1,0 1,0 0,0 0,0-1,0 2,-7 6,0 1,-1-2,0 1,-1-1,0 0,0-1,0 0,-1-1,0 0,-1-1,1 0,-9 2,10-2,-10 3</inkml:trace>
  <inkml:trace contextRef="#ctx0" brushRef="#br0" timeOffset="59824.028">4879 1,'-10'38,"-2"27,-5 8,1-5,3-8,3-10,5-8,2-12</inkml:trace>
  <inkml:trace contextRef="#ctx0" brushRef="#br0" timeOffset="60021.42">4682 226,'28'0,"20"0,6 0,-1-5,-5-1,-10 0</inkml:trace>
  <inkml:trace contextRef="#ctx0" brushRef="#br0" timeOffset="83791.545">391 1892,'-15'3,"-1"0,1 2,0 0,0 0,0 1,1 1,0 1,0 0,1 1,0 0,0 1,1 0,0 1,1 1,1-1,-3 4,-7 9,0 1,2 0,1 1,1 1,1 1,1 0,2 1,-6 18,17-43,-1-1,1 0,0 0,0 0,0 0,0 0,0 0,1 1,-1-1,1 0,0 0,0 1,0-1,0 0,1 1,-1-1,1 0,0 0,1 2,-1-4,1-1,-1 1,1-1,-1 0,1 0,-1 0,1 0,-1 0,1 0,-1 0,1 0,-1 0,1-1,-1 1,1-1,-1 1,0-1,1 0,-1 1,0-1,1 0,-1 0,0 0,0 0,0 0,0 0,0 0,0 0,0-1,0 1,1-1,153-172,-90 94,151-161,-216 240,0 1,0-1,0 1,1-1,-1 1,0-1,0 1,0-1,0 1,1-1,-1 1,0 0,0-1,1 1,-1-1,0 1,1 0,-1-1,0 1,1-1,-1 1,1 0,-1 0,0-1,1 1,-1 0,1 0,-1-1,1 1,-1 0,1 0,-1 0,1 0,-1 0,1 0,-1 0,1 0,-1 0,1 0,-1 0,1 0,-1 0,1 0,-1 1,1-1,-1 0,1 0,-1 1,1-1,-1 0,1 0,-1 1,0-1,1 0,-1 1,0-1,1 1,-1-1,0 1,1-1,-1 0,0 1,0-1,0 1,1-1,-1 1,1 38,-2-30,-3 215,5-217,-1-1,1 0,0 1,0-1,1 0,0 0,0 0,0 0,1 0,0 0,0 0,0-1,1 0,0 1,0-1,0-1,1 1,0-1,-1 1,1-2,1 1,-1 0,1-1,-1 0,1 0,0-1,0 1,0-1,0-1,1 1,-1-1,0 0,1 0,-1-1,1 0,-1 0,0-1,1 0,-1 0,1 0,-1-1,0 1,0-2,0 1,0-1,0 0,-1 0,1 0,-1-1,4-3,4-6,-1 0,-1-1,0 0,-1 0,0-1,-1-1,-1 1,-1-2,0 1,-1-1,-1 0,0 0,-1 0,-1-1,-1 1,-1-1,0-8,0 14</inkml:trace>
  <inkml:trace contextRef="#ctx0" brushRef="#br0" timeOffset="84094.957">1323 1947,'-20'24,"1"1,1 1,1 0,1 1,2 1,1 0,1 1,1 0,2 1,1 1,7-28,0 1,0-1,0 0,1 1,0-1,0 0,0 1,0-1,0 1,1-1,-1 0,1 1,0-1,0 0,0 0,0 1,1-1,-1 0,1 0,0-1,0 1,0 0,0-1,1 1,-1-1,1 1,-1-1,1 0,0 0,0 0,0-1,0 1,0-1,0 0,0 1,0-1,1-1,-1 1,0 0,1-1,-1 0,0 1,1-1,-1-1,1 1,-1 0,1-1,10-3,-1-1,0 0,-1 0,1-1,-1-1,0 0,-1-1,0 0,0-1,-1 0,0 0,0-1,-1-1,0 1,-1-2,0 1,-1-1,-1 0,1 0,-2-1,0 0,0 0,-2 0,1-1,-2 1,1-1,-2 0,0-3,-1 8,-1 1,0-1,0 0,0 1,-1 0,-1-1,0 1,0 0,0 0,-1 0,0 0,-1 1,1 0,-2 0,1 0,-1 0,0 1,0 0,0 0,-1 1,0 0,0 0,-1 0,1 1,-1 0,0 1,-5-2,-13-2</inkml:trace>
  <inkml:trace contextRef="#ctx0" brushRef="#br0" timeOffset="87898.439">2622 1835,'-95'220,"-9"8,97-223,14-29,86-154,42-32,-131 205,37-32,-38 81,-4-39,-2 5,-1 0,2 1,0-1,0 1,0-1,2 1,-1-1,1 1,1 0,0-1,0 1,1-1,1 0,0 1,0-1,1 0,0-1,0 1,1-1,1 1,-1-2,2 1,-1-1,1 1,0-2,7 7,-9-12,-1 0,1 0,0 0,-1-1,1 0,0 0,0 0,0 0,0-1,0 0,0 0,0 0,0-1,-1 1,1-1,0 0,0-1,0 1,-1-1,1 0,-1 0,1 0,-1-1,0 0,91-81,-74 53,-2-1,-1-1,-2 0,-1-1,-1-2,9-97,-23 122</inkml:trace>
  <inkml:trace contextRef="#ctx0" brushRef="#br0" timeOffset="88342.905">3355 2033,'26'-7,"-1"0,1-1,-1-2,-1 0,0-2,0-1,-1 0,-1-2,2-2,-21 15,0 0,0 0,1-1,-1 1,-1-1,1 1,0-1,-1 0,1 0,-1 0,0-1,0 1,0-1,-1 1,1-1,-1 1,0-1,1 0,-2 1,1-1,0 0,-1 0,0 0,0 0,0 1,0-1,-1 0,1 0,-1 0,0 0,0 1,-1-1,1 1,-1-1,1 1,-1-1,0 1,-1 0,1 0,0 0,-1 0,0 0,0 0,0 1,0 0,0-1,0 1,0 0,-1 0,1 1,-2-1,-1 1,-1 0,0 0,0 1,1 0,-1 0,0 0,0 1,1 0,-1 1,0-1,1 1,-1 1,1-1,0 1,0 0,0 0,0 1,1 0,-3 2,-95 90,93-85,1 1,0 0,1 1,0 0,1 0,1 1,0 0,0 0,2 0,0 1,0-1,1 1,1 0,1 0,0 0,1 0,1 10,1-18,1-1,0 1,0-1,1 0,0 0,0 0,0-1,0 1,1-1,0 0,0 0,1-1,-1 1,1-1,0-1,0 1,0-1,1 0,-1 0,1-1,0 0,0 0,-1 0,1-1,0 0,0-1,0 1,0-1,1-1,-1 1,0-1,-1 0,1-1,2 0,20-5,-1-1,-1-1,1-1,-2-1,0-2,0 0,-1-2,0-1,21-19,-19 15,-2 4</inkml:trace>
  <inkml:trace contextRef="#ctx0" brushRef="#br0" timeOffset="88727.838">3835 2060,'11'5,"1"-2,0 1,0-2,0 1,0-2,0 0,1 0,-1-1,0 0,1-1,-1-1,0 0,0 0,0-2,0 1,-1-1,1-1,-1 0,0-1,0 0,-1 0,4-4,-5 5,0-1,-1 0,0-1,0 1,-1-2,1 1,-1-1,-1 0,0 0,0-1,0 0,-1 0,-1 0,0 0,0-1,0 0,-1 0,-1 0,0 0,0 0,-1 0,0-1,-1 1,0-2,-1 9,1 1,-1-1,0 0,-1 0,1 1,0-1,-1 0,1 1,-1 0,0-1,0 1,0 0,0 0,0 0,0 0,-1 0,1 0,-1 1,1-1,-1 1,1 0,-1 0,0 0,0 0,0 0,0 0,1 1,-1-1,0 1,0 0,0 0,0 0,0 1,0-1,0 0,-1 1,-99 45,89-36,0 1,0 0,1 0,1 2,0-1,0 2,2-1,-1 2,2-1,0 1,1 1,0-1,1 1,1 1,1-1,0 1,1 0,1 0,1 1,0-1,1 0,1 6,0-19,1 0,-1-1,1 1,0 0,0-1,0 1,1-1,-1 1,1-1,0 0,0 1,0-1,0 0,0 0,1-1,-1 1,1 0,0-1,0 1,0-1,0 0,0 0,1 0,-1-1,0 1,1-1,-1 0,1 0,0 0,-1 0,1 0,0-1,0 0,9 1,0-1,1 0,-1-1,0 0,0-1,0-1,0 0,10-4,37-15,-2-2,0-2,-2-3,-1-3,1-3,-32 18</inkml:trace>
  <inkml:trace contextRef="#ctx0" brushRef="#br0" timeOffset="89178.045">4654 1835,'-21'4,"-1"1,2 0,-1 2,1 0,0 1,0 1,1 1,-3 2,15-7,0-1,0 1,1 0,-1 1,1 0,0 0,0 0,1 0,0 1,0 0,1 0,0 1,0-1,0 1,1 0,0-1,1 2,0-1,0 0,0 0,1 9,1-13,-1 1,2-1,-1 1,1-1,-1 1,1-1,0 0,1 1,-1-1,1 0,0 0,0 0,0 0,0 0,1-1,-1 1,1-1,0 1,0-1,0 0,1 0,-1-1,1 1,0-1,0 1,-1-1,1 0,1-1,-1 1,0-1,4 2,2-1,-1-1,0 1,1-2,-1 1,1-1,-1-1,1 1,-1-2,0 1,1-1,-1-1,0 1,0-2,6-2,17-16,-1-1,-1-1,-1-2,-1-1,-1-1,-2-1,-1-2,-1 0,-2-2,-1 0,-1-1,10-29,-23 52,11-18,-1 0,-1-1,-2 0,-1-1,-1 0,-2-1,-1 0,1-16,-14-64,5 109,-1 0,1 0,-1 0,0 0,0 0,0 1,-1-1,1 0,-1 1,1-1,-1 1,0-1,0 1,0 0,0 0,0 0,-1 0,1 0,0 0,-1 1,0-1,1 1,-1 0,0 0,0 0,1 0,-1 0,0 1,0-1,0 1,0-1,0 1,0 0,0 1,-2-1,-7 4,1 0,0 1,0 0,0 1,0 0,1 1,0 0,1 0,-1 1,2 0,-1 1,1 0,-7 9,1 2,0-1,1 2,1 0,1 0,1 1,1 1,1-1,1 1,1 1,0-1,2 1,1 0,1 0,1 0,2 0,0 0,1 0,1 0,2 0,0 0,6 13,-6-21,0-1,1 0,1 0,1 0,0-1,1 0,0-1,1 0,0 0,1-1,1-1,0 1,0-2,1 0,0 0,1-2,0 1,1-2,10 4,159 28,-157-38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2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8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5">169 0,'-4'39,"-3"21,1 7,1-4,2-8,1-9,1-11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48,'9'0,"14"0,6 0,4 0,1 0,0 0,-2 0,-1 0,-1 0,-1-5,0-1,-1 0,0 1,0 1,-5-3,-2 0,-3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6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47,'39'0,"26"-5,8-1,-4-1,-10 2,-9-3,-8 0,-12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4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14,'25'-5,"-30"12,-154 54,15-9,143-52,0 1,0-1,0 0,0 1,0-1,0 0,0 1,0-1,0 1,0 0,0-1,0 1,0 0,0 0,0-1,0 1,1 0,-1 0,0 0,1 0,-1 0,1 0,-1 0,1 0,-1 0,1 1,0-1,-1 0,1 0,0 0,0 0,0 0,0 1,0-1,0 0,0 0,0 0,1 0,-1 0,0 1,1-1,-1 0,1 0,-1 0,1 0,0 0,-1 0,1 0,0 0,-1-1,1 1,0 0,0 0,0-1,59 30,42-4,-101-26,0 0,0 0,0 0,-1 0,1 1,0-1,0 0,0 1,-1-1,1 1,0-1,0 1,-1-1,1 1,0-1,-1 1,1 0,-1-1,1 1,-1 0,1 0,-1-1,1 1,-1 0,0 0,1 0,-1-1,0 1,0 0,1 0,-1 0,0 0,0 0,0-1,0 1,0 0,-1 0,1 0,0 0,0 0,0 0,-1-1,1 1,0 0,-1 0,1 0,-1-1,1 1,-1 0,1-1,-1 1,0 0,1-1,-1 1,0-1,0 1,-42 30,2-11,0-1,1 2,0 1,2 2,1 2,-13 13,47-37,0 0,0 0,0 0,0 0,1 1,-1-1,1 1,0 0,0 0,0-1,0 1,0 1,0-1,1 0,-1 0,1 1,0-1,0 1,1-1,-1 1,0-1,1 1,0-1,0 1,0-1,1 1,-1 0,1-1,0 0,0 1,0-1,0 1,0-1,1 0,-1 0,1 0,0 0,0 0,0 0,1 0,-1 0,1-1,-1 0,1 1,0-1,1 1,8 1,-1-1,1 0,0-1,0 0,0 0,0-1,0-1,0 0,0-1,0 0,0-1,0 0,0-1,-1-1,1 1,-1-2,0 0,0 0,0-1,-1 0,0 0,0-2,-1 1,8-8,-3 4</inkml:trace>
  <inkml:trace contextRef="#ctx0" brushRef="#br0" timeOffset="246.78">863 71,'-24'43,"-13"19,0 4,2-4,6-9,9-7,7-8,1-5,3-4,3-1,2-1,3-1,0 1,1-5</inkml:trace>
  <inkml:trace contextRef="#ctx0" brushRef="#br0" timeOffset="515.294">778 43,'53'-5,"22"-1,3-1,-7 2,-10 2,-12-4,-8-1,-17 7,-12 2</inkml:trace>
  <inkml:trace contextRef="#ctx0" brushRef="#br0" timeOffset="715.36">778 410,'39'-5,"26"-1,8-1,-5 2,-13-3,-16 0</inkml:trace>
  <inkml:trace contextRef="#ctx0" brushRef="#br0" timeOffset="936.516">1343 381,'-24'39,"-8"16,-3 5,4-3,2-12,7-13</inkml:trace>
  <inkml:trace contextRef="#ctx0" brushRef="#br0" timeOffset="1186.766">1145 325,'20'14,"15"15,7 7,0 2,-1-1,-3-1,-3-3,-3-6,-7-3,-3-6,-5-6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612 424,'-13'-8,"0"1,0 0,-1 1,0 0,0 1,-1 1,1 0,-1 1,0 1,0 0,0 1,0 1,0 0,0 1,0 0,0 2,0 0,1 0,-1 1,-9 5,2-2,-46 27,67-33,1-1,-1 1,1 0,-1 0,1 0,-1 0,1-1,0 1,0 0,0 0,-1 0,1 0,0 0,0 0,0 0,0 0,0 0,1 0,-1-1,0 1,0 0,0 0,1 0,-1 0,1 0,-1 0,1-1,-1 1,1 0,-1 0,1-1,-1 1,1 0,0-1,0 1,-1-1,1 1,0-1,0 1,-1-1,1 1,0-1,0 0,0 0,0 1,0-1,44 12,90 2,-134-14,-1 0,1 1,0-1,0 0,0 1,0-1,-1 1,1-1,0 1,0 0,-1-1,1 1,0 0,-1 0,1-1,-1 1,1 0,-1 0,1 0,-1-1,0 1,1 0,-1 0,0 0,0 0,0 0,1 0,-1 0,0 0,0 0,0 0,-1 0,1 0,0 0,0-1,0 1,-1 0,1 0,0 0,-1 0,1 0,-1-1,1 1,-1 0,0 0,1-1,-1 1,0 0,-38 37,34-34,-311 206,313-209,0 0,0 0,1 0,-1 1,0-1,1 1,-1-1,1 1,0 0,-1 0,1 0,0 1,0-1,1 0,-1 1,0-1,1 1,-1 0,1-1,0 1,0 0,0 0,0 0,0 0,1 0,0 0,-1 0,1 0,0 0,0 0,1 0,-1 0,0 0,1 0,0 0,0 1,5 2,-1 0,1-1,0 0,0 0,0-1,1 1,0-1,0-1,0 1,0-1,0-1,1 1,-1-1,1 0,0-1,-1 0,1 0,0-1,0 0,0 0,0-1,-1 0,1 0,0 0,-1-1,1-1,0 0,23-24,-22 10</inkml:trace>
  <inkml:trace contextRef="#ctx0" brushRef="#br0" timeOffset="245.556">499 0,'-235'769,"218"-718,-3-1,-2-2,-3 0,-1-2,-14 18,24-39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60,'-8'11,"0"0,1 1,0 0,1 0,0 1,1-1,0 1,-2 11,2-9,-19 52,-3-1,-3-1,-32 50,21-25,35-65</inkml:trace>
  <inkml:trace contextRef="#ctx0" brushRef="#br0" timeOffset="505.094">226 89,'29'196,"-27"-166,1 0,2-1,1 0,1 0,10 24,-17-51,1 1,0-1,-1 1,1-1,0 1,0-1,1 0,-1 0,0 1,1-1,-1 0,1 0,0 0,0-1,0 1,0 0,0-1,0 1,0-1,0 0,1 1,-1-1,0 0,1-1,-1 1,1 0,-1-1,1 1,-1-1,1 0,-1 0,1 0,0 0,-1 0,1 0,-1-1,1 0,-1 1,1-1,-1 0,0 0,1 0,-1 0,0-1,0 1,0 0,0-1,0 0,0 0,0 1,0-1,-1 0,9-14,-1-1,0 0,-2 0,0-1,-1 0,0 0,-1-6,2 1,64-307,-68 316</inkml:trace>
  <inkml:trace contextRef="#ctx0" brushRef="#br0" timeOffset="888.714">622 399,'0'5,"0"11,0 8,0 4,0 2,0 2,0-1,0-6</inkml:trace>
  <inkml:trace contextRef="#ctx0" brushRef="#br0" timeOffset="1421.505">650 343,'5'-5,"0"1,0 0,1 0,0 0,-1 1,1 0,1 0,-1 0,0 1,1 0,-1 0,1 0,-1 1,1 0,0 1,0-1,-1 1,1 0,0 1,0 0,-1 0,2 1,-7 0,0 0,0 0,0 0,0 0,0 0,0 1,0-1,-1 0,1 1,-1-1,0 1,1-1,-1 1,0-1,-1 0,1 1,0-1,-1 1,1-1,-1 0,0 1,0-1,0 0,0 0,0 0,0 0,0 1,-1-2,1 1,-1 0,0 0,0 0,1-1,-1 1,0-1,-2 1,-9 17,13-16,-1 0,0 0,0 0,1 0,0-1,0 1,-1 0,2 0,-1 0,0 0,1 0,-1 0,1 0,0 0,0 0,0-1,0 1,0 0,1-1,-1 1,1-1,0 1,-1-1,1 0,0 0,1 0,-1 0,0 0,1 0,-1 0,1-1,-1 1,1-1,0 0,-1 0,1 0,2 0,38 34,-41-33,-1 1,1 0,-1 0,0 0,1 0,-1 1,-1-1,1 0,0 0,-1 1,0-1,1 0,-1 1,-1-1,1 0,0 1,-1-1,0 0,1 0,-1 0,-1 1,1-1,0 0,-1 0,1 0,-1-1,0 1,0 0,0-1,-1 1,1-1,0 0,-1 0,0 0,1 0,-3 1,-1 2,0 0,0-1,0 0,-1 0,1-1,-1 0,0 0,0 0,0-1,-1 0,1-1,0 1,-1-2,1 1,-1-1,-2 0,-27-15,24 4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0 170,'24'0,"23"-5,7-1,0 0,-5 1,-10-3,-7-1,-10 2</inkml:trace>
  <inkml:trace contextRef="#ctx0" brushRef="#br0" timeOffset="262.789">170 1,'-5'33,"-2"26,1 8,1-3,2-8,0-8,2-8,1-10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76,'5'29,"1"19,0 6,-6-6,-3-6,0-6,-6-4,0-3,0-1,-2-6,1-1,1 0,-2-4,1 1,2-3</inkml:trace>
  <inkml:trace contextRef="#ctx0" brushRef="#br0" timeOffset="534.234">1 443,'20'-1,"-1"-2,1 0,-1-1,0-1,0-1,0-1,-1 0,0-2,0 0,-1 0,0-2,-1 0,0-1,-1-1,0 0,-1-1,3-5,-5 3,-1 0,0-1,-1-1,-1 0,-1 0,-1-1,0 0,0-4,-1 4,14-83,-21 102,1 0,-1-1,0 1,1 0,-1 0,0 0,1 0,-1 0,0 0,1 0,-1 0,0 0,1 0,-1 1,0-1,1 0,-1 0,1 1,-1-1,0 0,1 1,-1-1,1 0,-1 1,1-1,-1 1,1-1,-1 1,1-1,0 1,-1-1,1 1,0 0,-1-1,1 1,0-1,0 1,0 0,-1-1,1 1,0 0,0-1,0 1,0 0,0-1,-48 162,46-149,0 0,1-1,1 1,0 0,0 0,1-1,1 1,0 0,1-1,0 1,1-1,1 0,-1 0,2-1,0 0,0 1,1-2,0 1,1-1,0 0,1-1,4 4,-5-4,-3-2</inkml:trace>
  <inkml:trace contextRef="#ctx0" brushRef="#br0" timeOffset="980.339">764 302,'-59'25,"58"-25,-1 1,1 0,0 0,0 0,-1-1,1 1,0 1,0-1,0 0,0 0,0 0,0 0,1 1,-1-1,0 0,1 1,-1-1,1 1,-1-1,1 0,0 1,-1-1,1 1,0-1,0 1,0-1,0 1,0-1,0 1,1-1,-1 1,1-1,-1 1,1-1,-1 1,1-1,0 0,-1 1,1-1,17 24,-15-23,1 1,-1 0,0 0,0 0,0 1,0-1,-1 1,1-1,-1 1,0 0,0 0,0 0,0 0,-1 0,0 1,0-1,0 0,0 1,-1-1,0 0,0 1,0-1,0 1,0-1,-1 0,0 1,0-1,0 0,-1 1,1-1,-1 0,0 0,0-1,-1 1,1 0,-3 3,-1-3,0 0,1-1,-1 1,0-1,-1 0,1-1,-1 1,1-1,-1-1,1 1,-1-1,0 0,0-1,0 1,0-1,0-1,1 1,-4-2,-10-3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137 141,'-5'24,"-6"22,-2 8,2 0,-2-4,1-7,3-5,2-4,-2-4,1-1,1-2,2 0,-2 0,-1 0,1 1,3-5</inkml:trace>
  <inkml:trace contextRef="#ctx0" brushRef="#br0" timeOffset="397.51">165 112,'16'79,"3"-1,4-1,28 62,-50-136,1 4,0 0,1 0,-1 0,1 0,1 0,-1-1,1 0,0 1,1-2,0 1,-1 0,2-1,-1 0,1 0,-1 0,1-1,1 0,-1 0,1-1,-1 0,1 0,1 0,-3-5,-1 0,1 0,-1-1,1 0,-1 0,0 0,0 0,0-1,-1 1,1-1,-1 0,0 0,0 0,0-1,-1 1,1-1,-1 1,0-1,-1 0,1 0,-1 0,0 0,0 0,0 0,-1 0,0 0,0-1,3-6,49-276,4 116,-47 147</inkml:trace>
  <inkml:trace contextRef="#ctx0" brushRef="#br0" timeOffset="1246.081">701 508,'0'19,"0"16,-4 7,-3 1,1-2,-3-4,-1-2,1-3,3-2,2-6</inkml:trace>
  <inkml:trace contextRef="#ctx0" brushRef="#br0" timeOffset="1534.3">758 508,'24'-5,"13"-1,4-1,1 2,-12 2,-11 5,-9 4</inkml:trace>
  <inkml:trace contextRef="#ctx0" brushRef="#br0" timeOffset="1746.555">729 705,'29'0,"19"0,6 0,-1 0,-10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0,'9'40,"-2"0,-1 0,-2 1,-3-1,0 2,-3-24,0 0,-1 0,-1-1,-1 1,0-1,-1 0,-1-1,-1 1,0-1,-1-1,-1 0,0 0,-1-1,0 0,-2 0,1-2,-2 0,-10 8,11-9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0 403,'20'-3,"-1"-1,0-1,0 0,0-2,-1 0,0-1,0-1,-1 0,0-2,-1 0,0 0,-1-2,0 0,-1 0,-1-2,0 0,0 0,-2-1,0 0,-1-1,6-15,40-115,-66 176,2 1,2 1,0-1,2 1,1 0,2 0,0 0,4 16,25 123,-27-143,-1-3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0,'-6'4,"-6"3,2-1,-1 2,1 0,0 0,1 0,-1 1,2 1,-1 0,2 0,-5 7,11-14,1-1,-1 0,1 0,0 0,0 1,0-1,0 0,1 0,-1 0,1 1,-1-1,1 0,0 0,-1 0,1 0,0 0,1 0,-1 0,0 0,0 0,1-1,-1 1,1 0,-1-1,1 0,0 1,0-1,0 0,0 0,0 0,0 0,0 0,1 1,22 18,-23-19,-1 1,1 0,-1 0,1 0,-1 0,0 1,0-1,0 0,0 0,0 1,0-1,0 1,-1-1,0 0,1 1,-1-1,0 1,0-1,0 1,0-1,-1 1,1-1,-1 1,1-1,-1 1,0-1,0 0,0 0,0 1,-1-1,1 0,-1 0,1 0,-1 0,1 0,-1-1,0 1,0 0,-1 0,-2 2,0-1,0 0,0 0,0 0,0 0,-1-1,1 0,-1 0,0 0,1-1,-1 1,0-1,0-1,0 1,0-1,-2-1,-12-3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59,'5'0,"6"0,2-5,3-1,3 0,4 1,3-3,1-1,1 2,1 1,0 3,0 1,0 1,-1 1,1 0,-10 0,-9 1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52,'28'0,"20"-4,6-3,-1 1,-5 1,-6 1,-5-3,-4 0,-3 0,-7 3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217 114,'-206'300,"195"-285,17-21,10-12,54-58,220-213,-291 290,1 0,0 0,0-1,0 1,0 0,0 0,0 0,0 0,0 0,0-1,0 1,0 0,0 0,1 0,-1 0,0-1,1 1,-1 0,0 0,1-1,-1 1,1 0,-1-1,1 1,0 0,-1-1,1 1,0-1,-1 1,1-1,0 1,-1-1,1 0,0 1,0-1,0 0,-1 1,1-1,0 0,0 0,0 0,0 0,0 0,-1 0,1 0,0 0,0 0,0 0,0-1,-1 1,1 0,0 0,0-1,0 1,-1-1,1 1,0-1,-1 1,1-1,0 1,-1-1,1 1,-1-1,1 0,-1 1,1-1,-1 0,1 0,-1 0,-3 26,-2 0,-1-1,0 0,-2 0,-1 0,-11 19,7-13,12-29,0 0,1-1,-1 1,0 0,0-1,0 1,1 0,-1 0,1 0,-1 0,0 0,1 0,-1 0,1 0,0 0,-1 0,1 0,0 0,0 0,-1 0,1 0,0 0,0 0,0 0,0 0,1 0,-1 0,0 1,0-1,1 0,-1 0,0 0,1 0,-1 0,1 0,0-1,-1 1,1 0,0 0,-1 0,1 0,0-1,0 1,0 0,-1-1,1 1,0-1,0 1,0-1,0 1,0-1,0 0,0 1,0-1,0 0,0 0,1 0,-1 0,0 0,13-7,0-2,-1 0,0-1,-1 0,0-1,0 0,-1-1,0 0,11-12,0 0,2 1,0 0,2 2,0 1,1 1,15-6,-41 24,0 1,0-1,0 1,0-1,0 1,0 0,0-1,0 1,0 0,0 0,0 0,0 0,0 0,0 0,0 0,0 0,0 0,0 0,0 1,0-1,0 0,0 1,0-1,0 1,0-1,0 1,0 0,0-1,-1 1,1 0,0-1,0 1,-1 0,1 0,-1 0,1 0,0 0,-1-1,0 1,1 0,-1 0,0 0,1 0,-1 0,0 0,0 1,0-1,0 0,4 58,-4-52,-3 141,3-123</inkml:trace>
  <inkml:trace contextRef="#ctx0" brushRef="#br0" timeOffset="652.638">1289 1,'-42'11,"1"2,0 2,2 1,0 3,0 1,-1 3,-34 44,73-65,-1 0,1 0,0 0,-1-1,1 1,0 1,0-1,0 0,1 0,-1 0,0 0,1 1,-1-1,1 0,0 0,0 1,0-1,0 0,0 1,0-1,1 0,-1 0,1 1,0-1,-1 0,1 0,0 0,0 0,0 0,1 0,-1 0,0 0,1 0,-1-1,1 1,0 0,0-1,-1 0,1 1,1 0,4 1,-1 0,0 0,1 0,-1-1,1 0,0 0,0-1,-1 0,1 0,0 0,0-1,0 0,0-1,0 1,0-1,0-1,0 1,0-1,-1 0,7-3,125-69,-135 72,120-78,-123 79,1 0,0 0,0 1,0-1,0 0,0 1,0-1,0 1,0-1,0 1,0 0,0-1,0 1,1 0,-1 0,0 0,0 0,0 0,0 0,0 0,1 0,-1 0,0 0,0 1,0-1,0 0,0 1,0-1,0 1,0-1,0 1,0 0,0-1,0 1,0 0,0 0,-1-1,1 1,0 0,0 0,-1 0,1 0,-1 0,1 0,-1 0,1 0,-1 0,0 1,0-1,1 0,-1 0,0 1,3 70,-3-60,-1-7,0 0,1 1,0-1,0 1,0-1,1 0,0 1,0-1,0 0,0 0,1 1,0-1,0 0,1-1,-1 1,1 0,0-1,0 1,1-1,-1 0,1 0,12 5</inkml:trace>
  <inkml:trace contextRef="#ctx0" brushRef="#br0" timeOffset="5875.189">1882 255,'-10'9,"-12"9,-3 5,-2 4,-1-2,4-1,2-5,4-1,0-3,4-4</inkml:trace>
  <inkml:trace contextRef="#ctx0" brushRef="#br0" timeOffset="6253.902">1712 198,'0'10,"5"2,6 6,7-2,4-3,-1 1,0-2,2-3,-3 2,-1-1,-3 3,-4 3,-5 5,-2 3,-4 2,4-3,1-6</inkml:trace>
  <inkml:trace contextRef="#ctx0" brushRef="#br0" timeOffset="7725.357">2023 170,'-5'0,"-6"0,-2 5,-2 6,0 6,-2 1,-2 1,1 3,5-3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49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1,'-30'4,"19"-3,1 0,-1 1,0 0,1 1,0 0,-1 0,1 1,1 1,-10 5,17-10,1 1,0 0,-1 0,1-1,0 1,0 0,0 0,0 1,0-1,0 0,0 0,0 0,0 1,1-1,-1 0,0 1,1-1,-1 1,1-1,0 0,-1 1,1-1,0 1,0-1,0 1,0-1,0 1,0-1,0 1,1-1,-1 1,1-1,-1 1,1-1,-1 0,1 1,0 0,43 44,-22-26,-20-17,0 0,0-1,0 1,-1 0,1 0,-1 0,1 0,-1 0,0 0,0 0,-1 1,1-1,-1 0,1 0,-1 1,0-1,0 0,-1 1,1-1,-1 0,1 0,-1 0,0 1,0-1,0 0,-1 0,1 0,-1 0,0-1,0 1,0 0,0-1,0 1,0-1,-1 0,-2 2,-2 3,0-1,0 0,-1 0,0-1,0 0,0-1,-1 1,0-2,0 1,0-1,0-1,-6 2,-5-3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142 199,'30'-7,"0"-1,0-2,-1 0,-1-3,0 0,0-1,-2-2,0-1,0-1,-2-1,0-1,10-13,-78 96,20-8,2 1,3 1,3 0,-3 27,-30 216,48-286,0 1,-1-1,0 1,-1-1,-1 0,0 0,-1 0,-1-1,0 0,0 0,-1 0,-1-1,0 0,-1 0,0-1,-1 0,0-1,-1 0,0 0,0-1,-1-1,0 0,-1-1,0 0,-2 0,12-5,1 0,-1 0,0-1,1 1,-1-1,0 0,0 0,0 0,0 0,0-1,0 1,0-1,0 0,0 1,0-1,0-1,0 1,0 0,0-1,0 0,0 1,0-1,0 0,0-1,0 1,1 0,-1-1,0 0,1 1,-1-1,1 0,0 0,0-1,0 1,0 0,0-1,0 1,0-1,1 0,-1 1,1-1,0 0,0 0,0-1,2-3,0 0,1 0,0 1,0-1,0 1,1-1,0 1,0 0,1 0,0 0,0 0,0 1,1-1,0 1,4-3,5-9,17-16,1 1,2 2,1 1,20-11,81-44,-118 70</inkml:trace>
  <inkml:trace contextRef="#ctx0" brushRef="#br0" timeOffset="312.139">763 453,'-18'19,"2"1,0 1,1 0,1 1,1 1,1 0,1 0,1 2,-6 22,15-45,1 1,-1-1,0 0,1 0,0 1,-1-1,1 0,0 1,0-1,0 1,1-1,-1 0,0 0,1 1,0-1,-1 0,1 0,0 1,0-1,0 0,1 0,-1 0,0 0,1 0,-1-1,1 1,0 0,-1-1,1 1,0-1,0 0,0 1,0-1,0 0,1 0,-1 0,0-1,0 1,0 0,1-1,-1 0,0 1,1-1,10 0,-1-1,0 0,1-1,-1 0,0-1,0-1,0 0,-1 0,1-1,-1 0,0-1,-1-1,1 1,-1-2,-1 1,1-1,-1-1,-1 0,1 0,-2-1,1 0,-1 0,-1-1,0 1,0-1,0-3,-2 8,-1 1,1-1,-1 0,-1 1,1-1,-1 0,0-1,0 1,-1 0,1-1,-2 1,1 0,-1-1,0 1,0-1,0 1,-1-1,0 1,-1-1,1 1,-1 0,0 0,-1 0,0 0,0 0,0 1,0-1,-1 1,-2-3,-31 2,19 9</inkml:trace>
  <inkml:trace contextRef="#ctx0" brushRef="#br0" timeOffset="599.883">1046 707,'4'-5,"3"-11,-1-7,-2-6,5-1,-1-2,5 1,-2 0,4 6,-2 3,2 4,4 1,2 3,4 4,1 4,2 2,-5 3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4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69 481,'-6'10,"-2"0,1 1,0 1,1-1,0 1,0 0,2 1,-1-1,2 1,0 0,0 0,1 0,0 0,2 0,-1 0,2 10,-1-21,1-1,-1 1,0 0,1-1,0 1,-1-1,1 1,0-1,0 1,0-1,0 1,0-1,0 0,0 1,0-1,0 0,1 0,-1 0,1 0,-1 0,0 0,1-1,0 1,-1 0,1-1,-1 1,1-1,0 1,-1-1,1 0,0 0,-1 0,1 0,0 0,0 0,-1 0,1-1,0 1,-1-1,1 1,-1-1,2 0,58-44,-54 36,1 0,-2 0,0 0,0-1,-1 0,0 0,0-1,-1 1,-1-1,0 0,0 0,-1 0,0 0,-1-1,-1 1,1 0,-2-1,0 1,0 0,-2-4,-3-3</inkml:trace>
  <inkml:trace contextRef="#ctx0" brushRef="#br0" timeOffset="353.989">463 1,'-9'38,"-9"33,0 8,2 0,4-7,5-13,2-10,-2-5,0-5,1-4,2-3,1-2,2-2,0 0,1-1,0-4</inkml:trace>
  <inkml:trace contextRef="#ctx0" brushRef="#br0" timeOffset="1152.282">605 340,'5'38,"1"23,0 5,4-8,0-10,3-17,-1-19,3-16,-2-13,-2-7,1-5,-1-3,-3 0,3 1,-2 0,-1 1,-3 1,-1 5</inkml:trace>
  <inkml:trace contextRef="#ctx0" brushRef="#br0" timeOffset="4890.648">972 481,'0'1,"-1"1,1 0,0-1,-1 1,1 0,0-1,0 1,0 0,0-1,0 1,1 0,-1-1,0 1,1 0,-1-1,1 1,0-1,-1 1,1-1,0 1,0-1,0 0,0 1,0-1,0 0,0 0,1 0,-1 0,0 0,1 0,-1 0,1 0,-1 0,1-1,-1 1,1 0,0-1,-1 0,1 1,-1-1,1 0,0 0,-1 0,1 0,0 0,-1 0,1 0,0-1,-1 1,3-1,5-1,1 0,0-1,0 0,-1 0,1-1,-1 0,0-1,-1 0,1 0,-1-1,0 0,0-1,-1 0,0 0,0 0,0-1,4-7,-10 14,1-1,-1 0,1 0,-1 0,0 0,0 0,0 0,0 0,0 0,0 0,0 0,-1 0,1-1,-1 1,0 0,1-1,-1 1,0 0,0 0,-1-1,1 1,0 0,-1 0,1-1,-1 1,0 0,0 0,0 0,0 0,0 0,0 0,-1 0,1 0,0 0,-1 1,0-1,1 0,-1 1,0 0,0-1,0 1,0 0,0 0,0 0,0 0,0 0,0 1,-1-1,1 0,0 1,0 0,-1 0,-6 0,-1 1,0 0,1 0,0 1,-1 1,1 0,0 0,0 1,0 0,1 0,-1 1,1 0,0 0,1 1,-1 0,1 1,0-1,1 1,0 1,0-1,0 1,1 0,0 1,-1 2,3-6,0 1,1-1,-1 1,1 0,0-1,1 1,-1 0,1 0,0 0,1 0,-1 0,1 0,0 0,1 0,0 0,0 0,0 0,0 0,1 0,0-1,1 1,-1-1,1 1,0-1,0 0,0 0,1 0,0 0,0-1,0 0,1 1,-1-1,1-1,0 1,0-1,0 0,0 0,1 0,-1-1,1 0,0 0,0 0,0-1,0 0,4 0,39 10,-35-7,1 0,-1-1,0-1,1 0,0-1,-1-1,1 0,0-1,-1-1,9-1,-5-3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94,'3'-4,"0"0,0 0,0 0,-1 0,0-1,0 1,0-1,0 1,0-1,-1 0,0 0,0 0,-1 0,1 0,-1 0,0-4,-2 8,1 0,0 0,-1 0,1 0,0 0,-1 0,1 0,-1 0,1 1,-1-1,0 1,1-1,-1 1,0 0,1 0,-1 0,0 0,1 0,-1 0,0 0,1 0,-1 0,0 1,1-1,-1 1,1-1,-1 1,1 0,-1 0,1 0,-1-1,1 1,0 1,-1-1,1 0,0 0,0 0,0 1,0-1,0 0,0 1,0-1,0 1,-1 0,-13 7,1 2,-1 0,2 0,0 2,0-1,1 2,1-1,0 2,1-1,1 2,0-1,1 1,0 0,2 1,0 0,0 0,2 0,0 1,1 5,2-20,1 0,0 0,0-1,0 1,0 0,0-1,1 1,-1 0,1-1,0 1,0 0,0-1,0 1,0-1,0 0,1 1,-1-1,1 0,0 0,-1 0,1 0,0 0,0 0,1 0,-1-1,0 1,0-1,1 0,-1 1,1-1,-1 0,1-1,-1 1,1 0,0-1,0 1,-1-1,1 0,0 0,-1 0,1 0,0 0,0-1,-1 1,1-1,-1 0,2 0,8-3,-1 0,1-1,-1 0,0-1,0 0,-1-1,0 0,0-1,0 0,5-6,39-29,146-129,-200 171,1 0,0 0,-1 0,1 1,0-1,0 0,0 1,-1-1,1 1,0-1,0 1,0-1,0 1,0 0,0 0,0-1,0 1,0 0,0 0,0 0,0 0,0 0,0 0,0 0,0 0,0 0,0 1,0-1,0 0,0 1,0-1,0 0,0 1,-1 0,1-1,0 1,0-1,0 1,-1 0,1-1,0 1,-1 0,1 0,0 0,-1 0,1-1,-1 1,0 0,1 0,-1 0,0 0,1 0,-1 0,0 1,8 58,-8-50,0-1,0 1,1-1,0 0,0 1,1-1,0 0,1 0,0 0,1 0,0-1,0 1,0-1,1 0,1 0,-1 0,1-1,1 0,-1 0,1-1,0 0,8 6,2-5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0,'-20'10,"-5"7,-4 2,3 2,1 2,0 2,5 2,0-4,4-1,0-4,2-1,-1-3,2-3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0,'15'24,"9"13,5 5,3 0,1-3,-1-7,-6-5,-2-6,-5-8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1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534 593,'0'-5,"0"0,-1 1,0-1,0 0,0 0,0 0,-1 1,0-1,0 1,0-1,0 1,-1 0,1 0,-1 0,0 0,-1 1,1-1,0 1,-1-1,0 1,0 1,0-1,0 0,0 1,-1 0,1 0,-1 0,1 1,-1-1,0 1,0 0,0 0,1 1,-1 0,0-1,0 2,0-1,0 0,0 1,1 0,-1 0,-3 2,-206 72,193-67,11-6,1 1,0 0,0 1,1-1,-1 2,1-1,0 1,0 1,0-1,1 1,0 1,-2 2,8-8,0 1,0 0,0 0,0-1,0 1,1 0,-1 0,1 0,-1 0,1 0,0 0,0 0,0-1,0 1,0 0,0 0,0 0,1 0,-1 0,1 0,0 0,-1 0,1-1,0 1,0 0,0-1,0 1,0 0,0-1,1 1,-1-1,0 0,1 1,-1-1,1 0,0 0,-1 0,1 0,1 0,70 31,23-4,-94-28,-1 0,0 1,1-1,-1 0,0 0,1 1,-1-1,0 1,0 0,0-1,1 1,-1 0,0-1,0 1,0 0,0 0,0 0,-1 0,1 0,0 0,0 0,0 0,-1 0,1 1,-1-1,1 0,-1 0,1 1,-1-1,0 0,0 0,1 1,-1-1,0 0,0 1,0-1,-1 0,1 1,0-1,0 0,-1 1,1-1,-1 0,1 0,-1 0,1 1,-1-1,0 0,0 0,1 0,-1 0,0 0,0 0,0 0,0 0,0-1,0 1,0 0,-1-1,1 1,-1 0,-123 89,112-81,-73 66,84-73,1 1,-1-1,1 1,-1-1,1 1,0 0,0-1,0 1,0 0,1 0,-1 0,1-1,-1 1,1 0,0 0,0 0,0 0,1 0,-1 0,1 0,0-1,-1 1,1 0,0 0,1-1,-1 1,0-1,1 1,0-1,-1 1,1-1,0 0,0 0,0 0,0 0,2 1,6 3,0 0,1 0,0-1,0 0,1-1,-1 0,1-1,0 0,0-1,0 0,0-1,0-1,0 0,0 0,0-1,0-1,0 0,0 0,0-1,9-4,42-41,-50 28</inkml:trace>
  <inkml:trace contextRef="#ctx0" brushRef="#br0" timeOffset="295.859">421 0,'-30'125,"6"2,5 0,0 87,-37 232,28-320,-21 141,25-84,24-133,6-33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0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0 469,'44'-71,"3"3,2 2,4 2,2 2,10-4,16-1,-81 66,1 1,-1-1,1 1,-1 0,1-1,-1 1,1 0,-1 0,1-1,-1 1,1 0,-1 0,1 0,-1 0,1-1,0 1,-1 0,1 0,-1 0,1 0,0 0,-1 1,1-1,-1 0,1 0,-1 0,1 0,-1 1,1-1,0 0,-1 0,1 1,-1-1,0 1,1-1,-1 0,1 1,-1-1,0 1,1-1,-1 1,0-1,1 1,-1-1,0 1,0-1,1 1,-1-1,0 1,0 0,0-1,0 1,0-1,0 1,0-1,0 1,0 0,0-1,0 1,-6 42,4-35,-37 168,39-175,-1 1,1 0,0 0,0-1,0 1,0 0,0 0,0 0,0 0,1-1,-1 1,1 0,-1 0,1-1,0 1,-1 0,1-1,0 1,0-1,0 1,0-1,1 1,-1-1,0 0,1 0,-1 0,0 0,1 0,0 0,-1 0,1 0,-1 0,1-1,0 1,0 0,-1-1,1 0,0 1,0-1,0 0,-1 0,1 0,0 0,0 0,0-1,1 1,81-35,164-131,-247 165,1 0,-1 0,0 0,1 0,-1 0,1 0,0 0,-1 1,1-1,-1 1,1-1,0 1,0 0,-1-1,1 1,0 0,0 0,-1 0,1 0,0 1,-1-1,1 0,0 1,-1-1,1 1,0 0,-1-1,1 1,-1 0,1 0,-1 0,1 0,-1 0,0 1,0-1,1 0,-1 0,0 1,0-1,0 1,-1-1,1 1,0-1,0 1,-1 0,1-1,-1 1,0 0,1-1,-1 1,0 0,0 0,0-1,0 2,-13 131,0-67,10-42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1,'-31'6,"0"1,0 2,1 1,0 2,0 0,2 2,0 2,0 0,1 2,-4 5,14-12,0 1,1 1,1 0,1 1,-1 1,2 0,0 1,1 0,1 1,1 1,0-1,1 2,1-1,0 1,2 0,0 1,1-1,1 1,1 0,0 12,3-27,0 0,0-1,1 1,-1-1,1 1,0-1,0 1,1-1,-1 0,1 0,0 0,0 0,1 0,-1 0,1 0,0-1,0 1,0-1,0 0,1 0,-1 0,1 0,0 0,0-1,0 0,0 0,0 0,0 0,0-1,1 0,-1 1,1-2,0 1,13-5,1-1,-1-1,0 0,-1-2,1 0,-2 0,1-2,-1 0,-1-1,0-1,0 0,-1-1,-1 0,0-2,0 0,-10 12,204-245,-142 156,-65 92,0 1,0 0,1-1,-1 1,0 0,0-1,0 1,1-1,-1 1,0-1,1 1,-1 0,0-1,1 0,-1 1,1-1,-1 1,1-1,-1 1,1-1,-1 0,1 1,-1-1,1 0,0 0,-1 1,1-1,-1 0,1 0,0 0,-1 0,1 0,0 0,-1 0,1 0,-1 0,1 0,0 0,-1 0,1 0,0 0,-1-1,1 1,-1 0,1 0,-1-1,1 1,-1 0,1-1,-1 1,1-1,-1 1,1-1,-1 1,1-1,-1 1,0-1,1 1,-1-1,0 1,0-1,1 0,-1 1,-4 52,-1-37,2 0,0 1,1-1,0 1,1 0,1 0,1-1,0 1,1 0,0-1,1 1,1-1,1 0,0 0,4 8,30 34,-22-33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6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28,'-16'-1,"0"1,0 1,1 1,-1 0,0 1,1 0,0 1,0 1,0 0,0 2,-3 1,16-7,0 0,0 1,0-1,0 0,0 0,0 1,1 0,-1-1,0 1,1 0,-1-1,1 1,0 0,0 0,0 0,0 1,0-1,0 0,0 0,1 0,-1 1,1-1,-1 0,1 0,0 1,0-1,0 0,0 1,1-1,-1 0,0 1,1-1,0 0,-1 0,1 0,0 1,0-1,1 0,-1 0,0 0,0-1,1 1,0 1,81 64,-74-61,-1-1,0 1,0 1,-1-1,0 1,0 1,0-1,-1 1,0 0,-1 1,2 3,-5-9,-1 0,1 0,-1 1,0-1,0 1,0-1,0 1,-1-1,0 1,1 0,-1-1,-1 1,1-1,0 1,-1 0,0-1,0 1,0-1,0 0,0 1,-1-1,0 0,1 0,-1 0,0 0,-1 0,1 0,0 0,-1-1,1 1,-1-1,0 0,0 1,-9 5,0-1,0 1,0-2,-1 0,0 0,0-1,0-1,-1 0,0-1,0-1,1 0,-1 0,-7-1,-5-1</inkml:trace>
  <inkml:trace contextRef="#ctx0" brushRef="#br0" timeOffset="258.41">618 57,'-19'38,"-7"23,2 5,4-4,6-12</inkml:trace>
  <inkml:trace contextRef="#ctx0" brushRef="#br0" timeOffset="723.873">985 0,'-11'8,"0"0,1 1,0 0,0 0,1 1,1 0,-1 1,2 0,-1 0,2 0,0 1,0 0,-2 6,8-12,1-1,-1 0,1 0,0 1,0-1,0 0,1 0,0 0,0 0,0 0,0-1,1 1,0 0,0-1,0 0,0 0,1 0,0 0,0-1,0 1,0-1,0 0,1 0,-1 0,1-1,0 0,0 1,28 21,-28-21,-1-1,-1 1,1-1,0 1,-1 0,1 1,-1-1,0 1,0-1,0 1,-1 0,1 0,-1 0,0 0,0 0,0 1,-1-1,0 1,0-1,0 1,0-1,0 1,-1 0,0-1,0 1,0 0,-1-1,0 1,0 0,0-1,0 1,-1 0,-3 2,0 0,0-1,-1 1,0-1,0-1,0 1,-1-1,1 0,-2 0,1-1,0 0,-1-1,1 1,-1-1,0-1,0 1,-1-2,1 1,0-1,-7 0,-11 1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1 940,'22'-59,"3"0,3 1,2 2,2 1,22-25,-54 80,31-35,-30 34,-1 0,1 1,-1-1,1 1,-1-1,1 1,-1-1,1 1,-1-1,1 1,0-1,-1 1,1 0,0-1,-1 1,1 0,0 0,0 0,-1-1,1 1,0 0,0 0,-1 0,1 0,0 0,0 0,-1 0,1 1,0-1,-1 0,1 0,0 1,0-1,-1 0,1 1,-1-1,1 0,0 1,-1-1,1 1,-1-1,1 1,-1-1,1 1,-1 0,1-1,-1 1,0 0,1-1,-1 1,0 0,1-1,-1 1,0 0,6 90,-8-85,1-1,0 1,0 0,0 0,1 0,0 0,0 0,1 0,-1 0,1 0,1-1,-1 1,1 0,0 0,0-1,0 0,1 1,0-1,0 0,0 0,1 0,0-1,0 1,0-1,0 0,1 0,-1 0,1-1,2 2,3-4,-1 0,1-1,-1 0,1 0,-1-1,1 0,-1-1,1 0,-1 0,0-1,0-1,0 1,0-1,-1-1,0 1,0-2,0 1,0-1,-1 0,0-1,3-3,81-99,-75 100</inkml:trace>
  <inkml:trace contextRef="#ctx0" brushRef="#br0" timeOffset="620.244">1158 488,'-49'22,"1"3,1 1,1 3,1 1,-4 7,5 23,43-59,1 1,-1-1,1 1,0 0,-1 0,1-1,0 1,0 0,1-1,-1 1,0 0,0-1,1 1,-1 0,1-1,-1 1,1 0,0-1,0 1,0-1,0 0,0 1,0-1,0 0,0 1,0-1,1 0,-1 0,0 0,1 0,-1 0,1 0,-1-1,1 1,0 0,-1-1,1 1,0-1,-1 0,3 1,10-1,0 1,0-2,-1 0,1 0,0-2,0 1,-1-2,1 0,-1-1,0 0,0 0,-1-2,1 0,-2 0,1-1,-1 0,6-6,59-46,-74 60,0 0,0 0,0 1,1-1,-1 1,0-1,0 1,0 0,0 0,0 0,0 0,0 0,-1 0,1 0,0 1,-1-1,1 1,-1-1,1 1,-1 0,0-1,1 1,-1 0,0 0,0 0,0 0,-1 0,1 0,0 0,-1 0,0 1,1-1,-1 0,0 2,12 21,-8-20,0 0,0 1,1-2,-1 1,1 0,0-1,1 0,-1 0,1-1,0 1,-1-1,2-1,-1 1,0-1,0 0,1 0,-1-1,1 0,-1 0,1 0,0-1,-1 0,1 0,0-1,-1 0,1 0,-1 0,1-1,-1 0,0-1,0 1,6-4,16-8,-1-2,0-1,-2-1,0-1,-1-1,0-1,-2-1,11-15,-12 15,-8 8,-1-2,0 1,-1-2,-1 1,-1-1,0-1,-1 0,-1 0,-1-1,0 1,-1-1,-2 0,0-1,0 1,-2-1,-1 1,0-1,-3-15,2 23,0 0,-1 0,0 1,-1-1,0 0,-1 1,0 0,-1 0,0 0,-1 1,-2-4,5 11,0-1,0 0,0 1,0-1,-1 1,1 0,-1 0,0 1,0-1,0 1,0-1,0 1,0 1,-1-1,1 0,0 1,-1 0,0 0,1 1,-1-1,0 1,1 0,-1 0,0 0,1 1,-1 0,1 0,-1 0,-4 2,-2 3,-1 1,2 0,-1 1,1 0,0 0,0 2,1-1,0 1,1 0,0 1,1-1,0 2,1-1,0 1,1 0,0 0,0 1,2-1,0 1,0 0,1 0,0 0,1 0,1 8,-1 0,0-1,1 1,2-1,0 0,1 1,1-1,0 0,2-1,0 1,2-1,0 0,1-1,0 0,2-1,0 1,1-2,1 0,0 0,1-2,1 1,0-2,1 0,0-1,7 3,62 19,-60-33</inkml:trace>
  <inkml:trace contextRef="#ctx0" brushRef="#br0" timeOffset="1081.242">1977 545,'-4'11,"0"2,1-1,1 0,0 1,0-1,1 1,1-1,0 1,1 0,0-1,1 1,2 8,-4-20,1 1,-1 0,1 0,0 0,-1 0,1-1,0 1,0 0,0 0,0-1,0 1,0-1,1 1,-1-1,0 0,1 1,-1-1,1 0,0 0,-1 0,1 0,0 0,0-1,-1 1,1 0,0-1,0 1,0-1,0 0,0 1,0-1,0 0,0 0,-1-1,1 1,0 0,0-1,0 1,0-1,0 1,0-1,-1 0,1 0,0 0,1 0,68-60,13-42,-84 102,1 0,0 0,-1 0,1 0,0 1,-1-1,1 0,0 0,0 1,0-1,0 0,0 1,0-1,0 1,0 0,0-1,0 1,0 0,0-1,0 1,0 0,0 0,0 0,0 0,0 0,0 0,0 0,1 0,-1 1,0-1,0 0,0 1,0-1,0 1,0-1,0 1,0-1,-1 1,1-1,0 1,0 0,0 0,-1-1,1 1,0 0,-1 0,1 0,0 0,-1 0,0 0,1 0,-1 1,21 64,-17-51,8 53,-2 0,-4 1,-2 0,-4 0,-4 23,2 25,3-94,-1 1,-2 0,0-1,-1 0,-2 1,0-2,-1 1,-1 0,-2-1,0-1,-1 1,-1-2,-1 1,-1-1,-8 8,21-27,-1 0,0 1,0-1,0 0,0 0,0 0,-1 1,1-1,0 0,0-1,-1 1,1 0,-1 0,1-1,0 1,-1 0,1-1,-1 0,0 1,1-1,-1 0,1 0,-1 1,1-1,-1-1,0 1,1 0,-1 0,1-1,-1 1,1 0,-1-1,1 0,-1 1,1-1,-1 0,1 0,0 0,0 0,-1 0,1 0,0 0,0 0,0 0,0 0,0-1,0 1,0 0,1-1,-1 1,0-1,1 1,-1-1,1 1,0-1,-1 0,1 1,0-2,-7-25,2 1,1-1,1 0,1 0,2 0,1 0,1 0,1 0,5-17,-3-3,2 0,3 0,1 1,3 0,2 1,1 0,24-41,-25 61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76 678,'-16'40,"2"0,2 2,1-1,3 1,-3 29,10-67,1-1,-1 0,0 0,1 0,-1 0,1 1,0-1,0 0,1 0,-1 1,0-1,1 0,0 0,0 0,0 0,0 0,0 0,1 0,-1 0,1 0,0-1,0 1,0 0,0-1,0 0,1 0,-1 1,1-1,-1-1,1 1,0 0,0-1,0 1,0-1,0 0,0 0,0 0,0 0,0 0,0-1,4 1,8-5,1 0,-1 0,0-2,0 0,-1 0,0-2,0 1,0-2,-1 0,0 0,-1-2,0 1,-1-1,0-1,-1 0,0-1,-1 0,6-10,-6 9,0-1,-1 0,-1-1,0 0,-1 0,-1-1,0 1,-1-1,-1 0,-1 0,0-1,-1 1,-1-1,0 14,-1 1,1-1,-1 0,1 1,-1-1,0 1,-1-1,1 1,-1-1,1 1,-1 0,0 0,0 0,0 0,-1 0,1 0,-1 0,0 1,1 0,-1-1,0 1,0 0,-1 0,1 1,0-1,-3 0,-15-5</inkml:trace>
  <inkml:trace contextRef="#ctx0" brushRef="#br0" timeOffset="499.712">442 1045,'208'-335,"-155"266,-51 69,-1 0,0 0,1 0,-1 0,0 0,0 0,1 0,-1 0,0 1,0-1,1 1,-1-1,0 1,0-1,0 1,0-1,0 1,0 0,0 0,0 0,0 0,0-1,0 1,0 0,0 1,-1-1,1 0,0 0,-1 0,1 0,-1 0,1 1,-1-1,0 0,0 0,1 1,-1-1,0 0,0 1,0-1,0 0,0 0,-1 1,1-1,0 0,-1 0,1 1,-1-1,1 0,-1 0,1 0,-1 0,0 1,1 1,-16 116,16-118,0 0,0 0,0 0,0 0,1 0,-1 0,0 0,0 0,1 0,-1 0,1-1,-1 1,1 0,-1 0,1 0,0-1,-1 1,1 0,0 0,0-1,-1 1,1-1,0 1,0-1,0 1,0-1,0 1,0-1,0 0,0 0,0 1,0-1,0 0,0 0,0 0,0 0,0 0,0 0,0 0,0 0,0-1,0 1,0 0,-1-1,1 1,0-1,0 1,0 0,0-1,0 0,-1 1,1-1,0 0,48-31,110-103,-97 108,-61 27,1 0,-1 0,1 0,0 0,-1 0,1 0,-1 1,1-1,-1 1,1-1,-1 1,1 0,-1 0,1-1,-1 1,0 0,0 0,1 0,-1 0,0 1,0-1,0 0,0 0,0 1,0-1,-1 0,1 1,0-1,-1 1,1-1,-1 1,1-1,-1 1,0 0,0-1,1 1,-1-1,0 1,-1 0,1 0,-41 195,41-178</inkml:trace>
  <inkml:trace contextRef="#ctx0" brushRef="#br0" timeOffset="835.454">1289 904,'38'-13,"0"-2,-1-2,-1-1,-1-2,0-1,-2-2,0-1,-2-2,15-15,-44 39,0 1,0 0,-1-1,1 1,0-1,-1 1,1-1,-1 0,1 0,-1 0,0 0,0 0,0 0,0 0,0 0,0 0,0 0,-1-1,1 1,-1 0,0 0,0-1,1 1,-2 0,1-1,0 1,0 0,-1 0,1-1,-1 1,0 0,1 0,-1 0,0 0,0 0,-1 0,1 0,0 0,-1 0,1 0,-1 1,1-1,-1 0,0 1,0 0,0-1,-3-1,0 0,0 1,0-1,0 1,-1 0,1 0,-1 1,0-1,1 1,-1 1,0-1,0 1,0 0,1 0,-1 1,0-1,0 1,1 1,-1-1,1 1,-1 0,-3 2,-109 71,115-73,-10 9,0 0,1 0,0 2,1-1,1 2,0-1,1 1,0 1,1 0,1 0,0 0,1 1,-1 5,6-18,1 1,-1-1,1 1,-1 0,1 0,0-1,0 1,1 0,-1-1,1 1,0 0,0-1,0 1,0-1,1 0,-1 1,1-1,0 0,0 0,0 0,0 0,1 0,-1 0,1-1,0 1,0-1,0 0,0 0,0 0,0 0,0 0,1-1,-1 1,3 0,126 26,-107-28</inkml:trace>
  <inkml:trace contextRef="#ctx0" brushRef="#br0" timeOffset="1186.298">1826 876,'19'-29,"2"1,1 1,1 1,1 1,1 1,1 1,13-7,-38 29,0 0,0 0,0 0,0 0,1 0,-1 0,0 0,1 0,-1 1,0-1,1 0,-1 1,1 0,-1-1,1 1,-1 0,1-1,-1 1,1 0,0 0,-1 0,1 0,-1 1,1-1,-1 0,1 1,-1-1,1 1,-1-1,1 1,-1 0,0-1,1 1,-1 0,0 0,0 0,0 0,1 0,-1 1,0-1,0 0,-1 0,1 1,0-1,0 0,-1 1,1-1,-1 1,1-1,-1 1,1-1,-1 1,0-1,0 1,0-1,0 1,0 0,0-1,0 1,1 12,-2-10,0 0,1 1,0-1,0 0,0 0,0 0,0 0,1 0,0 0,-1 0,2 0,-1 0,0 0,1 0,0-1,0 1,0-1,0 1,0-1,1 0,0 1,-1-1,1-1,0 1,0 0,1-1,-1 1,1-1,-1 0,1 0,0-1,-1 1,1-1,0 0,0 0,0 0,8-3,-1 0,0-1,-1-1,1 0,0 0,-1-1,0-1,0 1,-1-1,0-1,0 0,0 0,-1-1,0 0,0-1,-1 0,0 0,-1 0,0-1,4-7,27-40,-23 32</inkml:trace>
  <inkml:trace contextRef="#ctx0" brushRef="#br0" timeOffset="1433.656">2786 0,'-25'39,"-11"36,-1 15,1 2,7-5,9-12,7-10,1-6,3-9,3-2,2-5,2-6,2-3,5-8,1-4,6-5,0-5</inkml:trace>
  <inkml:trace contextRef="#ctx0" brushRef="#br0" timeOffset="1686.211">2306 509,'43'-14,"38"-10,15-1,1-1,-6 4,-15 6,-10 6,-11 4,-11 3,-12 2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1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87 257,'22'5,"-1"-1,1-1,1-1,-1 0,0-2,0-1,0 0,0-2,0-1,0 0,0-2,-1 0,0-1,0-1,-1-2,0 0,-1 0,0-2,7-6,-19 12,-1-1,1-1,-1 1,0-1,-1 0,1 0,-2 0,1-1,-1 0,-1 0,1 0,-2 0,1-1,-1 1,-1-1,1 1,-2-1,1-5,-1 15,-1 0,1 1,0-1,0 0,0 0,-1 1,1-1,0 0,0 0,-1 0,1 1,0-1,0 0,-1 0,1 0,0 0,-1 0,1 0,0 0,-1 0,1 0,0 0,0 0,-1 0,1 0,0 0,-1 0,1 0,0 0,-1 0,1 0,0 0,0 0,-1 0,1-1,0 1,0 0,-1 0,1 0,0-1,0 1,-1 0,1 0,0-1,0 1,0 0,-1 0,1-1,0 1,0 0,0 0,0-1,0 1,0 0,0-1,0 1,0 0,0-1,0 1,0 0,0-1,-9 28,-1 198,-5-7,14-134,-3 0,-5-1,-3 0,-3 0,-5-2,-2 0,-24 53,40-121,-1 0,0 0,-1 0,0-1,-1 0,0-1,-1 0,0 0,-1-1,0-1,0 1,-1-2,0 0,-1 0,0-1,0 0,-1-2,1 1,-1-2,0 0,-1 0,1-1,-1-1,1-1,-1 0,0 0,-3-2,14 1,0-1,0 0,0 0,0 0,0-1,0 1,0-1,1 0,-1 0,1 0,-1 0,1-1,0 1,0-1,0 0,0 0,1 0,-1 0,1-1,-1 1,1-1,0 1,1-1,-1 0,1 1,-1-1,1 0,0 0,1 0,-1 0,1 0,-1-1,1 1,1 0,-1-1,0-7,1 1,1-1,-1 0,2 0,0 1,0 0,1-1,0 1,1 1,1-1,4-8,18-18,0 1,3 2,0 0,3 2,0 2,2 1,1 2,13-6,6 2,1 3,1 3,1 2,1 2,1 3,29-3,41-20,-130 40,-1 1,0-1,1 1,-1 0,1-1,-1 1,1 0,-1 0,1-1,-1 1,1 0,-1 0,1 0,-1-1,1 1,-1 0,1 0,-1 0,1 0,-1 0,1 0,0 0,-1 0,1 1,-1-1,1 0,-1 0,1 0,-1 0,1 1,-1-1,1 0,-1 1,1-1,-1 0,0 1,1-1,-1 0,1 1,-1-1,0 1,0-1,1 1,-1-1,0 1,0-1,1 1,-1-1,0 1,0-1,0 1,0-1,0 1,0 0,0-1,0 1,0-1,0 1,0-1,0 1,0-1,0 1,0-1,-1 1,1 0,-21 39,15-29,-54 115,59-123,0 0,0 0,0 0,1 0,-1 0,1 1,-1-1,1 0,0 0,1 1,-1-1,0 0,1 0,0 0,-1 1,1-1,1 0,-1 0,0 0,1 0,-1-1,1 1,0 0,0-1,0 1,0-1,1 0,-1 1,1-1,-1 0,1 0,0-1,-1 1,1-1,0 1,0-1,0 0,0 0,1 0,-1 0,0-1,0 0,0 1,1-1,1 0,9-1,1-1,-1-1,0 0,0 0,0-2,0 1,-1-2,0 0,0 0,0-2,-1 1,0-2,-1 1,1-2,-2 1,1-1,-1-1,-1 0,0 0,-1-1,0 0,-1-1,0 0,-1 0,0 0,-1-1,0 0,0-6,-3 14,1 0,-2 0,1-1,-1 1,0-1,0 1,-1 0,1-1,-2 1,1-1,-1 1,0-1,0 1,0-1,-1 1,0 0,-1 0,1 0,-1 0,0 0,-1 1,1-1,-1 1,0 0,0 0,-1 0,0 1,0 0,0 0,0 0,0 0,-1 1,1 0,-6-2,6 5,0 0,0 0,-1 1,1 0,0 0,0 0,0 1,0-1,0 1,0 1,0-1,1 0,-1 1,1 0,0 0,-4 4,-13 10</inkml:trace>
  <inkml:trace contextRef="#ctx0" brushRef="#br0" timeOffset="684.571">1329 849,'5'70,"-5"-70,1 0,0 1,0-1,-1 0,1 1,0-1,0 0,0 0,0 0,-1 0,1 0,0 0,0 0,0 0,0 0,-1 0,1 0,0-1,0 1,0 0,-1-1,1 1,0 0,0-1,-1 1,1-1,0 1,-1-1,1 1,-1-1,1 0,-1 1,1-1,-1 0,1 1,-1-1,1 0,-1 0,0 1,0-1,1 0,-1 0,0 0,0 1,0-1,83-147,-60 100,3 1,2 1,2 2,2 0,22-21,-45 56,-4 2,0 1,0 0,1 0,0 1,0 0,1 0,-1 0,1 1,0 0,0 0,0 0,1 1,-1 1,7-3,-11 7,-1-1,1 1,-1-1,0 1,0 0,1 0,-1 0,0 0,-1 0,1 1,0-1,-1 0,1 1,-1-1,0 1,1 0,-1-1,-1 1,1 0,0 0,-1-1,1 1,-1 0,0 0,0 0,0 0,0 0,-1 0,1-1,-2 4,3 9,8 33,-3-28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4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928 791,'22'-9,"0"-2,-1 0,-1-1,0-1,0 0,-1-2,-1-1,0 0,-2-1,0-1,0 0,2-7,155-178,-77 129,-93 72,1 0,0 1,0-1,0 1,0-1,0 1,0 1,0-1,0 0,0 1,0 0,0 0,1 0,-1 1,0-1,0 1,0 0,0 0,0 1,0-1,0 1,-1 0,1 0,0 0,-1 0,0 0,3 3,0 4,-1 0,0 0,0 0,-1 0,0 1,-1 0,0 0,0 0,-1 0,0 0,-1 0,-1 1,1-1,0 12,-1 1,-1-1,-1 0,-1 0,-1 0,0 0,-2-1,-1 0,0 0,-2 0,0-1,-1 0,-1-1,-1 0,-3 2,9-14,0-1,0 1,-1-1,1-1,-2 1,1-1,0 0,-1 0,0-1,0 0,-1-1,1 0,-4 1,8-3,0 0,0 0,0 0,0-1,0 1,0-1,0 0,0 0,0 0,0-1,0 0,0 0,1 0,-1 0,0 0,0-1,1 1,-1-1,0 0,1 0,0-1,0 1,-1-1,2 1,-1-1,0 0,0 0,1 0,0 0,-1-1,1 1,-7-35,12 22</inkml:trace>
  <inkml:trace contextRef="#ctx0" brushRef="#br0" timeOffset="368.348">1945 508,'-10'18,"-8"10,2 1,1 1,1 0,2 1,1 1,2 0,-2 11,10-39,1-1,-1 0,1 1,0-1,0 1,0-1,1 0,-1 1,1-1,0 0,0 1,0-1,0 0,1 0,-1 0,1 0,0 0,-1 0,1-1,1 1,-1 0,0-1,1 0,-1 1,1-1,0 0,-1 0,1-1,0 1,0-1,0 1,1-1,-1 0,0 0,0 0,1-1,-1 1,0-1,1 0,-1 0,1 0,-1 0,0 0,3-1,13-3,1-1,-1-1,0 0,-1-2,1 0,-2-1,1 0,-1-2,-1 0,0-1,0 0,-1-1,-1-1,0-1,-1 0,-1 0,0-2,-1 1,-1-1,0-1,-1 0,1-5,-7 18,-1 0,1 0,-1 0,0 0,0-1,-1 1,1-1,-1 1,0-1,-1 1,0-1,1 0,-2 1,1-1,-1 1,0-1,0 0,0 1,-1-1,1 1,-2 0,1 0,0 0,-1 0,0 0,0 0,-1 1,1-1,-1 1,0 0,0 0,0 0,-1 1,-3-3,2 3,0 1,-1 0,1 0,0 0,-1 1,1 0,-1 1,0-1,1 1,-1 0,1 1,-1-1,1 1,-1 1,1-1,-1 1,1 0,0 1,0-1,0 1,0 1,1-1,-1 1,1 0,-1 1,-13 10</inkml:trace>
  <inkml:trace contextRef="#ctx0" brushRef="#br0" timeOffset="58489.736">3186 734,'57'-56,"-6"7,-2-3,-2-2,7-14,-52 65,18-20,-5 40,12 278,-18-237,-3-1,-3 1,-2 0,-4 17,-15 14,17-86,0-1,0 1,0-1,0 0,0 1,0-1,0 0,-1 0,1 1,-1-1,0 0,0-1,0 1,1 0,-2-1,1 1,0-1,0 1,0-1,-1 0,1 0,0 0,-1 0,1 0,-1-1,0 1,1-1,-1 0,1 1,-1-1,1 0,-3-1,-1-2,1 0,-1-1,1 0,-1 0,1-1,1 1,-1-1,0 0,1 0,0-1,0 1,1-1,0 0,0 0,0 0,0 0,1 0,0-1,1 1,-1-1,1 1,0-1,1-4,-5-107,6 93</inkml:trace>
  <inkml:trace contextRef="#ctx0" brushRef="#br0" timeOffset="58754.193">3440 28,'0'5,"5"6,1 2</inkml:trace>
  <inkml:trace contextRef="#ctx0" brushRef="#br0" timeOffset="59187.121">3694 339,'1'18,"2"0,0 0,1 0,1 0,0-1,1 0,1 0,1 0,0-1,1 0,1 0,8 8,-16-22,0 0,0 0,0 0,1 0,-1-1,0 1,1-1,0 1,-1-1,1 0,0 0,-1 0,1-1,0 1,0-1,0 1,-1-1,1 0,0 0,0 0,0 0,0-1,0 1,-1-1,1 0,0 0,0 0,-1 0,1 0,-1-1,1 1,-1-1,1 1,-1-1,0 0,0 0,0 0,0 0,1-2,63-97,-66 101,3-5,1 0,-1 0,-1 0,1-1,-1 1,0 0,0-1,-1 0,1 1,-1-1,0 0,-1 0,0 1,0-1,0 0,0 0,-1 0,0 1,0-1,-1 0,1 1,-1-1,-2-3,-9-2</inkml:trace>
  <inkml:trace contextRef="#ctx0" brushRef="#br0" timeOffset="59558.64">4428 226,'-5'4,"-4"1,1 2,0-1,0 1,0 0,1 1,0 0,1 0,0 1,0-1,1 1,0 0,0 1,5-8,0 0,1 0,-1 0,0 0,1 0,-1 0,1 0,0 0,0 0,0 0,0 0,0-1,0 1,0 0,1-1,-1 1,0-1,1 1,0-1,-1 0,1 0,0 1,-1-1,1 0,0-1,0 1,0 0,0 0,0-1,0 1,0-1,0 0,0 0,0 1,0-1,0 0,0-1,0 1,0 0,0-1,1 1,19 3,-20-3,-1 1,1-1,0 1,0-1,0 1,0-1,0 1,-1 0,1 0,0 0,-1 0,1 0,-1 0,1 1,-1-1,1 0,-1 1,0-1,0 1,0 0,0-1,0 1,0 0,0-1,0 1,-1 0,1 0,-1 0,1 0,-1 0,0 0,0-1,0 1,0 0,0 0,0 0,0 0,-1 0,1 0,-1 0,1 0,-1-1,0 1,0 0,0 0,0-1,0 2,-7 6,0 1,-1-2,0 1,-1-1,0 0,0-1,0 0,-1-1,0 0,-1-1,1 0,-9 2,10-2,-10 3</inkml:trace>
  <inkml:trace contextRef="#ctx0" brushRef="#br0" timeOffset="59824.028">4879 1,'-10'38,"-2"27,-5 8,1-5,3-8,3-10,5-8,2-12</inkml:trace>
  <inkml:trace contextRef="#ctx0" brushRef="#br0" timeOffset="60021.42">4682 226,'28'0,"20"0,6 0,-1-5,-5-1,-10 0</inkml:trace>
  <inkml:trace contextRef="#ctx0" brushRef="#br0" timeOffset="83791.545">391 1892,'-15'3,"-1"0,1 2,0 0,0 0,0 1,1 1,0 1,0 0,1 1,0 0,0 1,1 0,0 1,1 1,1-1,-3 4,-7 9,0 1,2 0,1 1,1 1,1 1,1 0,2 1,-6 18,17-43,-1-1,1 0,0 0,0 0,0 0,0 0,0 0,1 1,-1-1,1 0,0 0,0 1,0-1,0 0,1 1,-1-1,1 0,0 0,1 2,-1-4,1-1,-1 1,1-1,-1 0,1 0,-1 0,1 0,-1 0,1 0,-1 0,1 0,-1 0,1-1,-1 1,1-1,-1 1,0-1,1 0,-1 1,0-1,1 0,-1 0,0 0,0 0,0 0,0 0,0 0,0 0,0-1,0 1,1-1,153-172,-90 94,151-161,-216 240,0 1,0-1,0 1,1-1,-1 1,0-1,0 1,0-1,0 1,1-1,-1 1,0 0,0-1,1 1,-1-1,0 1,1 0,-1-1,0 1,1-1,-1 1,1 0,-1 0,0-1,1 1,-1 0,1 0,-1-1,1 1,-1 0,1 0,-1 0,1 0,-1 0,1 0,-1 0,1 0,-1 0,1 0,-1 0,1 0,-1 0,1 0,-1 1,1-1,-1 0,1 0,-1 1,1-1,-1 0,1 0,-1 1,0-1,1 0,-1 1,0-1,1 1,-1-1,0 1,1-1,-1 0,0 1,0-1,0 1,1-1,-1 1,1 38,-2-30,-3 215,5-217,-1-1,1 0,0 1,0-1,1 0,0 0,0 0,0 0,1 0,0 0,0 0,0-1,1 0,0 1,0-1,0-1,1 1,0-1,-1 1,1-2,1 1,-1 0,1-1,-1 0,1 0,0-1,0 1,0-1,0-1,1 1,-1-1,0 0,1 0,-1-1,1 0,-1 0,0-1,1 0,-1 0,1 0,-1-1,0 1,0-2,0 1,0-1,0 0,-1 0,1 0,-1-1,4-3,4-6,-1 0,-1-1,0 0,-1 0,0-1,-1-1,-1 1,-1-2,0 1,-1-1,-1 0,0 0,-1 0,-1-1,-1 1,-1-1,0-8,0 14</inkml:trace>
  <inkml:trace contextRef="#ctx0" brushRef="#br0" timeOffset="84094.957">1323 1947,'-20'24,"1"1,1 1,1 0,1 1,2 1,1 0,1 1,1 0,2 1,1 1,7-28,0 1,0-1,0 0,1 1,0-1,0 0,0 1,0-1,0 1,1-1,-1 0,1 1,0-1,0 0,0 0,0 1,1-1,-1 0,1 0,0-1,0 1,0 0,0-1,1 1,-1-1,1 1,-1-1,1 0,0 0,0 0,0-1,0 1,0-1,0 0,0 1,0-1,1-1,-1 1,0 0,1-1,-1 0,0 1,1-1,-1-1,1 1,-1 0,1-1,10-3,-1-1,0 0,-1 0,1-1,-1-1,0 0,-1-1,0 0,0-1,-1 0,0 0,0-1,-1-1,0 1,-1-2,0 1,-1-1,-1 0,1 0,-2-1,0 0,0 0,-2 0,1-1,-2 1,1-1,-2 0,0-3,-1 8,-1 1,0-1,0 0,0 1,-1 0,-1-1,0 1,0 0,0 0,-1 0,0 0,-1 1,1 0,-2 0,1 0,-1 0,0 1,0 0,0 0,-1 1,0 0,0 0,-1 0,1 1,-1 0,0 1,-5-2,-13-2</inkml:trace>
  <inkml:trace contextRef="#ctx0" brushRef="#br0" timeOffset="87898.439">2622 1835,'-95'220,"-9"8,97-223,14-29,86-154,42-32,-131 205,37-32,-38 81,-4-39,-2 5,-1 0,2 1,0-1,0 1,0-1,2 1,-1-1,1 1,1 0,0-1,0 1,1-1,1 0,0 1,0-1,1 0,0-1,0 1,1-1,1 1,-1-2,2 1,-1-1,1 1,0-2,7 7,-9-12,-1 0,1 0,0 0,-1-1,1 0,0 0,0 0,0 0,0-1,0 0,0 0,0 0,0-1,-1 1,1-1,0 0,0-1,0 1,-1-1,1 0,-1 0,1 0,-1-1,0 0,91-81,-74 53,-2-1,-1-1,-2 0,-1-1,-1-2,9-97,-23 122</inkml:trace>
  <inkml:trace contextRef="#ctx0" brushRef="#br0" timeOffset="88342.905">3355 2033,'26'-7,"-1"0,1-1,-1-2,-1 0,0-2,0-1,-1 0,-1-2,2-2,-21 15,0 0,0 0,1-1,-1 1,-1-1,1 1,0-1,-1 0,1 0,-1 0,0-1,0 1,0-1,-1 1,1-1,-1 1,0-1,1 0,-2 1,1-1,0 0,-1 0,0 0,0 0,0 1,0-1,-1 0,1 0,-1 0,0 0,0 1,-1-1,1 1,-1-1,1 1,-1-1,0 1,-1 0,1 0,0 0,-1 0,0 0,0 0,0 1,0 0,0-1,0 1,0 0,-1 0,1 1,-2-1,-1 1,-1 0,0 0,0 1,1 0,-1 0,0 0,0 1,1 0,-1 1,0-1,1 1,-1 1,1-1,0 1,0 0,0 0,0 1,1 0,-3 2,-95 90,93-85,1 1,0 0,1 1,0 0,1 0,1 1,0 0,0 0,2 0,0 1,0-1,1 1,1 0,1 0,0 0,1 0,1 10,1-18,1-1,0 1,0-1,1 0,0 0,0 0,0-1,0 1,1-1,0 0,0 0,1-1,-1 1,1-1,0-1,0 1,0-1,1 0,-1 0,1-1,0 0,0 0,-1 0,1-1,0 0,0-1,0 1,0-1,1-1,-1 1,0-1,-1 0,1-1,2 0,20-5,-1-1,-1-1,1-1,-2-1,0-2,0 0,-1-2,0-1,21-19,-19 15,-2 4</inkml:trace>
  <inkml:trace contextRef="#ctx0" brushRef="#br0" timeOffset="88727.838">3835 2060,'11'5,"1"-2,0 1,0-2,0 1,0-2,0 0,1 0,-1-1,0 0,1-1,-1-1,0 0,0 0,0-2,0 1,-1-1,1-1,-1 0,0-1,0 0,-1 0,4-4,-5 5,0-1,-1 0,0-1,0 1,-1-2,1 1,-1-1,-1 0,0 0,0-1,0 0,-1 0,-1 0,0 0,0-1,0 0,-1 0,-1 0,0 0,0 0,-1 0,0-1,-1 1,0-2,-1 9,1 1,-1-1,0 0,-1 0,1 1,0-1,-1 0,1 1,-1 0,0-1,0 1,0 0,0 0,0 0,0 0,-1 0,1 0,-1 1,1-1,-1 1,1 0,-1 0,0 0,0 0,0 0,0 0,1 1,-1-1,0 1,0 0,0 0,0 0,0 1,0-1,0 0,-1 1,-99 45,89-36,0 1,0 0,1 0,1 2,0-1,0 2,2-1,-1 2,2-1,0 1,1 1,0-1,1 1,1 1,1-1,0 1,1 0,1 0,1 1,0-1,1 0,1 6,0-19,1 0,-1-1,1 1,0 0,0-1,0 1,1-1,-1 1,1-1,0 0,0 1,0-1,0 0,0 0,1-1,-1 1,1 0,0-1,0 1,0-1,0 0,0 0,1 0,-1-1,0 1,1-1,-1 0,1 0,0 0,-1 0,1 0,0-1,0 0,9 1,0-1,1 0,-1-1,0 0,0-1,0-1,0 0,10-4,37-15,-2-2,0-2,-2-3,-1-3,1-3,-32 18</inkml:trace>
  <inkml:trace contextRef="#ctx0" brushRef="#br0" timeOffset="89178.045">4654 1835,'-21'4,"-1"1,2 0,-1 2,1 0,0 1,0 1,1 1,-3 2,15-7,0-1,0 1,1 0,-1 1,1 0,0 0,0 0,1 0,0 1,0 0,1 0,0 1,0-1,0 1,1 0,0-1,1 2,0-1,0 0,0 0,1 9,1-13,-1 1,2-1,-1 1,1-1,-1 1,1-1,0 0,1 1,-1-1,1 0,0 0,0 0,0 0,0 0,1-1,-1 1,1-1,0 1,0-1,0 0,1 0,-1-1,1 1,0-1,0 1,-1-1,1 0,1-1,-1 1,0-1,4 2,2-1,-1-1,0 1,1-2,-1 1,1-1,-1-1,1 1,-1-2,0 1,1-1,-1-1,0 1,0-2,6-2,17-16,-1-1,-1-1,-1-2,-1-1,-1-1,-2-1,-1-2,-1 0,-2-2,-1 0,-1-1,10-29,-23 52,11-18,-1 0,-1-1,-2 0,-1-1,-1 0,-2-1,-1 0,1-16,-14-64,5 109,-1 0,1 0,-1 0,0 0,0 0,0 1,-1-1,1 0,-1 1,1-1,-1 1,0-1,0 1,0 0,0 0,0 0,-1 0,1 0,0 0,-1 1,0-1,1 1,-1 0,0 0,0 0,1 0,-1 0,0 1,0-1,0 1,0-1,0 1,0 0,0 1,-2-1,-7 4,1 0,0 1,0 0,0 1,0 0,1 1,0 0,1 0,-1 1,2 0,-1 1,1 0,-7 9,1 2,0-1,1 2,1 0,1 0,1 1,1 1,1-1,1 1,1 1,0-1,2 1,1 0,1 0,1 0,2 0,0 0,1 0,1 0,2 0,0 0,6 13,-6-21,0-1,1 0,1 0,1 0,0-1,1 0,0-1,1 0,0 0,1-1,1-1,0 1,0-2,1 0,0 0,1-2,0 1,1-2,10 4,159 28,-157-38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34.7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641 1,'-35'7,"1"1,0 2,1 2,0 1,1 2,0 0,1 3,1 0,1 2,0 1,2 2,1 0,0 2,-6 9,12-10,1 2,1 0,1 1,1 1,2 0,1 1,1 0,1 1,2 1,1-1,1 1,2 1,1-1,1 1,2 0,1 0,2 1,0-17,0-1,1 1,1-1,0 1,1-1,1 0,0-1,1 1,0-1,2-1,-1 1,2-1,0-1,0 0,1 0,0-1,1-1,1 0,0 0,0-1,0-1,8 3,9 3,1-3,1 0,-1-2,1-1,1-2,0-1,-1-1,1-2,0-2,1-1,-2-1,1-2,0-1,-1-1,0-2,0-2,-1 0,0-3,-1 0,0-2,-1-1,4-4,9-4,-2-2,-1-2,-1-1,-1-2,-2-2,14-17,-35 34,0-1,0 0,-2-1,0-1,-2 0,0 0,0-1,-2 0,-1-1,0 0,-2 0,0-1,-2 1,0-1,-1-6,-3 13,0 0,-1 0,0 0,-2 0,0 1,0-1,-1 1,-1 0,-1 1,0-1,0 1,-1 0,-1 1,0 0,-1 1,-2-3,-12-10,0 1,-1 1,-1 1,-1 2,-1 0,-26-11,23 15,-2 2,1 1,-2 1,1 2,-1 2,-1 0,1 3,-1 1,-23 1,6 2</inkml:trace>
  <inkml:trace contextRef="#ctx0" brushRef="#br0" timeOffset="400.765">499 479,'10'-9,"-2"1,-2 7,2 4,1 1</inkml:trace>
  <inkml:trace contextRef="#ctx0" brushRef="#br0" timeOffset="653.109">895 339,'0'5,"0"6,0 1</inkml:trace>
  <inkml:trace contextRef="#ctx0" brushRef="#br0" timeOffset="1151.602">584 733,'51'40,"-38"-24,-11-14,96 82,-94-81,0 0,0-1,1 1,-1-1,1 0,-1 0,1 0,0-1,0 0,-1 0,1 0,0 0,0-1,0 0,0 0,0 0,0-1,0 0,0 1,0-2,0 1,-1-1,1 1,0-2,7-5,-2-1,1 0,-1-1,0-1,-1 1,-1-1,0-1,0 1,-1-2,0 1,-1-1,-1 0,0 0,0 0,-2-1,1 0,1-1,4-7,1 4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6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05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220 3749,'31'163,"-17"-116,55 191,-20-73,-6 3,-3 27,-44-105,3-88,0 0,0 0,1 0,-2 0,1 0,0 0,0 0,-1 0,1 0,0-1,-1 1,0 0,1-1,-1 0,0 1,0-1,0 0,0 0,0 0,0 0,0 0,0 0,-1-1,1 1,0-1,0 0,-1 1,1-1,0 0,-1 0,1 0,0-1,0 1,-1-1,1 1,0-1,-1 0,-16-7,1-1,0-1,1 0,0-1,1-1,0-1,1 0,1-1,0 0,0-1,2-1,0 0,0-1,2 0,0-1,1 0,-6-17,-9-19,2-1,2-1,3 0,2-1,3-1,2 0,3-1,2 0,3 0,3 0,2 0,6-25,-2 43,3 0,1 1,2 0,1 1,3 0,0 2,3 0,1 1,2 1,1 1,2 1,1 1,24-21,-36 38,1 0,1 1,0 1,1 0,0 2,1 0,0 1,0 1,1 0,1 2,-1 1,3-1,-17 7,-1-1,0 0,1 1,-1 0,1 1,-1-1,0 1,0 0,1 0,-1 0,0 1,0 0,0 0,0 0,0 1,-1 0,1 0,-1 0,0 0,0 0,0 1,0 0,0 0,-1 0,0 0,0 1,0-1,0 1,-1 0,0 0,0 0,0 0,0 0,-1 0,0 0,1 4,1 24,-1-1,-2 0,-1 1,-2-1,-1 0,-1 0,-2 0,-1-1,-1 0,-2 0,-1-1,-2-1,-1 2,-49 101,-5-2,-48 61,74-121,33-54,5-9,0 0,0 0,1 1,0-1,1 1,0 0,0 0,0 0,1 1,0-1,1 3,2-8,0 0,1 0,-1 0,1 0,0 0,0 0,0 0,0-1,0 1,1-1,-1 0,1 0,0 1,0-2,0 1,0 0,0 0,0-1,0 0,0 0,0 0,1 0,-1 0,0-1,1 1,-1-1,1 0,-1 0,0 0,2 0,-4 0,33 2,-1-2,1-1,0-1,31-7,37-3,-62 10,-10-2,0 3,0 0,0 2,-1 1,15 3,-20 2</inkml:trace>
  <inkml:trace contextRef="#ctx0" brushRef="#br0" timeOffset="364.882">1066 4144,'24'-32,"-1"0,-2-1,-1-1,-2-1,-2-1,-1-1,1-5,-15 39,1 0,0 0,-1 0,0 0,0 0,0 0,0 0,0 0,0 0,-1-1,0 1,1 0,-1 0,-1-1,1 1,0 0,-1 0,1 0,-1-1,0 1,0 0,0 0,-1 0,1 0,-1 0,0 1,1-1,-1 0,0 1,-1-1,1 1,0 0,-1 0,1 0,-1 0,0 0,1 0,-1 1,0-1,0 1,0 0,0 0,-1 0,1 0,0 1,0-1,-2 1,-4 4,1-1,1 2,-1-1,0 1,1 1,0-1,1 1,-1 0,1 1,0 0,0 0,1 0,0 0,1 1,-1 0,1 0,1 0,0 0,0 1,0-1,1 1,0 0,1 0,0-1,0 1,1 0,0 0,1 0,0 0,0 0,2 3,-1-1,0 1,1-1,1 0,0 0,0 0,1 0,1-1,-1 1,2-2,-1 1,1-1,1 0,0 0,0 0,1-2,0 1,0-1,1 0,-1-1,2 0,-1 0,10 3,4-1,-15-4,1 0,-1-1,1 0,0-1,0 0,0-1,0 1,0-2,1 0,-1 0,0-1,9-1,2-4,-3 1</inkml:trace>
  <inkml:trace contextRef="#ctx0" brushRef="#br0" timeOffset="1448.793">1546 3720,'55'-86,"-65"117,-7 6,1-4,1 1,1 0,2 1,2 0,1 1,1 5,7-39,0-1,0 1,0 0,0 0,1 0,-1 0,1 0,-1-1,1 1,0 0,0 0,0 0,0 0,0 0,0 0,0 0,1 0,-1 0,1 0,-1 0,1 0,0-1,0 1,0 0,0 0,0-1,0 1,0-1,1 1,-1-1,0 1,1-1,-1 0,1 0,0 0,-1 0,1 0,0 0,0 0,0 0,-1-1,1 1,0-1,0 1,0-1,0 0,0 0,0 0,0 0,0 0,0 0,0 0,0-1,0 1,0-1,0 1,-1-1,2 0,9-10,-1 0,0 0,-1-1,0 0,-1-1,-1 0,0 0,0-1,-1 0,-1 0,-1-1,0 0,0 0,-2 0,0 0,0-2,14-46,14-47,-31 109,0 1,0-1,1 1,-1-1,0 1,0-1,0 1,0-1,1 1,-1-1,0 1,0-1,1 1,-1 0,0-1,1 1,-1 0,1-1,-1 1,0 0,1-1,-1 1,1 0,-1 0,1-1,-1 1,1 0,-1 0,1 0,-1 0,1 0,-1 0,1 0,-1 0,1 0,-1 0,1 0,-1 0,1 0,-1 0,1 0,-1 0,1 1,-1-1,0 0,1 0,-1 1,1-1,-1 0,1 0,-1 1,0-1,1 1,-1-1,0 0,1 1,-1-1,0 1,0-1,1 0,-1 1,19 35,-13-24,-2-4,1-1,0 1,1-1,0 0,0 0,0 0,1-1,0 0,0-1,1 1,3 1,-8-6,0 1,0 0,0-1,0 0,0 0,0 0,0 0,1 0,-1-1,0 1,1-1,-1 0,0 0,1 0,-1-1,0 1,1-1,-1 1,0-1,0 0,0-1,0 1,0 0,0-1,0 0,0 1,0-1,-1 0,1-1,-1 1,0 0,3-3,3-8,-1 0,0-1,0 0,-1-1,-1 1,-1-1,0 0,-1 0,0 0,-1-1,-1 1,0-1,-1 1,-1 0,-1-1,0-1,1-15,2 19,-1 0,0 0,-1 0,-1 1,0-1,-1 1,0-1,0 1,-1 0,-1 0,0 0,-1 1,0 0,-1 0,0 0,-1 1,0 0,-1 0,1 1,-2 0,1 1,-4-2,11 9,0 0,0 0,0 1,0-1,0 0,0 1,0 0,0-1,0 1,0 0,0 0,0 0,0 0,-1 1,1-1,0 1,0-1,0 1,0-1,0 1,0 0,1 0,-1 0,0 0,0 1,1-1,-1 0,0 1,1-1,0 1,-1-1,1 1,0 0,0-1,0 1,0 0,0 0,0 0,0 0,1 0,-1 0,0 1,0 1,0 0,-1 0,1 1,1-1,-1 0,0 1,1-1,0 1,0-1,1 1,-1-1,1 0,0 1,0-1,0 0,1 0,-1 0,1 0,0 0,1 1,4 1,1 0,-1 0,1-1,0-1,0 1,1-1,0-1,-1 1,1-1,0-1,0 0,1 0,-1-1,0 0,1-1,-1 0,0 0,1-1,-1 0,0 0,0-1,0-1,0 0,0 0,0 0,-1-1,5-3,71-14,-80 21,1-3,0 1,1 1,0-1,-1 1,1 0,0 0,0 0,0 1,-1 0,1 0,0 1,0-1,0 1,-1 0,1 1,0 0,-1 0,1 0,-1 0,0 1,0 0,0 0,0 0,0 1,-1-1,0 1,1 0,-1 1,-1-1,1 1,1 2,-1 6,0 1,-1-1,0 1,-1 0,-1 0,0 0,-1 1,-2 12,3 34,-2-60,1 0,0 0,0 1,0-1,0 0,0 1,0-1,0 0,0 0,0 1,1-1,-1 0,0 0,1 0,-1 0,1 1,0-1,-1 0,1 0,0 0,-1 0,1 0,0 0,0 0,0-1,0 1,0 0,0 0,0-1,0 1,0-1,1 1,-1-1,0 1,0-1,0 0,1 1,-1-1,0 0,0 0,1 0,-1 0,0 0,16-5</inkml:trace>
  <inkml:trace contextRef="#ctx0" brushRef="#br0" timeOffset="2347.191">2817 2592,'6'26,"1"0,2 0,1-1,0 0,2-1,1 0,1-1,0-1,18 21,-31-41,1 0,-1 0,0-1,1 1,-1 0,1 0,0-1,-1 1,1-1,0 1,0-1,0 0,0 0,0 0,0 0,1 0,-1 0,0 0,0-1,1 1,-1-1,0 0,1 0,-1 1,0-1,1-1,-1 1,0 0,1-1,-1 1,0-1,0 0,1 0,-1 1,0-2,0 1,0 0,0 0,0-1,0 1,-1-1,1 1,0-1,-1 0,1 1,-1-1,1-1,57-142,-58 144,0 0,-1 0,1 0,0 0,0 0,0 0,0 0,0 0,0 0,1 0,-1 0,0 1,0-1,0 0,1 1,-1-1,0 1,1 0,-1-1,1 1,-1 0,0 0,1 0,-1 0,1 0,-1 0,0 0,1 0,-1 1,1-1,-1 0,0 1,1-1,-1 1,0 0,0-1,0 1,1 0,0 0,47 47,-29-27,-15-16,0-1,0 1,1-1,-1-1,1 1,0-1,0 0,0-1,0 1,1-1,-1 0,1-1,-1 1,1-1,-1-1,1 1,0-1,0 0,-1-1,1 0,0 0,-1 0,1-1,-1 1,0-2,1 1,-1-1,0 0,0 0,-1-1,1 1,-1-1,0-1,1 1,-2-1,1 0,2-3,2-8,-1 0,-1 0,0-1,-1 0,-1 0,0 0,-2-1,0 0,-1 0,0 1,-2-1,0 0,-1 0,-1 0,-1-6,1 18,1-1,-1 0,0 1,0-1,-1 1,0 0,0 0,-1 0,1 0,-1 0,-1 1,1-1,-1 1,0 1,0-1,0 1,0-1,-1 1,0 1,0-1,0 1,0 0,-4-1,-7-4</inkml:trace>
  <inkml:trace contextRef="#ctx0" brushRef="#br0" timeOffset="3348.669">3325 1604,'82'207,"99"217,-180-419,0-1,1 0,-1 0,1-1,0 1,0 0,1-1,-1 1,1-1,-1 1,1-1,0 0,1 0,-1-1,0 1,1-1,-1 1,1-1,0 0,0-1,0 1,0-1,0 1,0-1,0 0,0 0,0-1,0 0,1 1,-1-1,0-1,0 1,1-1,-1 1,0-1,0 0,0-1,0 1,0-1,0 0,0 0,-1 0,1 0,0 0,2-3,21-30,-26 31,1 1,0-1,0 0,0 1,0-1,0 1,1 0,0-1,0 1,0 0,0 1,0-1,0 1,1-1,-1 1,1 0,0 0,-1 0,1 1,0-1,0 1,0 0,0 0,0 1,1-1,-1 1,0 0,0 0,0 0,0 1,1-1,0 1,38 22,-38-19,1 0,-1-1,0 0,1 0,-1 0,1-1,0 0,0 0,0 0,0 0,1-1,-1 0,0-1,0 0,1 0,-1 0,0 0,0-1,2 0,4-5,0 0,-1 0,0-1,0-1,0 0,-1 0,-1-1,1 0,-1-1,-1 0,0 0,0-1,-1 0,0 0,-1-1,0 0,-1 0,-1 0,2-8,2-96,-9 113,1 0,0 0,-1 0,0 0,0 0,0 0,0 0,0 0,0 1,-1-1,1 0,-1 1,0-1,0 1,0-1,0 1,0 0,0 0,-1 0,1 0,-1 1,1-1,-1 0,0 1,0 0,0 0,0 0,1 0,-1 0,0 0,-1 1,1 0,0-1,0 1,-1 0,-1 1,1 0,0 0,-1 0,1 1,0-1,0 1,0 0,0 0,1 0,-1 1,0-1,1 1,0 0,0 0,-1 0,2 1,-1-1,0 1,1-1,-1 1,1 0,0 0,1 0,-1 0,1 0,-1 0,1 1,0-1,-1 5,0 0,0 0,1 0,0 0,0 0,1 1,1-1,-1 0,1 0,1 0,0 0,0 0,1 2,2-3,0 0,1-1,0 0,0 0,0 0,1-1,0 0,0 0,1 0,-1-1,1 0,1-1,-1 0,0 0,1-1,0 0,0 0,0-1,0 0,0-1,0 0,1-1,-1 1,0-2,1 1,-1-1,0-1,0 0,4-1,-4 1,0 0,0 0,0-1,-1 0,0-1,1 0,-1 0,-1-1,1 1,-1-2,1 1,-1-1,-1 0,1-1,-1 0,-1 0,1 0,-1 0,0-1,-1 0,0 0,1-3,8-17,-2-1,-2 0,0 0,-2-1,4-29,-9 51,0 0,0 0,-1 0,0 1,0-1,-1 0,0 0,-1 0,1 0,-1 0,-1 0,0 0,0 0,0 1,-1-1,0 1,-1 0,1 0,-1 0,-1 0,1 0,-1 1,-1 0,1 0,-2 0,5 4,0 1,0 0,0 1,0-1,0 0,0 0,0 1,0-1,0 1,-1 0,1 0,0 0,0 0,0 0,-1 0,1 0,0 1,0-1,0 1,0 0,0 0,0-1,0 1,0 0,0 1,0-1,0 0,1 1,-1-1,0 1,1-1,-1 1,1-1,0 1,-1 0,1 0,0 0,0 0,0 0,-28 84,26-79,1 0,1 0,-1 0,1 0,1 0,-1 1,1-1,0 0,1 0,0 0,0 1,0-1,1 0,0-1,1 1,-1 0,1 0,1-1,-1 0,1 0,0 0,0 0,1 0,0-1,0 0,0 0,0 0,1-1,0 1,0-2,0 1,1 0,-1-1,7 2,0-2,-1 0,1-1,0 0,0-1,0 0,0-1,0-1,0 0,0 0,0-2,0 1,-1-2,1 0,-1 0,0-1,0 0,-1-1,1-1,-1 0,-1 0,1-1,-1-1,-1 1,6-8,10-22,-1-2,-2 0,-2-2,-2 0,-2-1,-2-1,-1 0,-3-1,-1 0,-3 0,-1-1,-3 0,-1 0,-3 0,-5-33,6 60,-1 0,-1-1,0 1,-2 1,0-1,-1 1,-1-1,-1 2,0-1,-1 1,-3-2,10 16,0 0,-1 1,1-1,0 1,-1-1,0 1,1 0,-1 0,0 0,0 0,0 1,-1-1,1 1,0 0,0 0,-1 0,1 0,-1 1,1-1,-1 1,1 0,-1 0,1 0,-1 0,1 1,0 0,-1-1,1 1,0 0,-1 1,1-1,0 0,0 1,0 0,0 0,0 0,0 0,1 0,-1 1,1-1,-1 1,1-1,0 1,0 0,0 0,1 0,-1 0,1 0,-1 0,0 3,-1 7,0 0,0 0,1 0,1 1,0-1,1 1,1-1,0 0,0 1,2-1,-1 0,2 0,0 0,0-1,1 1,1-1,0 0,0-1,1 1,1-1,0 0,1-1,0 0,0-1,11 9,210 161,-95-71,-117-90</inkml:trace>
  <inkml:trace contextRef="#ctx0" brushRef="#br0" timeOffset="4783.105">1546 5725,'-25'27,"2"2,0 0,2 2,1 1,1 0,2 1,1 1,2 0,2 1,0 1,3 0,1 0,2 1,1 0,1 22,3-53,1 0,1 0,-1 0,1 0,0 0,0 0,1 0,0 0,0 0,0-1,1 1,0-1,0 1,0-1,0 0,1 0,0-1,0 1,1-1,-1 0,1 0,0 0,0 0,0-1,0 0,1 0,-1 0,1-1,0 0,0 0,-1-1,7 2,-7-3,0-1,-1 0,1 1,0-1,-1-1,0 1,1-1,-1 0,0 0,0 0,0 0,0-1,0 1,0-1,-1 0,1-1,-1 1,0 0,0-1,0 0,0 0,0-1,48-92,-24 26,-4-1,-3-1,-3 0,-4-1,-2-1,-4 0,-3 0,-4-1,-8-72,7 131,0 0,-1 0,-1 0,0 0,-2 1,0 0,0 0,-2 0,0 0,0 1,-2 0,0 1,0 0,-9-9,16 21,-1 0,1 0,-1 0,0 1,0-1,0 1,0 0,0-1,0 1,0 1,0-1,0 0,0 1,0 0,-1-1,1 1,0 0,0 1,0-1,0 1,-1-1,1 1,0 0,0 0,0 0,0 1,0-1,1 1,-1-1,0 1,1 0,-1 0,1 0,0 0,-1 1,1-1,0 1,0-1,1 1,-1 0,1 0,-1 0,1-1,0 1,0 1,0-1,0 0,1 0,-1 0,1 1,-9 26,1 0,1 1,2 0,1 0,1 1,2-1,1 1,2-1,1 1,1-1,2 0,1 1,-1-8,1-1,0 0,2 0,1-1,0 0,2-1,0 0,1-1,2-1,0 0,1 0,0-2,2 0,0-1,20 13,-23-19,2-2,-1 0,1-1,1 0,-1-1,1-2,0 1,0-2,0-1,0 0,1-1,-1-1,1-1,-1 0,0-1,0-1,0-1,0-1,6-3,-11 2,-1 0,0-2,0 1,-1-2,0 1,-1-1,0-1,0 0,-1-1,0 1,-1-2,0 1,-1-1,0 0,-1-1,5-12,-1-2,-1 0,-1 0,-2 0,-1-1,-1 0,-1 0,-1-29,-2 35,-1-1,-1 1,-1 0,-1 0,-1 0,-1 0,-1 0,0 1,-2 0,-1 1,-2-3,10 19,1 1,-1-1,0 1,-1-1,1 1,0 0,-1 0,0 0,0 1,0-1,0 0,0 1,0 0,-1 0,1 0,-1 0,1 1,-1-1,0 1,0 0,0 0,0 0,0 0,1 1,-1 0,0 0,0 0,0 0,0 0,0 1,0 0,0 0,0 0,0 0,1 1,-1-1,0 1,1 0,0 0,-1 0,1 1,0-1,-1 2,-4 6,1 0,0 0,0 1,1 0,1 0,0 1,1-1,0 1,0 0,1 0,1 0,0 1,1-1,0 0,1 8,1-16,-1-1,1 0,0 0,0 1,0-1,0 0,1 0,-1 0,1 0,0-1,0 1,0 0,0-1,0 1,0-1,1 0,-1 0,1 0,0 0,0 0,0 0,-1-1,1 1,1-1,-1 0,0 0,0 0,0-1,1 1,-1-1,0 1,1-1,111-12,-93 4,-1-1,0-1,0-1,-2-1,1 0,-1-2,12-11,57-37,-87 61,0 0,0 0,0 1,0-1,0 0,0 1,0-1,0 1,0-1,0 1,1 0,-1-1,0 1,0 0,0 0,0 0,1 0,-1 0,0 0,0 0,1 0,-1 0,0 1,0-1,0 0,0 1,0-1,0 1,1 0,-1-1,0 1,0 0,-1-1,1 1,0 0,0 0,0 0,0 0,-1 0,1 0,0 0,-1 0,1 0,-1 0,1 0,-1 0,0 0,1 1,-1-1,8 62,-8-60,0 35,-1-28,0 0,1 1,0-1,1 1,0-1,1 0,0 0,0 0,1 0,1 0,-1 0,2 0,-4-9,0 1,0 0,0-1,0 0,0 1,0-1,1 0,-1 1,1-1,-1 0,1 0,-1 0,1 0,-1 0,1-1,0 1,0 0,-1-1,1 0,0 1,0-1,0 0,-1 0,1 0,0 0,0 0,0 0,0 0,-1-1,1 1,0-1,0 1,0-1,15-8</inkml:trace>
  <inkml:trace contextRef="#ctx0" brushRef="#br0" timeOffset="5035.066">2817 5301,'-5'34,"3"10,3-6,0-15,0-16,1-13,-1-7</inkml:trace>
  <inkml:trace contextRef="#ctx0" brushRef="#br0" timeOffset="5189.178">2421 4850</inkml:trace>
  <inkml:trace contextRef="#ctx0" brushRef="#br0" timeOffset="5466.705">2760 4878,'281'259,"-211"-211,-69-48,0 0,0 1,0-1,0 0,0 0,0 0,0 0,0-1,0 1,0 0,0 0,0 0,0-1,-1 1,1 0,0-1,0 1,0-1,0 1,0-1,-1 0,1 1,0-1,-1 0,1 1,0-1,-1 0,1 0,-1 0,1 0,-1 1,1-1,-1 0,0 0,1 0,-1 0,0 0,0 0,0 0,0 0,0 0,0 0,0 0,0 0,0 0,0 0,-1 0,-4-49,-4 5,2 22,2 1,1-1,1 0,0 0,2 0,1 0,1 0,0 0,4-15,2 11,-2 3</inkml:trace>
  <inkml:trace contextRef="#ctx0" brushRef="#br0" timeOffset="5765.598">3325 4991,'25'-37,"-1"-1,-2-1,-2-1,-1-1,-3-1,-1 0,6-30,-19 62,0 0,-1 0,-1-1,0 1,0 0,-1 0,0 0,0-1,-2 1,1 0,-3-5,4 11,-1 0,1 1,-1-1,0 0,-1 1,1-1,0 1,-1 0,0-1,0 1,0 1,0-1,0 0,-1 1,1-1,-1 1,1 0,-1 1,0-1,0 0,0 1,0 0,0 0,0 0,0 1,0-1,0 1,-4 0,3 0,0 1,1-1,-1 1,0 0,1 1,-1-1,0 1,1 0,0 0,-1 0,1 0,0 1,0 0,1 0,-1 0,0 0,1 0,0 1,0 0,0 0,0-1,1 2,-1-1,1 0,0 0,0 1,1-1,-1 2,-2 8,0 1,1-1,0 1,1 0,1 0,0 0,1 0,1 8,2-11,0 1,0-1,1 0,1 0,0-1,0 1,1-1,0 0,1-1,1 0,0 0,0 0,1-1,0 0,0-1,1 0,0 0,1-1,-1 0,1-1,1 0,-1-1,1 0,0-1,0-1,0 0,1 0,-1-1,1 0,-1-2,1 1,0-1,5-2,85-11,-85 7</inkml:trace>
  <inkml:trace contextRef="#ctx0" brushRef="#br0" timeOffset="10983.314">4736 3862,'-21'13,"1"2,1 0,0 1,1 0,1 2,1 0,0 1,1 0,-8 17,5-10,2 2,1 0,1 0,2 1,0 1,2 0,2 1,0 0,2 0,-1 27,17 35,-9-91,-1 0,1 1,0-1,-1 1,1-1,0 0,1 0,-1 0,0 1,1-1,-1 0,1-1,0 1,-1 0,1 0,0-1,0 1,0-1,0 0,0 1,1-1,-1 0,0 0,1 0,-1-1,0 1,1-1,-1 1,1-1,-1 0,1 0,-1 0,1 0,-1 0,2 0,3-4,0 1,0-1,0 0,-1-1,0 0,0 0,0 0,0 0,-1-1,0 0,0 0,-1-1,1 1,-1-1,2-6,-5 11,34-60,-3-2,-3-1,-2-2,-4-1,-2 0,0-21,8-6,-28 94,-1 0,1 1,-1-1,1 0,0 0,-1 1,1-1,0 1,-1-1,1 1,0-1,0 1,0-1,0 1,-1-1,1 1,0 0,0 0,0-1,0 1,0 0,0 0,0 0,0 0,0 0,0 0,0 1,0-1,-1 0,1 0,0 1,0-1,0 0,0 1,0-1,-1 1,1-1,0 1,0-1,-1 1,1 0,0-1,-1 1,1 0,0-1,-1 1,1 0,30 39,7 17,-23-40</inkml:trace>
  <inkml:trace contextRef="#ctx0" brushRef="#br0" timeOffset="11367.972">5046 4060,'48'-326,"-21"204,-27 122,0 0,0 1,0-1,0 0,0 1,1-1,-1 0,0 0,0 1,0-1,0 0,0 0,0 1,0-1,1 0,-1 0,0 1,0-1,0 0,1 0,-1 0,0 0,0 1,0-1,1 0,-1 0,0 0,1 0,-1 0,0 0,0 0,1 1,-1-1,0 0,0 0,1 0,-1 0,0 0,1 0,-1 0,0 0,0-1,1 1,-1 0,0 0,2 33,-2-26,0 1,0 0,0-1,1 1,0-1,0 1,1-1,0 0,0 1,1-1,0 0,0-1,1 1,0 0,0-1,0 0,1 0,0 0,0 0,0-1,1 0,0 0,0-1,0 1,1-1,-1-1,1 1,0-1,2 1,-4-4,0 0,0 0,0-1,0 1,-1-1,1 0,0-1,-1 1,1-1,-1 0,1 0,-1 0,0-1,0 1,0-1,0 0,0 0,-1 0,1-1,-1 1,0-1,0 0,0 0,1-3,50-107,-47 96,0 0,-1 0,-2-1,1 0,-2 0,-1 0,0 0,-1 0,-2-1,0 1,0 0,-2 0,0 0,-2 0,-2-7,-5 2</inkml:trace>
  <inkml:trace contextRef="#ctx0" brushRef="#br0" timeOffset="12305.231">5780 3043,'-30'42,"3"0,1 2,2 1,-11 31,30-66,0 0,1 1,0-1,1 1,0 0,1 0,0 0,1 0,0 0,1 0,0 1,0-1,1 0,1 0,0 0,1 0,2 6,-4-15,1 1,-1-1,1 1,0-1,0 1,0-1,1 0,-1 0,0 0,1 0,-1-1,1 1,0-1,-1 1,1-1,0 0,0 0,0 0,0 0,0-1,0 1,0-1,0 0,0 0,0 0,0 0,0-1,0 1,0-1,0 1,0-1,0 0,0 0,1-1,89-58,-76 38,0 0,-2 0,-1-1,-1-1,-1 0,-1-1,-1-1,-1 1,-1-2,-2 1,0-1,-2 1,-1-2,-1 1,-2 0,0 0,-3-15,35 109,-31-60,1 0,1-1,-1 1,1-1,0 0,1 0,0 0,0 0,0-1,0 0,1 1,0-2,0 1,0 0,1-1,-1 0,1 0,0-1,0 0,0 0,1 0,-1 0,1-1,0-1,-1 1,1-1,0 0,0 0,0-1,5 0,-5-5,1 0,-1 0,-1-1,1 0,-1-1,0 1,0-1,-1 0,0 0,0-1,-1 0,0 0,0 0,-1 0,0 0,0-1,-1 1,0-1,0 0,-1 0,-1 0,1-4,1 0,8-56,-3 0,-4 0,-2-1,-7-39,5 83,-1 1,-1 0,-2 0,0 0,-2 1,0 0,-2 0,-1 0,-1 1,0 1,-2 0,-12-16,-44-34,67 70,1 1,-1 0,0-1,0 1,0 0,0 0,0 0,0 0,0 0,0 1,0-1,-1 1,1-1,0 1,0 0,-1 0,1 0,0 0,0 0,0 0,-1 1,1-1,0 1,0 0,0-1,0 1,0 0,0 0,0 0,0 1,0-1,0 0,1 1,-1-1,0 1,1 0,-1-1,1 1,0 0,0 0,0 0,-1 0,-3 12,0-1,1 1,0-1,1 1,0 0,1 1,1-1,1 0,-1 0,3 14,-2-9,2 8,1-1,1 0,1 0,1 0,1-1,1 0,2 0,0-1,2 0,1-1,0 0,15 18,-17-28,0-1,1 0,0-1,1-1,0 0,1 0,0-2,0 1,1-2,0 0,0-1,1 0,0-1,0-1,0-1,14 2,-24-4,0-1,0 0,1 0,-1 0,0 0,0-1,0 0,0-1,0 1,0-1,0 0,0-1,0 1,-1-1,1 0,-1 0,0-1,0 0,0 0,-1 0,1 0,-1-1,0 0,0 0,-1 0,1 0,-1 0,0-1,-1 0,1 1,0-5,4-13</inkml:trace>
  <inkml:trace contextRef="#ctx0" brushRef="#br0" timeOffset="12787.418">6514 2479,'5'40,"-4"-24,0-1,1 1,1-1,0 1,1-1,1 0,0 0,1-1,1 0,0 0,2 2,-8-15,-1 0,1 0,-1 1,1-1,-1 0,1 0,0 0,0 0,0 0,0 0,0-1,0 1,0 0,0 0,0-1,0 1,0 0,0-1,0 1,0-1,1 0,-1 1,0-1,0 0,1 0,-1 0,0 0,1 0,-1 0,0 0,0 0,1 0,-1 0,0-1,0 1,0-1,1 1,-1-1,0 1,0-1,0 0,0 1,0-1,0 0,0 0,0 0,0 0,0 0,-1 0,1 0,0 0,29-66,-28 60,80-259,-81 262,-1 3,-1-1,1 1,-1 0,1-1,0 1,-1-1,1 1,0 0,0-1,0 1,0-1,0 1,0 0,1-1,-1 1,0-1,1 1,-1 0,1-1,0 1,-1 0,1 0,0-1,0 1,0 0,-1 0,1 0,1 0,-1 0,0 0,0 0,0 1,0-1,0 0,1 1,-1-1,0 0,1 1,-1 0,0-1,1 1,-1 0,1 0,-1-1,1 1,-1 0,0 1,1-1,-1 0,1 0,-1 1,0-1,1 0,-1 1,14 16,-2 1,0 0,-1 1,-1 0,-1 1,0 1,0 6,28 51,1-8,0-3,-3 2,-2 2,-4 1,4 21,-26-65,-1-8,-1 0,-1 1,-1-1,-1 1,0 0,-1 20,-2-40,0 1,1-1,-1 1,0-1,0 0,0 1,0-1,0 1,0-1,-1 0,1 1,0-1,-1 0,1 1,-1-1,1 0,-1 1,0-1,1 0,-1 0,0 0,0 0,0 0,0 0,0 0,0 0,0 0,0 0,0 0,0-1,-1 1,1 0,0-1,0 1,-1-1,1 0,-1 1,1-1,0 0,-1 0,1 0,0 0,-1 0,1 0,-1 0,1 0,0 0,-1-1,1 1,0-1,-1 1,1-1,0 1,0-1,-1 0,1 0,0 1,0-1,0 0,0 0,0 0,0 0,0 0,0-1,1 1,-1 0,0-1,-68-142,54 105,-3-8,2 0,2-1,3-1,1 1,2-2,3 1,1-25,4 50</inkml:trace>
  <inkml:trace contextRef="#ctx0" brushRef="#br0" timeOffset="13207.61">7135 1943,'-8'6,"0"-1,0 1,1 1,0 0,0 0,1 0,0 0,0 1,1 0,0 1,-4 8,8-16,1 0,-1-1,1 1,-1 0,1 0,0 0,-1 0,1 0,0 0,0 0,0 0,0 0,0 0,0 0,0 0,0 0,0 0,0 0,0 0,1 0,-1 0,0 0,1 0,-1 0,1 0,-1 0,1-1,-1 1,1 0,0 0,-1-1,1 1,0 0,0-1,-1 1,1 0,0-1,0 1,0-1,0 0,0 1,0-1,0 0,0 1,0-1,0 0,0 0,0 0,0 0,0 0,0 0,0 0,0 0,0 0,0-1,0 1,0 0,0-1,66-15,-60 14,-4 0,0 0,1 1,-1-1,0 1,0 0,0 0,1 1,-1-1,0 1,1-1,-1 1,1 0,-1 0,0 0,1 1,-1-1,1 1,-1 0,0 0,0 0,0 1,1-1,-1 0,0 1,-1 0,1 0,0 0,0 0,-1 0,0 1,1-1,-1 1,0 0,0-1,0 1,0 0,-1 0,1 0,-1 1,0-1,0 0,0 0,0 1,-1-1,0 14,0 0,-2 0,0-1,-1 1,-1-1,0 1,-1-1,-1-1,-1 1,-3 6,8-17,1-1,-1 0,0 0,0-1,0 1,0 0,-1-1,1 1,-1-1,0 1,0-1,0 0,-1-1,1 1,-1-1,0 1,-7-1</inkml:trace>
  <inkml:trace contextRef="#ctx0" brushRef="#br0" timeOffset="13454.902">7473 1801,'-5'39,"-1"17,5-1,2-10</inkml:trace>
  <inkml:trace contextRef="#ctx0" brushRef="#br0" timeOffset="13623.092">7276 1520,'0'0</inkml:trace>
  <inkml:trace contextRef="#ctx0" brushRef="#br0" timeOffset="13885.078">7670 1434,'-21'81,"22"-76,0-1,0 0,0 0,1 0,-1 0,1 0,0-1,0 1,0 0,0-1,1 1,-1-1,1 0,0 0,0 0,0 0,1-1,-1 1,1-1,-1 0,1 0,0 0,0 0,0-1,0 1,0-1,0 0,0 0,1 0,40 20,-39-16,0 1,0 0,-1 0,1 1,-1-1,-1 1,1 0,-1 1,-1-1,1 1,-1 0,0-1,-1 1,0 1,0-1,-1 0,0 0,-1 1,1-1,-2 0,1 1,-1-1,0 0,-1 0,0 1,0-1,-1-1,0 1,0 0,-1-1,0 1,0-1,-1 0,-7 11</inkml:trace>
  <inkml:trace contextRef="#ctx0" brushRef="#br0" timeOffset="14605.241">2675 7052,'10'38,"7"22,7 2,-2-16,-4-14</inkml:trace>
  <inkml:trace contextRef="#ctx0" brushRef="#br0" timeOffset="14753.612">2450 6599,'0'0</inkml:trace>
  <inkml:trace contextRef="#ctx0" brushRef="#br0" timeOffset="15137.48">3268 6572,'-18'14,"5"-6,1 1,1 1,0 0,0 0,1 1,0 0,1 1,0 0,1 0,0 1,1 0,7-10,0 0,0 0,1 0,-1 0,1 0,0 0,0 0,0 0,0 0,0-1,1 1,-1 0,1-1,-1 1,1-1,0 0,0 0,0 0,1 1,-1-2,0 1,1 0,-1 0,1-1,0 0,-1 1,1-1,0 0,0 0,0 0,0-1,0 1,-1-1,1 0,0 0,0 0,0 0,0 0,0 0,0-1,0 0,26 7,-26-5,1-1,-1 1,1-1,-1 1,0 0,1 1,-1-1,0 1,0-1,0 1,0 0,0 0,0 0,0 0,-1 1,1-1,-1 1,0-1,1 1,-1 0,-1 0,1 0,0 0,-1 1,1-1,-1 0,0 0,0 1,0-1,-1 1,1-1,-1 1,0-1,0 1,0-1,0 1,-1-1,1 1,-1-1,-1 3,-2 5,0 1,-1-1,0 0,-1-1,-1 1,1-1,-2 0,1-1,-1 0,-1 0,1-1,-2 0,1 0,-1-1,0 0,0-1,-1 0,0-1,0 0,0-1,-6 2,-8-3</inkml:trace>
  <inkml:trace contextRef="#ctx0" brushRef="#br0" timeOffset="15972.342">4397 5697,'-4'3,"-14"14,0 1,1 0,1 1,1 1,1 0,0 1,-2 8,15-28,0 0,0 0,0 1,0-1,0 0,1 0,-1 1,0-1,1 0,-1 1,1-1,-1 1,1-1,0 1,-1-1,1 1,0-1,0 1,0-1,0 1,1-1,-1 1,0-1,1 0,-1 1,1-1,-1 1,1-1,0 0,-1 1,1-1,0 0,0 0,0 1,0-1,0 0,0 0,0 0,0 0,1-1,-1 1,0 0,0 0,1-1,-1 1,1-1,-1 1,0-1,1 1,-1-1,1 0,-1 0,1 0,-1 0,1 0,-1 0,1 0,-1 0,1-1,-1 1,2-1,45-7,73-5,-117 13,0 1,1-1,-1 1,0 0,0 0,0 0,0 1,0-1,0 1,-1 0,1 0,-1 0,1 1,-1-1,0 1,1 0,-1 0,-1 0,1 0,0 0,-1 1,0-1,0 1,0 0,0-1,0 2,0 4,-1 0,0 0,0 0,-1 1,0-1,-1 0,0 0,0 0,-1 0,0 0,-1 0,0 0,0-1,-1 1,0-1,0 0,-1 0,0 0,0-1,-1 0,0 0,-1 0,1-1,-1 0,0 0,-1-1,1 0,-5 2,-48 21,58-28,1 0,-1 0,1 0,0 0,-1 0,1 0,0 0,-1 0,1 0,0-1,-1 1,1-1,0 1,-1-1,1 1,0-1,0 0,0 1,-1-1,1 0,0 0,0 0,0 0,1 0,-1 0,0 0,0 0,0 0,1-1,-1 1,1 0,-1 0,1-1,-1 1,1 0,0-1,-1 1,1 0,0-1,0 1,0-1,0 1,0 0,1-2,-1-18</inkml:trace>
  <inkml:trace contextRef="#ctx0" brushRef="#br0" timeOffset="16225.697">4792 5697,'5'38,"1"18,0-1</inkml:trace>
  <inkml:trace contextRef="#ctx0" brushRef="#br0" timeOffset="16471.592">4453 5160,'0'0</inkml:trace>
  <inkml:trace contextRef="#ctx0" brushRef="#br0" timeOffset="16756.215">5103 5838,'-12'-57,"2"0,3-1,2 1,3-1,5-52,-4 106,1-1,-1 0,1 1,0-1,1 0,-1 1,1-1,0 0,0 1,1-1,-1 1,1 0,0-1,0 1,0 0,1 0,0 0,-1 0,1 1,0-1,1 1,-1 0,1 0,-1 0,1 0,0 0,1 1,-2 3,1 1,-1 0,1-1,-1 1,1 1,-1-1,0 0,0 1,0 0,0-1,-1 1,1 0,-1 1,0-1,1 0,-1 1,-1-1,1 1,-1-1,1 1,-1 0,0 0,0 0,-1 0,1 1,0-2,30 61,-30-62,-1-1,1 0,0 0,0 0,-1-1,1 1,0 0,0 0,0 0,0-1,0 1,0 0,0-1,1 1,-1-1,0 1,0-1,0 0,1 1,-1-1,0 0,0 0,0 0,1 0,-1 0,0 0,0 0,1 0,-1-1,0 1,0 0,0-1,1 1,-1-1,0 1,0-1,0 0,0 1,0-1,0 0,0 0,0 0,0 0,-1 1,1-1,0-1,-1 1,1 0,0 0,-1 0,1 0,-1 0,0 0,1-1,54-164,-44 128,-7 24,-1-1,2 1,0 1,1-1,0 1,1 0,1 0,6-8,-13 19,0 1,1-1,-1 1,1 0,0-1,-1 1,1 0,0 0,0 0,0 0,0 0,0 1,-1-1,2 1,-1-1,0 1,0-1,0 1,0 0,0 0,0 0,0 1,0-1,0 0,0 1,0-1,0 1,0-1,0 1,0 0,0 0,0 0,-1 0,1 0,0 1,-1-1,1 1,60 58,-56-52,-4-4,1-1,0 1,0-1,0 0,0 0,1 0,-1 0,1-1,0 0,0 1,0-1,0 0,0-1,0 1,0-1,1 0,-1 0,0 0,1 0,-1-1,1 0,-1 0,1 0,-1 0,0-1,1 0,-1 0,0 0,1 0,-1-1,0 0,0 1,0-2,3-1,6-8</inkml:trace>
  <inkml:trace contextRef="#ctx0" brushRef="#br0" timeOffset="16937.247">5864 5020,'15'33,"4"12</inkml:trace>
  <inkml:trace contextRef="#ctx0" brushRef="#br0" timeOffset="17087.206">5582 4709,'0'0</inkml:trace>
  <inkml:trace contextRef="#ctx0" brushRef="#br0" timeOffset="18202.781">6175 5104,'22'-73,"9"-24,-3-2,-5-1,-4 0,3-86,-21 166,0-1,-2 1,-1 0,0 0,-1 0,-2 0,0 1,-1-1,0 1,-2 0,0 1,-1 0,-1 0,-1 1,0 1,-10-11,19 25,1 1,-1-1,0 0,0 1,0 0,0-1,0 1,0 0,0 0,0 0,0 0,-1 1,1-1,0 0,0 1,-1 0,1-1,-1 1,1 0,0 0,-1 1,1-1,0 0,-1 1,1-1,0 1,0 0,-1 0,1 0,0 0,0 0,0 0,0 1,0-1,0 1,1-1,-1 1,0 0,1-1,-1 1,1 0,0 0,0 0,-1 0,1 0,0 1,1-1,-1 0,0 0,1 2,-8 19,1 1,2 0,0 0,2 0,0 0,2 1,1-1,1 1,0-1,2 1,1-1,1 0,1-1,2 1,0-1,1 0,2 1,-8-13,0-1,0 0,2 0,-1 0,1 0,0-1,1 0,0 0,1 0,0-1,0 0,0 0,1-1,1 0,-1 0,1-1,0 0,0-1,1 0,0 0,0-1,0 0,0-1,0 0,1 0,0-2,-1 1,1-1,0 0,0-1,1-1,2-4,-1-2,-1 1,1-1,-1-1,0 0,-1-1,0 0,0-1,-1 0,0-1,-1 0,-1 0,1-1,-2 0,1-1,-2 1,0-1,0-1,-1-1,33-53,81-159,-118 226,0 0,0 0,0 0,0 1,0-1,0 0,-1 0,1 0,0 0,-1-1,1 1,-1 0,1 0,-1 0,0 0,1-1,-1 1,0 0,0 0,0 0,0-1,0 1,0 0,0 0,0-1,0 1,-1 0,1 0,0 0,-1-1,1 1,-1 0,0 0,1 0,-1 0,0 0,1 0,-1 0,0 0,0 0,0 1,0-1,0 0,0 1,0-1,0 0,0 1,0-1,-1 1,1-1,0 1,0 0,0 0,-1-1,1 1,0 0,0 0,-1 0,1 0,0 1,0-1,0 0,-1 0,1 1,0-1,-9 9,0 1,1 0,0 0,1 1,0 0,1 0,0 1,1 0,0 0,1 0,0 1,1 0,0 0,1 0,1 0,0 1,1-1,0 1,1-1,0 1,2-1,-1 1,2 2,-3-14,0 0,0 0,0 0,0 0,1 0,-1 0,1 0,-1 0,1 0,0 0,0 0,0 0,0 0,0-1,0 1,0 0,0-1,1 1,-1-1,1 1,-1-1,1 0,-1 0,1 1,0-1,0 0,0-1,0 1,-1 0,1 0,0-1,0 1,0-1,0 0,0 0,1 1,-1-1,0 0,0-1,2 1,1-1,0-1,0 0,0 1,0-1,0-1,0 1,-1-1,1 0,-1 0,0 0,0-1,0 0,0 1,0-1,1-3,12-22,0-1,-2-1,-1 0,-2-1,-1-1,-1 0,0-12,-5 26,1-11,-6 25,1 0,-1 0,1 0,-1 0,1 0,1 0,-1 0,1 1,0-1,0 1,0-1,1 1,-1 0,1-1,0 1,0 1,1-1,-1 0,1 1,3-3,-3 6,-1 0,1 0,0 1,0-1,-1 1,1 0,-1 0,1 0,-1 1,1-1,-1 1,1 0,-1 0,0 0,0 0,0 0,0 1,-1-1,1 1,-1 0,2 2,12 10,-11-11,0 1,0-1,1 0,-1-1,1 0,0 0,0 0,0 0,0-1,0 0,1 0,-1-1,0 0,1 0,-1 0,1-1,0 0,-1 0,1 0,-1-1,1 0,-1-1,0 1,1-1,-1-1,0 1,0-1,0 0,0 0,-1-1,4-2,9-16,-2-1,0 0,-2-2,0 1,-2-2,0 0,-2 0,-1-1,-2 0,3-13,-3 15,-2-1,0 1,-2-1,0 0,-2 0,-1 0,-1 0,-1 1,-1-1,-5-15,8 38,-1 1,1-1,-1 0,0 1,0-1,0 0,0 1,-1-1,1 1,-1-1,1 1,-1 0,0 0,0 0,0 0,0 0,0 0,0 0,-1 1,1-1,0 1,-1-1,0 1,1 0,-1 0,0 0,1 1,-1-1,0 1,0-1,1 1,-1 0,0 0,0 0,0 0,0 1,1-1,-1 1,0 0,0-1,1 1,-1 0,1 1,-1-1,1 0,-1 1,1 0,0-1,0 1,-2 1,-2 6,-1 1,1-1,1 1,0 1,0-1,1 0,0 1,1 0,0 0,1 0,0 0,0 1,2-1,-1 0,1 1,1-1,0 0,1 2,-1-5,1-1,-1 0,1 0,1 0,-1 0,1 0,1-1,-1 1,1-1,0 0,0 0,1 0,0 0,0-1,0 0,1 0,0 0,-1-1,2 0,-1 0,0 0,1-1,0 0,0 0,2 0,31 6,0-1,1-1,-1-3,1-1,0-3,20-2,-56 2,1 0,-1-1,1 1,0 1,0-1,0 1,-1 0,1 0,0 0,-1 1,1 0,-1 0,1 1,-1-1,0 1,0 0,0 0,-1 1,1 0,-1 0,0 0,0 0,0 0,0 1,-1 0,2 2,2 11</inkml:trace>
  <inkml:trace contextRef="#ctx0" brushRef="#br0" timeOffset="19275.533">586 1887,'-23'134,"5"2,2 87,14-190,-13 60,32-206,153-682,-138 663,-32 133,0-1,0 1,1-1,-1 1,0 0,1-1,-1 1,0-1,1 1,-1-1,1 0,-1 1,1-1,-1 1,1-1,-1 0,1 1,-1-1,1 0,-1 0,1 1,-1-1,1 0,0 0,-1 0,1 0,-1 0,1 0,0 0,-1 0,1 0,-1 0,1 0,0 0,-1 0,1 0,-1-1,1 1,0 0,-1 0,1-1,-1 1,1 0,-1-1,1 1,-1-1,0 1,1-1,-1 1,1 0,-1-1,0 1,1-1,-1 0,0 1,0-1,1 1,-1-1,0 1,0-1,0 0,0 1,0-1,0 1,0-1,0 0,0 1,0-1,17 49,-16-44,8 32,-5-11,2-1,0 0,2-1,0 0,1 0,2-1,0 0,2 0,0-2,1 1,11 10,-21-27,0-1,0 0,0 0,0 0,0 0,1-1,-1 0,1 1,-1-2,1 1,0-1,0 1,0-1,0-1,0 1,0-1,0 0,0 0,0 0,0-1,0 1,0-1,0 0,0-1,0 1,-1-1,1 0,-1-1,1 1,0-1,6-4,0 0,0-1,-1 0,-1-1,1 0,-1 0,-1-1,0 0,0-1,-1 1,2-6,3-10,0-1,-2-1,-1 0,-1-1,-1 0,-2 0,-1 0,-1-1,-2 1,-1-1,-1 1,-1-1,-2 1,-1 0,-1 0,-7-18,-26-82,30 104</inkml:trace>
  <inkml:trace contextRef="#ctx0" brushRef="#br0" timeOffset="19575.1">1546 1124,'-8'36,"2"1,1 0,2 0,1 1,2-1,2 0,1 0,4 16,-6-49,-1 0,1 0,0-1,0 1,0 0,0 0,1 0,0-1,0 1,0-1,0 1,0-1,0 0,1 0,0 0,0 0,0-1,0 1,0-1,0 1,0-1,1 0,0 0,-1-1,1 1,0-1,-1 0,1 0,0 0,0 0,0-1,0 1,0-1,0 0,0 0,1-1,10-5,-1 0,0-1,0-1,-1 0,0-1,0 0,-1-1,0 0,-1-1,0-1,-1 0,0 0,-1-1,0 0,-1 0,-1-1,0 0,-1-1,4-10,-3 12,0 0,-1 0,0-1,-1 0,-1 0,0 0,-1 0,0 0,-1-1,-1 0,0 1,-1-1,-1 0,0 1,-1-1,-1 1,0-1,0 1,-2 0,0 1,-3-8,3 15,0-1,0 1,-1-1,0 2,0-1,0 0,-1 1,1 1,-1-1,-1 1,1 0,0 0,-1 1,0 0,0 1,0-1,0 2,0-1,0 1,0 0,-1 1,1 0,0 0,-1 1,1 0,0 0,0 1,0 0,0 0,0 1,0 0,1 1,-1-1,1 2,0-1,0 1,1 0,-6 5,1-1,1 1,1 1,0-1,0 2,1-1,1 1,0 0,0 0,1 3,-4 11</inkml:trace>
  <inkml:trace contextRef="#ctx0" brushRef="#br0" timeOffset="19852.378">2083 362,'5'34,"11"30,7 14,5 3,-2-8,-1-6,0-9,1-6,-5-7,0 0,-4-5,0-3,-4-4,2-2,-2-2,-3-5</inkml:trace>
  <inkml:trace contextRef="#ctx0" brushRef="#br0" timeOffset="20092.01">1913 645,'34'-38,"30"-23,9-6,-3 5,-9 12,-10 9,-8 13,-8 6,-4 6,-8 6</inkml:trace>
  <inkml:trace contextRef="#ctx0" brushRef="#br0" timeOffset="20424.479">2704 23,'-214'351,"208"-338,1-4,0-1,0 1,2 0,-1 0,1 0,0 1,1-1,0 1,0-1,1 1,0 9,2-17,-1 0,1 0,-1-1,1 1,0 0,0 0,0-1,0 1,0 0,0-1,0 1,0-1,1 1,-1-1,1 0,-1 1,1-1,-1 0,1 0,0 0,0 0,-1-1,1 1,0 0,0-1,0 1,0-1,0 0,0 1,0-1,0 0,-1 0,1 0,0-1,0 1,0 0,0-1,1 0,74-19,-76 20,91-34,-89 36,-1 0,0 0,0 0,0 0,0 0,-1 1,1-1,0 1,-1-1,0 1,1-1,-1 1,0 0,-1 0,1 0,0-1,-1 1,1 0,-1 0,0 0,0 0,0 0,-1 0,1 0,-1 0,1-1,-1 1,0 0,0 0,0-1,-1 2,-71 241,72-243,0 0,0 1,1-1,-1 0,0 0,1 1,0-1,-1 0,1 1,0-1,0 1,0-1,1 0,-1 1,0-1,1 0,0 1,-1-1,1 0,0 0,0 0,0 0,1 0,-1 0,0 0,1 0,-1 0,1 0,0-1,0 1,-1-1,1 1,0-1,0 0,0 0,1 1,-1-2,0 1,0 0,0 0,1-1,-1 1,0-1,1 0,-1 1,2-1,9-5,0 0,0 0,0-1,0-1,-1 0,0-1,-1 0,0-1,0 0,-1-1,0 0,0 0,-1-1,-1-1,0 1,0-1,0-3,-4 9,16-22,-2 3</inkml:trace>
  <inkml:trace contextRef="#ctx0" brushRef="#br0" timeOffset="20809.134">220 2789,'660'-291,"-368"135,-7-13,-8-11,228-197,-353 262,262-208,189-138,-462 364,-117 79</inkml:trace>
  <inkml:trace contextRef="#ctx0" brushRef="#br0" timeOffset="21288.999">3239 52,'-24'19,"-3"7,8-2,7-9,11-12,4-12,8-4,2-4,2-5,0-3,-3-2,-4 8,-7 13,-5 11,-1 6</inkml:trace>
  <inkml:trace contextRef="#ctx0" brushRef="#br0" timeOffset="21691.517">3296 362,'-6'60,"7"-59,0-1,0 1,0-1,0 0,0 1,0-1,0 0,0 0,0 0,1 0,-1 0,0 0,0 0,0 0,0 0,0 0,0-1,0 1,0 0,0-1,0 1,0-1,0 1,0-1,0 0,0 1,0-1,0 0,-1 0,1 1,0-1,0 0,-1 0,1 0,-1 0,1 0,-1 0,1 0,-1 0,0 0,1 0,-1 0,2-1,46-61,-73 106,14-20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9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3:5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820 163,'-12'-39,"21"93,-4 44,-5-1,-3 1,-5 0,-4-1,-5-1,-20 68,-2-53,39-112,1 0,-1 1,1-1,-1 0,0 1,0-1,1 0,-1 1,0-1,0 0,0 0,0 1,0-1,0 0,0 1,0-1,0 0,0 0,0 1,-1-1,1 0,0 1,0-1,-1 0,1 1,0-1,-1 0,1 1,-1-1,1 1,-1-1,1 1,-1-1,1 1,-1-1,1 1,-1-1,0 1,1 0,-1-1,0 1,1 0,-1 0,0-1,0 1,1 0,-1 0,0 0,0 0,1 0,-1 0,0 0,1 0,-1 0,0 1,0-1,1 0,-1 0,0 0,1 1,-1-1,0 1,1-1,-1 0,1 1,-1-1,0 1,1-1,-1 1,-1-21</inkml:trace>
  <inkml:trace contextRef="#ctx0" brushRef="#br0" timeOffset="254.521">255 248,'48'-10,"54"-12,25-8,4 2,-5 0,-15 1,-11 4,-14 2,-16 4,-15 5,-8 0,-7 2,-5 3,-9 6,-9 5</inkml:trace>
  <inkml:trace contextRef="#ctx0" brushRef="#br0" timeOffset="649.993">1328 671,'-29'33,"1"1,2 1,2 1,-18 35,37-63,-49 120,53-125,0 1,0-1,1 1,-1-1,1 1,0-1,0 1,0 0,1-1,-1 1,1-1,0 1,0-1,0 0,0 1,1-1,-1 0,1 0,0 0,0 0,0 0,0 0,1 0,-1-1,1 1,-1-1,1 0,0 0,0 0,0 0,0 0,0-1,1 1,-1-1,0 0,3 1,8-1,-1 0,1 0,0-1,-1-1,1 0,-1-1,1-1,-1 0,0-1,0 0,0-1,-1 0,1-1,-1-1,-1 0,1 0,-1-1,0-1,-1 0,0 0,7-10,-5 9,0-1,-2-1,1 0,-1-1,-1 1,-1-2,0 1,0-1,-1-1,-1 1,0-1,-1 0,-1 0,-1-1,0 0,0 1,-2-1,0 0,-1 0,0 0,-2 1,-1-12,2 23,0 1,0 0,0-1,-1 1,1 0,-1-1,0 1,0 0,0 0,0 1,0-1,-1 0,1 1,-1-1,0 1,0 0,0 0,0 0,0 0,0 1,0-1,-1 1,1 0,-1 0,1 0,-1 0,1 0,-1 1,1 0,-1-1,-1 2,-3-1,-1 0,0 2,1-1,-1 1,1 0,-1 0,1 1,0 0,0 1,0 0,1 0,-4 3,-14 12</inkml:trace>
  <inkml:trace contextRef="#ctx0" brushRef="#br0" timeOffset="1099.275">1808 643,'-22'19,"1"2,1 1,0 0,2 1,1 2,1-1,1 2,1 0,1 0,-3 13,16-35,-1 0,1 0,-1 1,1-1,0 0,1 1,-1-1,1 0,0 0,0 0,0 1,0-1,1 0,0 0,0-1,0 1,0 0,0-1,1 1,0-1,-1 0,1 0,1 0,-1 0,0 0,1-1,-1 1,1-1,0 0,0 0,-1 0,1-1,1 1,-1-1,0 0,0 0,0-1,1 1,-1-1,2 0,10 2,0 0,1-2,-1 0,0 0,0-2,0 0,0 0,0-2,-1 0,1-1,-1 0,0-2,0 1,-1-2,8-5,4-3,0-2,-2 0,0-2,-1-1,-1 0,-1-2,13-19,-7 9,-1-2,-2-1,-2-1,-1 0,-2-2,-1 0,-2-1,-3-1,0-1,-3 1,0-10,-8 42,0 1,-1-1,0 0,0 0,-1 0,0 0,-1 0,1 0,-2 0,1 0,-2 1,1-1,-1 0,0 1,-1 0,0 0,0 0,-1 0,1 1,-2-1,1 1,-1 1,0-1,-1 1,0 0,0 0,0 1,0 0,-1 0,0 1,0 0,0 0,0 1,-1 0,-7-2,2 7,0 0,0 1,0 0,0 1,1 0,0 1,0 1,0 0,1 1,0 0,0 1,0 0,1 1,1 0,-1 1,1 0,1 1,0 0,-1 3,-3 1,0 1,1 1,0 0,2 0,0 1,1 1,1-1,1 1,0 1,1 0,2-1,0 2,1-1,0 0,2 1,1-1,0 1,2-1,0 0,1 1,1-1,1 0,1-1,1 1,0-1,1-1,1 1,11 14,-2-11,2-1,1-1,1-1,0 0,1-2,1 0,1-2,0-1,1-1,9 3,2 1</inkml:trace>
  <inkml:trace contextRef="#ctx0" brushRef="#br0" timeOffset="2268.681">2682 643,'-20'1,"0"2,0 0,0 2,0 0,1 1,-1 1,2 1,-1 0,1 2,0 0,1 1,0 0,1 2,0 0,-4 5,14-11,1 0,-1 1,1-1,1 1,-1 0,1 0,1 0,0 1,0-1,0 1,1 0,1 0,-1 0,2 0,-1 0,1 0,0 0,1 0,-1-3,1 0,-1 0,1 0,1 0,-1 0,1-1,0 1,0 0,1-1,0 1,0-1,0 0,0 0,1 0,0-1,0 1,0-1,0 0,1 0,0 0,0-1,0 0,0 0,0 0,1 0,-1-1,1 0,2 0,0 0,0 0,0-1,0 0,1 0,-1-1,0 0,0-1,0 0,1 0,-1-1,0 0,-1 0,1-1,0 0,-1 0,1-1,-1 0,0 0,0 0,-1-1,5-4,12-13,0 0,-2-2,-1-1,0 0,2-8,11-12,68-103,-133 245,18 33,14-126,0-1,1 0,-1 1,1-1,0 0,0 1,0-1,0 0,0 0,1 0,0 0,-1 0,1 0,0 0,1 0,-1-1,0 1,1-1,-1 0,1 0,0 0,0 0,0 0,0-1,0 1,0-1,0 1,0-1,1 0,-1-1,0 1,1-1,-1 1,1-1,-1 0,1 0,13-4,0 0,0-2,-1 1,1-2,-1-1,-1 0,0 0,0-2,0 0,-1 0,-1-2,0 0,0 0,-2-1,1 0,8-15,99-133,-121 210,-3-31,0-6,0 0,1 0,0 1,1-1,1 1,0 0,1 0,0-1,1 1,0 0,1 0,1 0,0 0,1-1,0 1,0-1,3 4,-4-13,0 0,1 0,-1 0,1-1,-1 1,1-1,0 0,0 0,0 0,0 0,1 0,-1-1,0 1,1-1,-1 0,1 0,-1 0,1-1,-1 1,1-1,-1 0,1 0,0 0,-1 0,1-1,0 1,-1-1,1 0,-1 0,0 0,1-1,-1 1,1-1,5-2,-1-1,1 1,0-2,-1 1,0-1,-1-1,1 1,-1-1,0-1,-1 1,5-7,189-315,-199 328,-1 0,0 0,0 0,1 1,-1-1,0 0,1 1,-1-1,1 0,-1 1,1-1,-1 0,1 1,0-1,-1 1,1-1,0 1,-1 0,1-1,0 1,-1-1,1 1,0 0,0 0,0-1,-1 1,1 0,0 0,0 0,0 0,-1 0,1 0,0 0,0 0,0 0,-1 1,1-1,0 0,0 0,-1 1,1-1,0 1,0-1,-1 0,1 1,0-1,-1 1,1 0,-1-1,1 1,-1-1,1 1,-1 0,1-1,-1 1,1 0,12 45,-10 313,-3-259,2 17,-6 0,-5 0,-7 11,10-93,-2 0,-1-1,-1 0,-2 0,-2-1,0 0,-3-2,0 0,-2 0,-2-2,0-1,-10 9,19-24,7-6,-1 1,-1-1,1 0,-1-1,-1 0,1 0,-1 0,0-1,0 0,-1-1,1 0,-7 2,13-6,-1 0,0 0,1 0,-1 0,1 0,-1-1,1 1,0-1,-1 1,1-1,-1 0,1 0,0 0,0-1,0 1,-1 0,1-1,0 0,1 1,-1-1,0 0,0 0,1 0,-1 0,1 0,0 0,0 0,0-1,0 1,0 0,-1-3,-17-77,20 37,2 1,1-1,3 1,1 0,13-35,0-2,4 0,3 2,26-47,-33 83</inkml:trace>
  <inkml:trace contextRef="#ctx0" brushRef="#br0" timeOffset="2838.813">397 1377,'58'6,"155"16,1-9,83-10,491-70,-421 29,151-1,71 22,85 21,-637-4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1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07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1661 424,'-172'263,"142"-209,3 0,3 2,1 0,1 11,-67 278,80-301,4-28,0 0,1 0,1 1,1-1,0 1,1 0,1 0,0 0,1 0,1-1,1 1,0-1,1 1,1-1,1 0,1 1,7 6,2 0,1-1,1-1,1-1,0-1,1 0,2-1,0-2,0 0,1-1,21 9,-34-18,221 97,-146-83,0-3,2-4,25-2,8 2,990 80,235 20,-403-65,-132-20,-582-29,330 12,-362 3,184-11,-80-32,-296 29,0 1,0-1,1 0,-1 0,0 0,0-1,1 1,-1-1,0 0,0-1,0 1,0-1,0 1,0-1,-1 0,1-1,-1 1,1-1,-1 1,0-1,0 0,0 0,0 0,0-1,-1 1,1-1,-1 1,2-5,67-139,292-457,15-20,-184 339,-88 116,-104 165,0 1,1 0,-1-1,-1 1,1-1,0 0,-1 0,0 0,0 0,0 1,0-1,-1 0,1-1,-1 1,0 0,0 0,-1 0,1 0,-1 0,0 0,0 0,0 0,0 1,-2-3,-71 7,-257 6,-114-54,-454-31,-1397-90,1552 123,-441 15,614 32,55 26,329-28,180 2,1 0,0 0,0 0,0 1,0 0,0 0,1 0,-1 1,1 0,0 0,0 0,0 1,1 0,-3 3,-23 19,-180 97,197-112,1 0,0 1,0 1,1-1,1 2,0-1,1 2,1-1,1 1,0 0,-14 24,-32 54,47-76,4-5</inkml:trace>
  <inkml:trace contextRef="#ctx0" brushRef="#br0" timeOffset="1862.716">729 3586,'-485'749,"242"-368,263-401,107-192,513-803,-438 705,-201 309,-1 0,0 0,1-1,-1 1,0 0,1 0,-1 0,1-1,0 1,-1 0,1 0,0 0,-1 0,1 0,0 0,0 0,0 1,0-1,0 0,0 0,0 1,0-1,0 0,1 1,-1-1,0 1,0 0,0-1,1 1,-1 0,0 0,0 0,1 0,-1 0,0 0,0 0,1 0,-1 0,0 1,0-1,1 0,-1 1,0-1,0 1,0-1,0 1,0 0,0 0,0-1,0 1,7 137,-10-97,-32 425,31-366,-4 1,-5-1,-12 43,24-136,-1-1,0 1,0 0,0 0,-1-1,0 1,0-1,-1 1,0-1,0 0,0 0,-1 0,0 0,0-1,0 0,-1 0,0 0,0 0,0-1,0 1,-1-1,0-1,1 1,-1-1,-1 0,1 0,0-1,-1 0,-2 1,-6-3,0-1,1 0,-1-1,1-1,0 0,-1-1,1 0,1-1,-1-1,-3-2,-18-6,-22-7,-224-70,270 89,2-1,1 1,-1 0,0 0,0 1,1 0,-1 0,0 1,0 0,0 1,0 0,0 0,1 1,-1 0,1 1,-1 0,-1 1,-3 9</inkml:trace>
  <inkml:trace contextRef="#ctx0" brushRef="#br0" timeOffset="2315.629">1830 3699,'-237'66,"176"-28,60-37,0 0,0 0,0 0,0 0,0 0,0 0,1 1,-1-1,0 0,1 0,-1 1,1-1,0 0,-1 1,1-1,0 1,0-1,0 0,0 1,0-1,0 0,0 1,0-1,0 1,1-1,-1 0,1 1,-1-1,1 0,-1 0,1 1,0-1,0 0,-1 0,1 0,0 0,0 0,0 0,0 0,0 0,1 0,-1-1,0 1,0 0,0-1,1 1,92 38,-84-37,-1 0,1 1,-1 0,0 1,0 0,0 1,0-1,0 2,-1-1,0 1,-1 1,4 2,-7-5,0 0,-1 0,1 0,-1 0,0 1,0-1,0 1,-1 0,0-1,0 1,0 1,0-1,-1 0,0 0,0 0,0 1,-1-1,1 1,-1-1,-1 0,0 5,-2 6,0 1,-1-1,-1 0,0-1,-1 1,-1-1,-1-1,0 1,0-1,-2 0,0-1,0 0,-1-1,-1 0,0-1,0 0,-14 9,18-14,0 0,0-1,-1 0,0 0,0-1,0 0,0 0,0-1,-1-1,0 1,0-1,1-1,-1 0,0 0,0-1,0-1,0 1,0-1,0-1,0 0,6 0,0 0,0-1,0 1,0-1,1 0,-1 0,1 0,0 0,0-1,0 1,0-1,0 0,1 0,-1 0,1 0,0 0,1 0,-1-1,1 1,0 0,0-1,0 0,0 1,1-1,0 1,0-1,0-1,-1-19</inkml:trace>
  <inkml:trace contextRef="#ctx0" brushRef="#br0" timeOffset="3127.838">3072 3106,'10'64,"-2"0,-3 1,-3 0,-3 0,-2 0,-4 0,-11 50,7-74,-1 0,-2 0,-2-1,-16 28,18-24,40-48,133-116,-113 89,1 1,1 3,2 1,0 3,50-15,-95 36,1 1,0 0,0 1,0-1,0 1,0 0,0 1,0-1,0 1,0 0,0 1,-1-1,1 1,0 1,-1-1,1 1,-1 0,0 0,0 0,0 1,-1-1,1 1,-1 0,0 1,0-1,0 1,0 0,-1 0,0 0,0 0,0 0,-1 1,0 0,0-1,0 1,-1 0,0 0,0 0,0 0,-1 2,2 5,-1 1,-1-1,0 0,0 1,-2-1,0 0,0 1,-1-1,-1 0,0-1,-1 1,0-1,-1 0,0 0,-1 0,-1-1,1 0,-2-1,0 1,-1 0,-4 6,0 0,-1-1,-1 0,0-2,-1 0,-1 0,0-2,0 0,-2-1,1-1,-1-1,-1-1,1 0,-1-2,-1 0,1-2,-12 1,-78-26,107 20,1-1,0 0,0 0,-1 0,2 0,-1 0,0 0,0-1,1 0,-1 1,1-1,0 0,0 0,0 0,0-1,0 1,1 0,0-1,-1 1,1-1,0 1,1-1,-1 0,1 1,-1-1,1 0,0 1,1-1,0-3,34-74,-19 62</inkml:trace>
  <inkml:trace contextRef="#ctx0" brushRef="#br0" timeOffset="3914.811">3665 3980,'42'-3,"-1"-2,1-2,-2-2,1-2,-1-1,-1-2,0-2,9-7,-28 17,-1-2,0-1,-1 0,0-1,0-1,-1-1,0 0,-1-1,-1-1,0-1,-1 0,0-1,-2 0,0-1,7-12,-18 27,0 0,-1 0,1 0,0 0,-1 0,1 0,-1 0,0 0,0-1,0 1,0 0,0 0,0 0,-1-1,1 1,-1 0,1 0,-1 0,0 0,0 0,0 0,0 0,0 0,0 0,0 1,-1-1,1 0,-1 1,1-1,-1 1,0-1,0 1,1 0,-1 0,0 0,0 0,0 0,0 0,-2 0,-2-1,1 1,-1-1,1 1,-1 0,1 1,-1 0,1-1,-1 2,1-1,-1 1,0-1,1 2,0-1,-1 1,-1 0,-11 9,0 0,1 1,0 0,1 2,1 0,0 1,1 0,-4 6,11-11,-1 1,1 0,1 0,0 1,1 0,0 0,1 0,0 0,1 1,0 0,1 0,1 0,0-1,0 1,2 0,-1 0,3 12,-1-17,1 0,0 0,0 0,1-1,0 1,0-1,1 0,0 0,0 0,1 0,0-1,0 0,0-1,1 1,-1-1,1 0,1-1,-1 0,1 0,-1 0,1-1,0 0,0-1,1 0,-1 0,0 0,1-1,-1-1,1 1,-1-1,1-1,-1 0,1 0,-1 0,0-1,1-1,-1 1,0-1,7-4,19-12,0-1,-1-2,-2-2,0 0,-1-2,-2-2,-1 0,-1-2,-1-1,-2 0,-1-2,1-5,20-34,-3-1,-3-2,-4-1,-3-2,18-74,-39 121,-1-1,-1 1,-2-1,-1 0,-2 0,-1 0,-2-1,-3-21,4 52,0-1,0 1,0-1,0 1,-1-1,1 0,-1 1,0-1,0 1,0 0,0-1,0 1,0 0,-1 0,1-1,-1 1,1 0,-1 1,0-1,0 0,0 0,0 1,0-1,0 1,0 0,-1-1,1 1,0 0,-1 0,1 1,-1-1,1 0,-1 1,1 0,-1-1,0 1,1 0,-1 0,1 1,-1-1,1 0,-1 1,1 0,-1-1,1 1,-1 0,1 0,0 0,-1 1,1-1,0 1,0-1,0 1,-2 1,-5 12,-1-1,2 1,0 1,1-1,0 1,2 0,0 1,0 0,2-1,0 1,1 1,0-1,2 0,0 0,1 0,0 1,2-1,1 5,103 585,-99-498,-5 0,-5 1,-4-1,-5 0,-10 28,9-93,-2 0,-2 0,-1-1,-2-1,-3-1,-14 20,-40 31,74-90,0 0,0-1,0 1,0 0,0-1,-1 1,1-1,0 0,-1 0,1 0,-1 0,1 0,-1-1,0 1,1-1,-1 1,0-1,1 0,-1 0,0 0,1-1,-1 1,0 0,1-1,-1 0,1 0,-1 0,1 0,-1 0,1 0,0-1,-1 1,1-1,0 1,0-1,0 0,0 0,1 0,-1 0,0 0,0-2,-4-7,1 0,1-1,0 0,1 1,0-1,1 0,0-1,1 1,0 0,1 0,0-1,1 1,1-3,-1-16,1-4,2 1,2 0,1 0,1 0,2 1,1 0,2 0,1 2,1 0,2 0,1 2,2 0,0 1,9-7,291-309,-263 277,-33 40</inkml:trace>
  <inkml:trace contextRef="#ctx0" brushRef="#br0" timeOffset="4262.712">5358 3500,'-36'36,"2"2,2 1,1 1,2 2,2 0,-10 25,34-63,0 1,0-1,0 1,0 0,1-1,-1 1,1 1,1-1,-1 0,1 0,0 1,0-1,0 1,1-1,0 1,0-1,0 1,1-1,-1 0,1 1,1-1,-1 0,1 1,0-1,0 0,1 0,-1-1,1 1,0 0,0-1,1 0,-1 1,1-1,0-1,0 1,0-1,1 1,4-1,0 0,0-1,0 0,0 0,0-1,0 0,0-1,1 0,-1-1,0 0,0 0,0 0,0-2,0 1,0-1,0 0,-1-1,1 0,-1 0,0-1,0 0,-1 0,0-1,0 0,0 0,0 0,-1-1,0 0,-1-1,1 1,-1-1,-1 0,0 0,0-1,0 1,-1-1,0 0,0-3,1-14,-1 0,-1 0,-1 0,-1 0,-2 0,0 1,-5-19,6 38,0 0,0 0,-1 0,0 1,0-1,0 1,-1-1,0 1,0 0,0 0,0 0,-1 1,0-1,0 1,-2-2,-7 0</inkml:trace>
  <inkml:trace contextRef="#ctx0" brushRef="#br0" timeOffset="4498.869">5668 3980,'-14'-43,"-1"-38,8-15,5 3,8 9,7 14,6 9,5 10,3 8,2 8,1 9,-1 5,1 5,-1 6,-5 4</inkml:trace>
  <inkml:trace contextRef="#ctx0" brushRef="#br0" timeOffset="4883.692">6007 3586,'15'9,"0"0,1-1,0-1,0-1,0 0,1 0,0-2,0 0,0-1,0-1,0-1,1 0,-1-1,1-1,-1 0,8-3,-9 0,-1-1,0-1,0 0,-1-1,0 0,0-1,-1-1,0 0,0 0,-1-2,0 1,-1-2,0 0,-1 0,0 0,-1-1,-1-1,0 0,-1 0,0 0,2-8,-7 19,0 1,0-1,0 0,-1 0,1 0,-1 0,1-1,-1 1,0 0,0 0,-1-1,1 1,-1-1,1 1,-1 0,0-1,-1 1,1-1,0 1,-1-1,0 1,0 0,0 0,0-1,0 1,-1 0,0 0,1 0,-1 0,0 0,0 1,-1-1,1 1,0-1,-1 1,0 0,1 0,-1 0,0 0,0 0,0 1,0-1,-1 1,1 0,-2-1,-9 4,1 0,-1 0,0 1,1 1,-1 0,1 1,0 0,1 1,-1 1,1 0,0 0,1 1,0 1,0 0,1 0,0 1,1 0,0 1,0 0,1 1,1 0,0 0,-3 8,0-5,1 1,0 1,1 0,1 0,1 0,0 1,2 0,0 0,0 1,3-13,1 0,-1 1,1-1,1 0,-1 0,1 0,0 0,0 0,1 1,0-2,0 1,0 0,1 0,-1-1,1 1,1-1,-1 0,1 0,0 0,0-1,0 1,1-1,0 0,0 0,0 0,0-1,0 0,3 1,5 2,-1 0,1-1,0-1,0 0,0-1,1 0,-1-1,1-1,-1 0,1-1,-1 0,1-1,2-1,17-3</inkml:trace>
  <inkml:trace contextRef="#ctx0" brushRef="#br0" timeOffset="6133.659">3946 2202,'-23'29,"1"0,2 2,0 0,2 1,-9 24,15-33,-135 285,147-309,0 0,0 0,0 1,0-1,0 0,0 0,-1 0,1 1,0-1,0 0,-1 0,1 1,0-1,-1 0,1 1,-1-1,1 0,-1 1,1-1,-1 1,0-1,1 1,-1-1,0 1,1 0,-1-1,0 1,1-1,-1 1,0 0,0 0,1 0,-1-1,0 1,0 0,0 0,1 0,-1 0,0 0,0 0,1 1,-1-1,0 0,0 0,0 0,1 1,-1-1,0 0,1 1,-1-1,0 1,1-1,-1 1,0-1,1 1,-1-1,1 1,-1 0,1-1,-1 1,1 0,-1 0,-4-14,-92-153,96 165,1 0,-1 0,0 0,1 1,-1-1,1 0,-1 0,1 0,0 0,-1 0,1 0,0 0,-1 0,1 0,0 0,0 0,0 0,0 0,0 0,0-1,0 1,1 0,-1 0,0 0,1 0,-1 0,0 0,1 0,-1 1,1-1,0 0,-1 0,1 0,-1 0,1 1,0-1,0 0,0 1,-1-1,1 0,0 1,0-1,0 1,0-1,0 1,0 0,0-1,0 1,1 0,58-4,-52 4,66 1,-9-2,0 3,0 3,0 2,36 11,133 59,-233-78,-1 1,1 0,0 0,0 1,0-1,0 0,0 0,-1 0,1 0,0 1,0-1,0 1,0-1,-1 0,1 1,0-1,-1 1,1-1,0 1,-1 0,1-1,0 1,-1 0,1-1,-1 1,0 0,1 0,-1-1,1 1,-1 0,0 0,0 0,1 0,-1-1,0 1,0 0,0 0,0 0,0 0,0 0,0 0,0-1,-1 1,1 0,0 0,0 0,-1 0,1-1,-1 1,1 0,0 0,-1-1,0 1,1 0,-1-1,1 1,-1 0,0-1,1 1,-1-1,0 1,0-1,0 1,-12 5,0-1,-1 0,0-1,0 0,0-1,0-1,-1 0,1-1,-6 0,-50 6,-102 32,146-31,5 1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2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1 635,'218'-299,"-184"259,-24 83,5 65,-14-105,1 0,-1 0,1 0,0-1,-1 1,1 0,0-1,1 1,-1-1,0 0,1 0,-1 0,1 0,0 0,0 0,0-1,-1 1,2-1,-1 0,0 0,0 0,0 0,0-1,0 1,1-1,-1 0,0 0,1 0,-1 0,0-1,3 0,8-3,-1-2,0 1,0-2,0 0,-1 0,0-2,0 1,-1-1,0-1,0 0,-1 0,-1-1,0-1,0 1,-1-1,-1-1,5-10,-5 13,5-8</inkml:trace>
  <inkml:trace contextRef="#ctx0" brushRef="#br0" timeOffset="333.71">734 522,'13'-8,"-1"0,0-1,-1-1,0 0,-1 0,0-1,0 0,-1 0,-1-1,0-1,0 0,-1 0,-1 0,1-3,-7 14,1 1,-1-1,1 0,-1 0,1 1,-1-1,0 0,0 0,0 0,0 0,0 1,-1-1,1 0,0 0,-1 1,1-1,-1 0,0 0,0 1,1-1,-1 1,0-1,0 1,0-1,-1 1,1-1,0 1,-1 0,1 0,0 0,-1 0,1 0,-1 0,0 0,1 0,-1 1,0-1,0 0,1 1,-1 0,0-1,0 1,1 0,-1 0,0 0,0 0,0 0,0 0,1 1,-1-1,0 1,0-1,1 1,-1 0,0-1,1 1,-1 0,1 0,-2 1,-6 3,-1 1,2 0,-1 1,1 0,0 0,0 1,0 0,1 0,1 1,-1 0,2 0,-1 0,1 1,0 0,1 0,0 0,-2 11,6-14,0 0,1 0,-1 0,1 0,1 0,-1-1,1 1,0 0,1-1,-1 1,1-1,1 0,-1 1,1-2,0 1,1 0,-1-1,1 0,0 0,0 0,1-1,-1 1,1-1,0-1,0 1,0-1,1 0,-1-1,1 1,0-1,0 0,-1-1,1 0,0 0,0 0,0-1,0 0,0-1,7 0,3-2,1-1,-1-1,-1 0,1-2,-1 0,0 0,10-7,-2 1</inkml:trace>
  <inkml:trace contextRef="#ctx0" brushRef="#br0" timeOffset="690.074">1101 493,'18'-3,"0"0,-1-2,0 0,0-1,0 0,-1-1,1-1,-2-1,1 0,-2-1,1-1,-1 0,-1-1,0-1,3-3,8-41,-24 56,-1-1,1 1,0 0,0-1,0 1,-1-1,1 1,-1 0,1-1,-1 1,1 0,-1 0,0 0,0-1,0 1,0 0,1 0,-1 0,0 0,-1 0,1 0,0 1,0-1,0 0,-1 0,1 1,0-1,0 1,-1-1,1 1,-1 0,1 0,0-1,-1 1,1 0,-1 0,1 0,0 0,-1 1,1-1,-1 0,1 1,-8 1,-1 1,1 1,0 0,0 0,1 0,-1 1,1 1,0 0,0 0,1 0,0 1,0 0,1 0,-1 1,1-1,1 2,0-1,0 0,1 1,0 0,0 0,-1 5,2-9,1-1,-1 1,1-1,0 1,1 0,-1 0,1 0,0 0,0 0,0 0,1 0,-1 0,1 1,1-1,-1 0,1 0,0 0,0 0,0 0,1 0,0 0,-1-1,2 1,-1 0,1-1,-1 0,1 1,1-1,-1 0,0-1,1 1,0 0,0-1,0 0,0 0,0 0,1-1,-1 1,1-1,0 0,0-1,0 1,0-1,0 0,0 0,0 0,0-1,12-1,0-2,-1 0,1-1,-1-1,0 0,0-1,-1-1,0 0,0-1,0-1,4-4,-12 8,18-9</inkml:trace>
  <inkml:trace contextRef="#ctx0" brushRef="#br0" timeOffset="1101.825">1694 380,'-8'6,"0"0,0 0,1 1,-1 0,1 0,1 0,0 1,0 0,0 1,1-1,0 1,1 0,0 1,0-1,3-7,1 0,-1-1,1 1,0 0,-1-1,1 1,0 0,0 0,0 0,0-1,1 1,-1 0,0 0,1-1,-1 1,1 0,-1-1,1 1,0-1,0 1,0-1,0 1,0-1,0 1,0-1,0 0,1 0,-1 1,1-1,-1 0,0 0,1 0,0-1,-1 1,1 0,-1-1,1 1,0-1,0 1,-1-1,1 0,0 1,0-1,-1 0,1 0,1-1,81-18,-66 4,0 0,-1-1,-1-1,-1-1,0-1,-1 1,-1-2,-1 0,-1-1,0 0,-2 0,0-1,-2-1,1-4,-3 13,-1-1,-1 1,0-1,-1 1,0-1,-1 0,-1 0,0-1,0 11,0 1,-1-1,0 0,1 1,-1-1,-1 1,1 0,-1-1,0 1,0 0,0 0,0 0,-1 0,1 0,-1 1,0-1,0 1,-1 0,1 0,-1 0,1 0,-1 0,0 1,0 0,0 0,0 0,-1 0,1 1,0 0,0 0,0 0,0 0,0 1,0 0,0 0,0 0,0 1,0-1,0 1,0 0,0 0,0 0,1 0,-1 1,0 0,1-1,-1 1,1 1,0-1,-1 0,1 1,0 0,1 0,-1 0,0 0,1 0,0 0,-1 0,0 3,-3 4,1 1,-1-1,2 1,-1 1,2-1,-1 0,2 1,-1 0,0 10,2-8,0 0,1 1,0-1,1 0,1 0,0 0,1 0,1 0,0 0,0-1,1 1,1-1,1-1,0 1,0-1,1 0,1-1,0 0,0 0,1-1,0 0,1 0,0-2,3 3,44 22,-33-19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0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64,'-12'12,"0"0,2 1,-1 0,2 1,-1 1,2-1,0 1,1 0,1 1,0 0,1 0,0 0,2 1,0-1,-1 14,4-27,0-1,0 1,0-1,1 1,-1-1,1 1,-1-1,1 1,0-1,0 1,0-1,0 1,0-1,1 0,-1 0,1 0,-1 0,1 0,0 0,0 0,0 0,0-1,0 1,0-1,0 0,0 1,1-1,-1 0,1 0,-1 0,1-1,-1 1,1-1,-1 1,1-1,1 0,2 0,1-1,-1 1,0-2,0 1,0 0,0-1,-1 0,1-1,0 1,-1-1,0 0,1-1,-1 1,-1-1,2 0,4-6,1-1,-2 0,1 0,-1-1,-1 0,0-1,-1 0,-1 0,1 0,-2-1,0 0,-1 0,0 0,0-5,-5 14,1-1,-1 1,1 0,-2 0,1 0,0 0,-1 0,0 0,0 1,0-1,-1 1,0-1,0 1,0 0,0 0,0 0,-1 0,0 1,0 0,0-1,0 1,0 1,-1-1,1 0,-1 1,0 0,0 0,1 1,-1-1,0 1,-1 0,1 1,0-1,0 1,0 0,0 0,0 0,-1 1,1 0,0 0,0 0,0 1,0-1,1 1,-1 0,0 1,1-1,0 1,-2 0,-16 9,4-1</inkml:trace>
  <inkml:trace contextRef="#ctx0" brushRef="#br0" timeOffset="450.215">486 64,'-2'11,"-7"102,9-110,0 1,0-1,1 0,-1 0,1 1,0-1,0 0,0 0,0 0,1 0,-1 0,1 0,0-1,0 1,0 0,0-1,0 1,0-1,1 0,-1 0,1 0,-1 0,1 0,0-1,0 1,0-1,0 1,0-1,0 0,0 0,3 0,2-2,0 0,-1 0,1-1,-1 0,1 0,-1-1,0 0,0 0,0-1,0 0,0 0,-1-1,0 1,0-1,0-1,-1 1,1-1,1-3,12-8,91-87,-109 104,0-1,0 0,0 1,0-1,0 1,0-1,0 1,0-1,0 1,0 0,0 0,0-1,0 1,0 0,0 0,0 0,0 0,1 0,-1 0,0 0,0 1,0-1,0 0,0 1,0-1,0 1,0-1,0 1,0-1,0 1,0-1,0 1,-1 0,1 0,0-1,0 1,-1 0,1 0,0 0,-1 0,1 0,-1 0,1 0,-1 0,0 0,1 0,-1 0,0 0,0 0,0 0,0 1,0-1,0 0,0 0,0 0,0 0,0 1,5 12,50 77,-53-89,0 0,1 1,-1-1,0 0,1 0,-1 0,1-1,0 1,-1-1,1 1,0-1,0 0,0 0,0 0,0-1,0 1,0-1,1 1,-1-1,0 0,0 0,0-1,0 1,0-1,0 1,0-1,0 0,0 0,0 0,0 0,2-2,5-4,-1 0,0-1,0 0,-1 0,0-1,-1 0,0 0,0-1,-1 1,0-2,-1 1,0-1,-1 1,0-1,-1 0,1-2,11-28,-7 23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29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80,'-19'38,"-11"28,-1 6,0 2,1-8,5-5,3-4,-1-6,4-7,1-2,3-2,4-5,-1-7,2-4,2-1,3-5</inkml:trace>
  <inkml:trace contextRef="#ctx0" brushRef="#br0" timeOffset="400.112">309 52,'-7'22,"1"1,0-1,2 1,1 0,1 0,0 0,2 0,1 1,1-1,0 0,2 0,1-1,1 1,0-1,2 0,1-1,0 1,2-2,0 0,12 15,-13-18,-6-8,1 1,0-1,1 0,-1-1,2 1,-1-1,1-1,1 1,-1-1,1 0,0-1,1 0,0 0,0-1,9 4,-15-8,1-1,-1 0,1 0,0 0,-1 0,1-1,-1 1,1-1,-1 0,1 0,-1 0,1 0,-1-1,0 1,0-1,0 0,0 0,0 0,0-1,0 1,-1-1,1 1,-1-1,1 0,-1 0,1-1,44-88,-35 52,-2 0,-3-1,-1 0,-1-1,-3 1,-1-1,-5-36,3 48,2 18,-2 0,0 0,0-1,-1 1,-1 0,0 0,0 0,-1 1,-1-1,0 1,-2-4,6 16,1-1,0 1,0-1,0 1,0-1,0 0,0 1,-1-1,1 1,0-1,0 0,-1 1,1-1,0 1,-1-1,1 0,0 0,-1 1,1-1,0 0,-1 0,1 1,-1-1,1 0,-1 0,1 0,0 0,-1 1,1-1,-1 0,1 0,-1 0,1 0,-1 0,1 0,-1 0,1 0,0-1,-1 1,1 0,-1 0,1 0,-1 0,1 0,0-1,-1 1,1 0,0-1,-1 1,1 0,-1 0,1-1,0 1,0 0,-1-1,1 1,0-1,0 1,-1 0,1-1,0 1,0-1,0 1,0-1,0 1,0-1,0 1,0 0,0-1,0 1,-3 13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3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1 429,'31'-43,"12"-21,3 1,3 3,2 2,37-30,-87 87,43-31,-43 32,0-1,0 0,0 1,0-1,0 1,0-1,0 1,1 0,-1-1,0 1,0 0,0 0,0 0,1 0,-1 0,0 0,0 0,0 0,0 0,0 0,1 1,-1-1,0 0,0 1,0-1,0 1,0 0,0-1,0 1,0 0,0-1,0 1,-1 0,1 0,0 0,0 0,-1 0,1 0,-1 0,1 0,0 0,4 69,-6-65,0 0,1 0,0 0,0 0,0 0,0 0,1 0,0 1,0-1,0 0,1-1,-1 1,1 0,0 0,3 3,-1-6,0 0,-1-1,1 1,0-1,1 0,-1 0,0 0,0-1,0 0,0 0,1 0,-1 0,0 0,0-1,0 0,0 0,0 0,0 0,0-1,0 0,0 1,0-1,-1-1,1 1,-1 0,0-1,1 0,-1 0,2-3,-1 4,43-30,161-89,-207 121,1-1,-1 0,1 0,0 1,-1-1,1 1,-1-1,1 1,0 0,-1-1,1 1,0 0,-1 0,1 0,0 1,-1-1,1 0,0 0,-1 1,1-1,-1 1,1 0,0-1,-1 1,0 0,1 0,-1 0,1 0,-1 0,0 0,0 1,0-1,0 0,0 0,0 1,0-1,0 1,0-1,0 1,-1-1,1 1,-1 0,1-1,-1 1,0-1,0 1,0 0,1 0,-1-1,-1 1,1 0,0-1,0 1,-1 0,1-1,-1 1,1-1,-1 1,0-1,-8 38,6-33,1 1,0-1,0 0,1 1,-1-1,1 1,1 0,-1-1,1 1,1 0,-1-1,1 1,0-1,0 1,1-1,0 1,1 2,8 3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1,'-10'38,"2"0,2 1,2 0,1 0,3 0,1 9,-1-22,18 258,-4-137,-4-113,-5-29</inkml:trace>
  <inkml:trace contextRef="#ctx0" brushRef="#br0" timeOffset="242.43">0 368,'44'5,"27"1,8 0,-5-1,-11-2,-6-1,-8-1,-8 0,-5-1,-10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21 114,'-4'11,"0"0,1 1,0 0,0 0,2 0,-1 0,2 0,-1 0,2 0,-1 1,2-1,0 0,0 0,1-1,1 1,-1 0,2-1,0 0,0 0,1-1,4 6,-8-14,1 0,0 0,-1 0,1 0,0 0,0-1,0 1,1-1,-1 0,0 0,0 0,1 0,-1-1,0 1,1-1,-1 0,1 0,-1 0,1 0,-1-1,0 1,1-1,-1 0,0 0,0 0,1-1,-1 1,0-1,0 1,0-1,-1 0,3-2,74-83,-74 82,-1-1,0 0,0 0,0 0,-1-1,1 1,-2-1,1 0,-1 0,0 0,0 0,-1 0,0 0,0 0,-1-1,0 1,0 0,-1 0,0-1,0 1,-1 0,1 0,-2 0,1 0,-1 1,0-1,0 1,-1-1,0 1,0 0,0 0,-1 1,0-1,-5-3,-70-18,55 24</inkml:trace>
  <inkml:trace contextRef="#ctx0" brushRef="#br0" timeOffset="3669.4">473 0,'-80'340,"79"-321,8-21,15-29,-18 24,51-87,56-75,-110 168,-1-1,1 0,0 1,0-1,-1 1,1-1,0 1,1-1,-1 1,0 0,0 0,0-1,1 1,-1 0,1 0,-1 0,1 0,-1 1,1-1,0 0,-1 1,1-1,0 1,-1-1,1 1,0 0,0 0,-1 0,1 0,0 0,0 0,-1 0,1 1,0-1,0 1,-1-1,1 1,-1-1,1 1,0 0,-1 0,1 0,-1 0,0 0,1 0,-1 0,0 1,0-1,0 0,1 1,-1-1,-1 1,1-1,0 1,0 0,0 0,0 8,0 0,0 1,-1-1,-1 0,1 1,-2-1,1 0,-1 0,-1 0,-1 3,-7 42,-1 15,58-138,94-99,-138 165,1 0,-1 0,1 0,0 0,-1 1,1-1,0 1,0 0,0 0,0 0,0 0,0 0,0 1,0-1,1 1,-1 0,0 0,0 0,0 0,0 1,1-1,-1 1,0 0,0-1,0 2,0-1,0 0,-1 1,1-1,0 1,0 0,-1 0,1 0,-1 0,0 0,0 0,0 1,0-1,0 1,0 0,0-1,-1 1,0 0,1 0,-1 0,0 1,3 9,-1 0,0 0,-1 0,-1 0,0 0,-1 0,0 0,-1 1,0-1,-1 0,-1 0,-2 8,3-3,2-5</inkml:trace>
  <inkml:trace contextRef="#ctx0" brushRef="#br0" timeOffset="4282.837">1319 226,'7'2,"-1"-1,1 1,0-1,-1 0,1-1,0 1,0-1,0-1,-1 1,1-1,0 0,0-1,-1 1,1-2,-1 1,0 0,0-1,0 0,0-1,0 0,0 1,-1-2,0 1,0-1,0 1,0-1,-1-1,0 1,0-1,0 1,-1-1,0 0,0 0,0-1,-1 1,1-4,-3 8,0-1,1 1,-2-1,1 1,0 0,0-1,-1 1,1-1,-1 1,0 0,0-1,1 1,-2 0,1 0,0 0,0-1,-1 1,1 1,-1-1,0 0,1 0,-1 1,0-1,0 0,0 1,0 0,0 0,0-1,-1 1,1 1,0-1,-1 0,1 0,0 1,-1-1,1 1,-1 0,1 0,-1 0,1 0,-2 0,-101 22,93-15,1 1,0 0,0 1,1 1,0-1,1 1,0 1,0 0,1 0,0 1,1 0,-3 8,9-16,-1 0,1-1,0 1,0 0,1 0,-1 0,1 0,0 0,0 0,0 0,0-1,1 1,0 0,0 0,0 0,0-1,0 1,1 0,0-1,-1 1,1-1,1 0,-1 1,0-1,1 0,0-1,-1 1,1 0,0-1,0 1,1-1,-1 0,0 0,1 0,-1-1,1 1,0-1,0 0,-1 0,1 0,0-1,0 1,0-1,0 0,0 0,0 0,83 3,-62-4</inkml:trace>
  <inkml:trace contextRef="#ctx0" brushRef="#br0" timeOffset="4690.48">1602 367,'155'-193,"-99"154,-53 40,-1 1,0-1,0 1,-1 0,1 0,0 0,0 0,-1 0,1 0,-1 0,0 0,0 1,0-1,0 0,0 1,0-1,0 1,-1 0,1-1,-1 1,0-1,0 1,0-1,0 1,0 0,-1-1,1 1,-1-1,0 1,0 0,1 3,11 85,-10-89,-1-1,1 1,0 0,0 0,0-1,0 1,0-1,0 1,1-1,-1 1,0-1,1 0,-1 0,1 1,-1-1,1 0,0 0,-1-1,1 1,0 0,0 0,-1-1,1 1,0-1,0 0,0 0,0 1,0-1,0 0,-1-1,1 1,0 0,0 0,0-1,0 1,0-1,-1 0,1 1,0-1,0 0,-1 0,1 0,-1 0,1 0,-1-1,1 1,21-16,-1-1,0-1,-1-1,-1-1,-1-1,-1 0,7-13,-14 20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3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1,'-82'103,"80"-101,1 1,-1 0,1 0,0 0,0 0,0 0,0 0,1 0,-1 1,1-1,0 0,0 0,0 0,0 1,0-1,1 0,0 0,-1 0,1 0,0 0,1 0,-1 0,0 0,1 0,0 0,-1-1,1 1,0-1,0 1,1-1,-1 0,0 0,1 0,0 0,-1 0,1 0,0-1,0 0,0 1,26 12,-25-14,1 1,-1 0,1 0,-1 1,1-1,-1 1,0 0,0 0,0 1,0-1,0 1,-1 0,1 0,-1 0,0 0,0 1,0-1,0 1,0 0,-1 0,1 0,-1 0,0 0,-1 0,1 1,-1-1,0 1,0-1,0 1,0-1,-1 5,-4-4,-1 0,0 0,0 0,0 0,-1-1,1 0,-1 0,0-1,0 0,0 0,-1 0,1 0,-1-1,0 0,1-1,-1 0,-4 1,6-1,0 0,0-1,0 1,0-1,0 0,0 0,0 0,0-1,1 0,-1 0,0 0,0-1,1 1,-1-1,0 0,1-1,0 1,0-1,0 0,0 0,0 0,-1-1,-10-12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7,'-9'24,"-4"8</inkml:trace>
  <inkml:trace contextRef="#ctx0" brushRef="#br0" timeOffset="1515.533">81 7,'-5'-5,"-1"3,0 7,1 8,1 5,-3 1,0 1,0 3,-3-3,1-1,1 3,2 1,7-8,3-11,1-6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368 530,'-28'9,"1"1,0 2,1 1,0 1,1 1,0 1,2 1,0 1,1 2,-8 8,23-23,1 0,-1 0,1 0,1 1,-1 0,1 0,-1 0,2 1,-1 0,1 0,0 0,0 0,1 0,0 1,1 0,-1 0,2-1,-1 1,1 0,0 1,0-1,1 0,0 0,1 0,1 6,1-11,1 1,-1-1,1 0,0 0,0 0,0 0,1-1,-1 0,1 0,-1 0,1 0,0-1,0 1,-1-1,1 0,0-1,0 1,0-1,0 0,0-1,0 1,0-1,0 0,0 0,0 0,-1-1,1 1,0-1,-1 0,1-1,-1 1,0-1,0 0,0 0,0 0,0-1,242-192,-119 66,-127 129,0 1,0-1,0 1,1-1,-1 1,0-1,0 1,1-1,-1 0,0 1,1 0,-1-1,0 1,1-1,-1 1,1-1,-1 1,1 0,-1-1,1 1,-1 0,1-1,-1 1,1 0,-1 0,1 0,0 0,-1-1,1 1,-1 0,1 0,0 0,-1 0,1 0,-1 0,1 1,0-1,-1 0,1 0,-1 0,1 0,-1 1,1-1,0 0,-1 1,1-1,-1 0,0 1,1-1,-1 0,1 1,-1-1,0 1,1-1,-1 1,0-1,1 1,4 41,-3-19,13 24,-4-26</inkml:trace>
  <inkml:trace contextRef="#ctx0" brushRef="#br0" timeOffset="377.267">791 925,'25'-62,"2"0,3 2,3 1,8-7,-15 37,-25 29,-1 0,1-1,0 1,-1 0,1 0,-1 0,1 0,0 0,-1 0,1 0,-1 0,1 0,0 0,-1 0,1 1,-1-1,1 0,0 0,-1 0,1 1,-1-1,1 0,-1 1,1-1,-1 1,1-1,-1 0,1 1,-1-1,0 1,1-1,-1 1,0-1,1 1,-1 0,0-1,0 1,0-1,1 1,-1 0,0-1,0 1,0-1,0 1,0 0,0-1,0 1,0-1,0 1,-1 0,1-1,0 1,0 0,1 44,9 46,-9-88,0-1,0 1,0-1,1 0,-1 0,0 0,1 0,-1 0,1 0,0 0,0 0,0 0,0-1,0 1,0-1,0 0,0 1,0-1,1 0,-1 0,1-1,-1 1,1 0,-1-1,1 1,-1-1,1 0,-1 0,1 0,-1 0,1 0,2-1,5-2,0-1,1 0,-2 0,1-1,0 0,-1 0,0-1,0-1,-1 1,1-2,-2 1,1-1,-1 0,0 0,-1-1,1 0,-2 0,1-2,60-67,-53 66</inkml:trace>
  <inkml:trace contextRef="#ctx0" brushRef="#br0" timeOffset="1104.201">1581 558,'-10'0,"-1"-1,0 1,1 1,-1 0,0 0,1 1,-1 1,1 0,0 0,0 1,0 0,0 0,0 1,1 1,0 0,0 0,1 1,-7 6,9-8,1 0,0 1,0 0,1-1,0 1,0 1,0-1,1 1,0-1,0 1,0 0,1 1,1-6,0 1,1-1,-1 0,1 1,0-1,0 0,0 1,0-1,0 0,1 1,-1-1,0 0,1 0,0 1,0-1,-1 0,1 0,0 0,1 0,-1 0,0 0,1 0,-1 0,1-1,-1 1,1 0,0-1,0 1,0-1,0 0,0 0,0 0,0 0,0 0,0 0,0 0,1-1,-1 1,1-1,8 1,0-1,0-1,0 0,-1 0,1-1,0-1,-1 1,1-2,-1 0,0 0,0 0,-1-2,1 1,-1-1,0 0,-1-1,1 0,-2 0,4-4,6-2,102-67,-117 80,0 0,0 0,0 0,0 1,0-1,0 1,0-1,0 1,0 0,0 0,-1 0,1 0,0 0,-1 0,1 1,-1-1,1 0,-1 1,0-1,1 1,-1 0,0-1,0 1,0 0,0 0,0-1,-1 1,1 0,-1 0,1 0,-1 0,0 0,1 0,-1 0,0 0,0 0,0 0,-1 0,1 0,0 0,-1 0,1 0,-1 0,4 20,-3-18,0 0,1 0,0 0,0 0,0 0,0 0,1 0,-1 0,1-1,0 1,0 0,1-1,-1 0,1 0,-1 1,1-2,0 1,0 0,0 0,1-1,-1 0,1 0,-1 0,1 0,0 0,-1-1,1 1,0-1,0 0,0 0,0-1,0 1,1-1,-1 0,0 0,0 0,0-1,0 0,0 1,0-1,0 0,0-1,0 1,-1-1,1 0,1-1,12-8,-1-1,-1-1,0 0,-1-1,0-1,-1 0,0-1,-2 0,0-1,0 0,-2-1,0 0,-1 0,1-7,5-17,-2 0,-1-1,-3 1,-1-2,-3 1,-1-4,-1 16,1 18,-2 0,0 0,-1 0,0 0,-1 0,0 0,-1 0,0 1,-2-1,1 0,-1 1,-1-1,4 11,0 1,0-1,0 0,0 1,-1-1,1 1,0-1,-1 1,1 0,-1 0,0 0,1 0,-1 0,0 0,1 0,-1 0,0 0,0 1,0-1,0 1,0 0,1-1,-1 1,0 0,0 0,0 0,0 0,0 1,0-1,0 0,0 1,0-1,0 1,1 0,-1 0,0 0,1 0,-1 0,0 0,1 0,-1 1,-57 60,43-36,1 0,2 1,0 0,2 1,1 1,2 0,0 0,2 0,1 1,2 0,0 0,3 20,0-37,0-1,1 1,1 0,0-1,1 0,0 1,1-1,0 0,1 0,0-1,1 0,0 0,1 0,0 0,1-1,0-1,0 1,1-1,1-1,-1 1,1-2,1 1,-1-1,1-1,9 4,-14-8,0 0,0 0,0 0,1-1,-1 0,0 0,0-1,1 0,-1 0,0 0,1-1,-1 0,0 0,0 0,0-1,0 0,0 0,0-1,0 0,3-2,10-5</inkml:trace>
  <inkml:trace contextRef="#ctx0" brushRef="#br0" timeOffset="1529.721">2371 473,'-9'13,"0"1,2-1,-1 2,2-1,0 1,1 0,0 0,1 0,1 1,0-1,1 1,1 0,1 0,1 15,-1-30,0 1,1-1,-1 1,1-1,0 1,-1-1,1 1,0-1,0 0,0 0,0 1,0-1,0 0,0 0,0 0,0 0,1 0,-1 0,0 0,1 0,-1-1,1 1,-1-1,1 1,-1-1,1 1,-1-1,1 0,-1 0,1 1,0-1,-1 0,1-1,-1 1,1 0,0 0,-1-1,1 1,-1-1,1 1,0-1,59-34,129-161,-190 195,1 0,-1 0,0 0,1 0,-1 0,1 0,-1 1,1-1,-1 0,1 0,0 1,-1-1,1 0,0 1,0-1,-1 0,1 1,0-1,0 1,0 0,0-1,0 1,0 0,0-1,0 1,0 0,-1 0,1 0,0 0,0 0,0 0,0 0,0 0,0 0,0 1,0-1,0 0,0 0,0 1,0-1,0 1,-1-1,1 1,0-1,0 1,0 0,-1-1,1 1,0 0,-1-1,1 1,-1 0,1 0,-1 0,1-1,-1 1,1 0,-1 1,5 170,-7 264,1-399,-1 0,-2 1,-2-2,-1 1,-2-1,-1 0,-14 30,21-60,0-1,0 1,-1-1,0 0,0 0,0-1,-1 1,0-1,0 0,0 0,0-1,0 1,-1-1,0 0,-3 1,6-3,1 0,-1-1,1 1,-1-1,1 1,-1-1,1 0,-1 0,1 0,-1 0,1 0,-1 0,1-1,-1 0,1 1,-1-1,1 0,-1 0,1 0,0 0,0-1,0 1,-1-1,1 1,1-1,-1 0,0 1,0-1,1 0,-1 0,1 0,-1-1,1 1,0 0,0 0,0-1,0 1,0-1,1 1,-3-14,1 1,0-1,1 0,1 0,1 0,0 0,1 1,0-1,2 1,0-1,0 1,1 0,1 1,1-1,0 1,6-8,9-30,8-18,-16 40</inkml:trace>
  <inkml:trace contextRef="#ctx0" brushRef="#br0" timeOffset="1967.211">3048 502,'-2'-2,"1"0,-1 1,0-1,0 1,0 0,0-1,0 1,0 0,0 0,-1 0,1 0,0 1,0-1,-1 1,1-1,-1 1,1 0,0 0,-1 0,1 0,-1 0,1 0,0 1,-1-1,1 1,0 0,-1 0,1 0,0 0,0 0,0 0,0 0,-2 2,3-3,-1 0,0 0,0 0,1 1,-1-1,0 1,0-1,1 1,-1-1,1 1,-1 0,0 0,1 0,0 0,-1 0,1 0,-1 0,1 0,0 1,0-1,0 0,0 1,0-1,0 1,0-1,0 1,1 0,-1-1,0 1,1 0,0-1,-1 1,1 0,0 0,0-1,0 1,0 0,0 0,0-1,0 1,1 0,-1 0,1-1,-1 1,1 0,0-1,0 1,-1-1,1 1,0-1,1 2,64 23,-61-25,0-1,0 1,0 0,0 1,0-1,-1 1,1 0,0 0,-1 1,1-1,-1 1,0 0,0 0,0 0,0 1,-1-1,1 1,-1 0,0 0,0 0,1 4,-3-5,0-1,-1 1,1 0,-1-1,0 1,0 0,0-1,0 1,-1-1,1 1,-1 0,1-1,-1 1,0-1,0 1,0-1,0 1,-1-1,1 0,0 0,-1 0,0 0,0 0,1 0,-1 0,0 0,0 0,-1-1,1 1,-1-1,-77 35,62-30,-52 12,49-15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34,'0'0</inkml:trace>
  <inkml:trace contextRef="#ctx0" brushRef="#br0" timeOffset="2564.711">28 34,'5'0,"1"-5,-4-1,-8-1,-3 7,-5 3,5 1,9-5,9-2,8-6,1-1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52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31,'0'-4,"5"-8,-3 5,-8 2,4 3,1 1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2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1 635,'218'-299,"-184"259,-24 83,5 65,-14-105,1 0,-1 0,1 0,0-1,-1 1,1 0,0-1,1 1,-1-1,0 0,1 0,-1 0,1 0,0 0,0 0,0-1,-1 1,2-1,-1 0,0 0,0 0,0 0,0-1,0 1,1-1,-1 0,0 0,1 0,-1 0,0-1,3 0,8-3,-1-2,0 1,0-2,0 0,-1 0,0-2,0 1,-1-1,0-1,0 0,-1 0,-1-1,0-1,0 1,-1-1,-1-1,5-10,-5 13,5-8</inkml:trace>
  <inkml:trace contextRef="#ctx0" brushRef="#br0" timeOffset="333.71">734 522,'13'-8,"-1"0,0-1,-1-1,0 0,-1 0,0-1,0 0,-1 0,-1-1,0-1,0 0,-1 0,-1 0,1-3,-7 14,1 1,-1-1,1 0,-1 0,1 1,-1-1,0 0,0 0,0 0,0 0,0 1,-1-1,1 0,0 0,-1 1,1-1,-1 0,0 0,0 1,1-1,-1 1,0-1,0 1,0-1,-1 1,1-1,0 1,-1 0,1 0,0 0,-1 0,1 0,-1 0,0 0,1 0,-1 1,0-1,0 0,1 1,-1 0,0-1,0 1,1 0,-1 0,0 0,0 0,0 0,0 0,1 1,-1-1,0 1,0-1,1 1,-1 0,0-1,1 1,-1 0,1 0,-2 1,-6 3,-1 1,2 0,-1 1,1 0,0 0,0 1,0 0,1 0,1 1,-1 0,2 0,-1 0,1 1,0 0,1 0,0 0,-2 11,6-14,0 0,1 0,-1 0,1 0,1 0,-1-1,1 1,0 0,1-1,-1 1,1-1,1 0,-1 1,1-2,0 1,1 0,-1-1,1 0,0 0,0 0,1-1,-1 1,1-1,0-1,0 1,0-1,1 0,-1-1,1 1,0-1,0 0,-1-1,1 0,0 0,0 0,0-1,0 0,0-1,7 0,3-2,1-1,-1-1,-1 0,1-2,-1 0,0 0,10-7,-2 1</inkml:trace>
  <inkml:trace contextRef="#ctx0" brushRef="#br0" timeOffset="690.074">1101 493,'18'-3,"0"0,-1-2,0 0,0-1,0 0,-1-1,1-1,-2-1,1 0,-2-1,1-1,-1 0,-1-1,0-1,3-3,8-41,-24 56,-1-1,1 1,0 0,0-1,0 1,-1-1,1 1,-1 0,1-1,-1 1,1 0,-1 0,0 0,0-1,0 1,0 0,1 0,-1 0,0 0,-1 0,1 0,0 1,0-1,0 0,-1 0,1 1,0-1,0 1,-1-1,1 1,-1 0,1 0,0-1,-1 1,1 0,-1 0,1 0,0 0,-1 1,1-1,-1 0,1 1,-8 1,-1 1,1 1,0 0,0 0,1 0,-1 1,1 1,0 0,0 0,1 0,0 1,0 0,1 0,-1 1,1-1,1 2,0-1,0 0,1 1,0 0,0 0,-1 5,2-9,1-1,-1 1,1-1,0 1,1 0,-1 0,1 0,0 0,0 0,0 0,1 0,-1 0,1 1,1-1,-1 0,1 0,0 0,0 0,0 0,1 0,0 0,-1-1,2 1,-1 0,1-1,-1 0,1 1,1-1,-1 0,0-1,1 1,0 0,0-1,0 0,0 0,0 0,1-1,-1 1,1-1,0 0,0-1,0 1,0-1,0 0,0 0,0 0,0-1,12-1,0-2,-1 0,1-1,-1-1,0 0,0-1,-1-1,0 0,0-1,0-1,4-4,-12 8,18-9</inkml:trace>
  <inkml:trace contextRef="#ctx0" brushRef="#br0" timeOffset="1101.825">1694 380,'-8'6,"0"0,0 0,1 1,-1 0,1 0,1 0,0 1,0 0,0 1,1-1,0 1,1 0,0 1,0-1,3-7,1 0,-1-1,1 1,0 0,-1-1,1 1,0 0,0 0,0 0,0-1,1 1,-1 0,0 0,1-1,-1 1,1 0,-1-1,1 1,0-1,0 1,0-1,0 1,0-1,0 1,0-1,0 0,1 0,-1 1,1-1,-1 0,0 0,1 0,0-1,-1 1,1 0,-1-1,1 1,0-1,0 1,-1-1,1 0,0 1,0-1,-1 0,1 0,1-1,81-18,-66 4,0 0,-1-1,-1-1,-1-1,0-1,-1 1,-1-2,-1 0,-1-1,0 0,-2 0,0-1,-2-1,1-4,-3 13,-1-1,-1 1,0-1,-1 1,0-1,-1 0,-1 0,0-1,0 11,0 1,-1-1,0 0,1 1,-1-1,-1 1,1 0,-1-1,0 1,0 0,0 0,0 0,-1 0,1 0,-1 1,0-1,0 1,-1 0,1 0,-1 0,1 0,-1 0,0 1,0 0,0 0,0 0,-1 0,1 1,0 0,0 0,0 0,0 0,0 1,0 0,0 0,0 0,0 1,0-1,0 1,0 0,0 0,0 0,1 0,-1 1,0 0,1-1,-1 1,1 1,0-1,-1 0,1 1,0 0,1 0,-1 0,0 0,1 0,0 0,-1 0,0 3,-3 4,1 1,-1-1,2 1,-1 1,2-1,-1 0,2 1,-1 0,0 10,2-8,0 0,1 1,0-1,1 0,1 0,0 0,1 0,1 0,0 0,0-1,1 1,1-1,1-1,0 1,0-1,1 0,1-1,0 0,0 0,1-1,0 0,1 0,0-2,3 3,44 22,-33-19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0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64,'-12'12,"0"0,2 1,-1 0,2 1,-1 1,2-1,0 1,1 0,1 1,0 0,1 0,0 0,2 1,0-1,-1 14,4-27,0-1,0 1,0-1,1 1,-1-1,1 1,-1-1,1 1,0-1,0 1,0-1,0 1,0-1,1 0,-1 0,1 0,-1 0,1 0,0 0,0 0,0 0,0-1,0 1,0-1,0 0,0 1,1-1,-1 0,1 0,-1 0,1-1,-1 1,1-1,-1 1,1-1,1 0,2 0,1-1,-1 1,0-2,0 1,0 0,0-1,-1 0,1-1,0 1,-1-1,0 0,1-1,-1 1,-1-1,2 0,4-6,1-1,-2 0,1 0,-1-1,-1 0,0-1,-1 0,-1 0,1 0,-2-1,0 0,-1 0,0 0,0-5,-5 14,1-1,-1 1,1 0,-2 0,1 0,0 0,-1 0,0 0,0 1,0-1,-1 1,0-1,0 1,0 0,0 0,0 0,-1 0,0 1,0 0,0-1,0 1,0 1,-1-1,1 0,-1 1,0 0,0 0,1 1,-1-1,0 1,-1 0,1 1,0-1,0 1,0 0,0 0,0 0,-1 1,1 0,0 0,0 0,0 1,0-1,1 1,-1 0,0 1,1-1,0 1,-2 0,-16 9,4-1</inkml:trace>
  <inkml:trace contextRef="#ctx0" brushRef="#br0" timeOffset="450.215">486 64,'-2'11,"-7"102,9-110,0 1,0-1,1 0,-1 0,1 1,0-1,0 0,0 0,0 0,1 0,-1 0,1 0,0-1,0 1,0 0,0-1,0 1,0-1,1 0,-1 0,1 0,-1 0,1 0,0-1,0 1,0-1,0 1,0-1,0 0,0 0,3 0,2-2,0 0,-1 0,1-1,-1 0,1 0,-1-1,0 0,0 0,0-1,0 0,0 0,-1-1,0 1,0-1,0-1,-1 1,1-1,1-3,12-8,91-87,-109 104,0-1,0 0,0 1,0-1,0 1,0-1,0 1,0-1,0 1,0 0,0 0,0-1,0 1,0 0,0 0,0 0,0 0,1 0,-1 0,0 0,0 1,0-1,0 0,0 1,0-1,0 1,0-1,0 1,0-1,0 1,0-1,0 1,-1 0,1 0,0-1,0 1,-1 0,1 0,0 0,-1 0,1 0,-1 0,1 0,-1 0,0 0,1 0,-1 0,0 0,0 0,0 0,0 1,0-1,0 0,0 0,0 0,0 0,0 1,5 12,50 77,-53-89,0 0,1 1,-1-1,0 0,1 0,-1 0,1-1,0 1,-1-1,1 1,0-1,0 0,0 0,0 0,0-1,0 1,0-1,1 1,-1-1,0 0,0 0,0-1,0 1,0-1,0 1,0-1,0 0,0 0,0 0,0 0,2-2,5-4,-1 0,0-1,0 0,-1 0,0-1,-1 0,0 0,0-1,-1 1,0-2,-1 1,0-1,-1 1,0-1,-1 0,1-2,11-28,-7 23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29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80,'-19'38,"-11"28,-1 6,0 2,1-8,5-5,3-4,-1-6,4-7,1-2,3-2,4-5,-1-7,2-4,2-1,3-5</inkml:trace>
  <inkml:trace contextRef="#ctx0" brushRef="#br0" timeOffset="400.112">309 52,'-7'22,"1"1,0-1,2 1,1 0,1 0,0 0,2 0,1 1,1-1,0 0,2 0,1-1,1 1,0-1,2 0,1-1,0 1,2-2,0 0,12 15,-13-18,-6-8,1 1,0-1,1 0,-1-1,2 1,-1-1,1-1,1 1,-1-1,1 0,0-1,1 0,0 0,0-1,9 4,-15-8,1-1,-1 0,1 0,0 0,-1 0,1-1,-1 1,1-1,-1 0,1 0,-1 0,1 0,-1-1,0 1,0-1,0 0,0 0,0 0,0-1,0 1,-1-1,1 1,-1-1,1 0,-1 0,1-1,44-88,-35 52,-2 0,-3-1,-1 0,-1-1,-3 1,-1-1,-5-36,3 48,2 18,-2 0,0 0,0-1,-1 1,-1 0,0 0,0 0,-1 1,-1-1,0 1,-2-4,6 16,1-1,0 1,0-1,0 1,0-1,0 0,0 1,-1-1,1 1,0-1,0 0,-1 1,1-1,0 1,-1-1,1 0,0 0,-1 1,1-1,0 0,-1 0,1 1,-1-1,1 0,-1 0,1 0,0 0,-1 1,1-1,-1 0,1 0,-1 0,1 0,-1 0,1 0,-1 0,1 0,0-1,-1 1,1 0,-1 0,1 0,-1 0,1 0,0-1,-1 1,1 0,0-1,-1 1,1 0,-1 0,1-1,0 1,0 0,-1-1,1 1,0-1,0 1,-1 0,1-1,0 1,0-1,0 1,0-1,0 1,0-1,0 1,0 0,0-1,0 1,-3 13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3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1 429,'31'-43,"12"-21,3 1,3 3,2 2,37-30,-87 87,43-31,-43 32,0-1,0 0,0 1,0-1,0 1,0-1,0 1,1 0,-1-1,0 1,0 0,0 0,0 0,1 0,-1 0,0 0,0 0,0 0,0 0,0 0,1 1,-1-1,0 0,0 1,0-1,0 1,0 0,0-1,0 1,0 0,0-1,0 1,-1 0,1 0,0 0,0 0,-1 0,1 0,-1 0,1 0,0 0,4 69,-6-65,0 0,1 0,0 0,0 0,0 0,0 0,1 0,0 1,0-1,0 0,1-1,-1 1,1 0,0 0,3 3,-1-6,0 0,-1-1,1 1,0-1,1 0,-1 0,0 0,0-1,0 0,0 0,1 0,-1 0,0 0,0-1,0 0,0 0,0 0,0 0,0-1,0 0,0 1,0-1,-1-1,1 1,-1 0,0-1,1 0,-1 0,2-3,-1 4,43-30,161-89,-207 121,1-1,-1 0,1 0,0 1,-1-1,1 1,-1-1,1 1,0 0,-1-1,1 1,0 0,-1 0,1 0,0 1,-1-1,1 0,0 0,-1 1,1-1,-1 1,1 0,0-1,-1 1,0 0,1 0,-1 0,1 0,-1 0,0 0,0 1,0-1,0 0,0 0,0 1,0-1,0 1,0-1,0 1,-1-1,1 1,-1 0,1-1,-1 1,0-1,0 1,0 0,1 0,-1-1,-1 1,1 0,0-1,0 1,-1 0,1-1,-1 1,1-1,-1 1,0-1,-8 38,6-33,1 1,0-1,0 0,1 1,-1-1,1 1,1 0,-1-1,1 1,1 0,-1-1,1 1,0-1,0 1,1-1,0 1,1 2,8 3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1,'-10'38,"2"0,2 1,2 0,1 0,3 0,1 9,-1-22,18 258,-4-137,-4-113,-5-29</inkml:trace>
  <inkml:trace contextRef="#ctx0" brushRef="#br0" timeOffset="242.43">0 368,'44'5,"27"1,8 0,-5-1,-11-2,-6-1,-8-1,-8 0,-5-1,-10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21 114,'-4'11,"0"0,1 1,0 0,0 0,2 0,-1 0,2 0,-1 0,2 0,-1 1,2-1,0 0,0 0,1-1,1 1,-1 0,2-1,0 0,0 0,1-1,4 6,-8-14,1 0,0 0,-1 0,1 0,0 0,0-1,0 1,1-1,-1 0,0 0,0 0,1 0,-1-1,0 1,1-1,-1 0,1 0,-1 0,1 0,-1-1,0 1,1-1,-1 0,0 0,0 0,1-1,-1 1,0-1,0 1,0-1,-1 0,3-2,74-83,-74 82,-1-1,0 0,0 0,0 0,-1-1,1 1,-2-1,1 0,-1 0,0 0,0 0,-1 0,0 0,0 0,-1-1,0 1,0 0,-1 0,0-1,0 1,-1 0,1 0,-2 0,1 0,-1 1,0-1,0 1,-1-1,0 1,0 0,0 0,-1 1,0-1,-5-3,-70-18,55 24</inkml:trace>
  <inkml:trace contextRef="#ctx0" brushRef="#br0" timeOffset="3669.4">473 0,'-80'340,"79"-321,8-21,15-29,-18 24,51-87,56-75,-110 168,-1-1,1 0,0 1,0-1,-1 1,1-1,0 1,1-1,-1 1,0 0,0 0,0-1,1 1,-1 0,1 0,-1 0,1 0,-1 1,1-1,0 0,-1 1,1-1,0 1,-1-1,1 1,0 0,0 0,-1 0,1 0,0 0,0 0,-1 0,1 1,0-1,0 1,-1-1,1 1,-1-1,1 1,0 0,-1 0,1 0,-1 0,0 0,1 0,-1 0,0 1,0-1,0 0,1 1,-1-1,-1 1,1-1,0 1,0 0,0 0,0 8,0 0,0 1,-1-1,-1 0,1 1,-2-1,1 0,-1 0,-1 0,-1 3,-7 42,-1 15,58-138,94-99,-138 165,1 0,-1 0,1 0,0 0,-1 1,1-1,0 1,0 0,0 0,0 0,0 0,0 0,0 1,0-1,1 1,-1 0,0 0,0 0,0 0,0 1,1-1,-1 1,0 0,0-1,0 2,0-1,0 0,-1 1,1-1,0 1,0 0,-1 0,1 0,-1 0,0 0,0 0,0 1,0-1,0 1,0 0,0-1,-1 1,0 0,1 0,-1 0,0 1,3 9,-1 0,0 0,-1 0,-1 0,0 0,-1 0,0 0,-1 1,0-1,-1 0,-1 0,-2 8,3-3,2-5</inkml:trace>
  <inkml:trace contextRef="#ctx0" brushRef="#br0" timeOffset="4282.837">1319 226,'7'2,"-1"-1,1 1,0-1,-1 0,1-1,0 1,0-1,0-1,-1 1,1-1,0 0,0-1,-1 1,1-2,-1 1,0 0,0-1,0 0,0-1,0 0,0 1,-1-2,0 1,0-1,0 1,0-1,-1-1,0 1,0-1,0 1,-1-1,0 0,0 0,0-1,-1 1,1-4,-3 8,0-1,1 1,-2-1,1 1,0 0,0-1,-1 1,1-1,-1 1,0 0,0-1,1 1,-2 0,1 0,0 0,0-1,-1 1,1 1,-1-1,0 0,1 0,-1 1,0-1,0 0,0 1,0 0,0 0,0-1,-1 1,1 1,0-1,-1 0,1 0,0 1,-1-1,1 1,-1 0,1 0,-1 0,1 0,-2 0,-101 22,93-15,1 1,0 0,0 1,1 1,0-1,1 1,0 1,0 0,1 0,0 1,1 0,-3 8,9-16,-1 0,1-1,0 1,0 0,1 0,-1 0,1 0,0 0,0 0,0 0,0-1,1 1,0 0,0 0,0 0,0-1,0 1,1 0,0-1,-1 1,1-1,1 0,-1 1,0-1,1 0,0-1,-1 1,1 0,0-1,0 1,1-1,-1 0,0 0,1 0,-1-1,1 1,0-1,0 0,-1 0,1 0,0-1,0 1,0-1,0 0,0 0,0 0,83 3,-62-4</inkml:trace>
  <inkml:trace contextRef="#ctx0" brushRef="#br0" timeOffset="4690.48">1602 367,'155'-193,"-99"154,-53 40,-1 1,0-1,0 1,-1 0,1 0,0 0,0 0,-1 0,1 0,-1 0,0 0,0 1,0-1,0 0,0 1,0-1,0 1,-1 0,1-1,-1 1,0-1,0 1,0-1,0 1,0 0,-1-1,1 1,-1-1,0 1,0 0,1 3,11 85,-10-89,-1-1,1 1,0 0,0 0,0-1,0 1,0-1,0 1,1-1,-1 1,0-1,1 0,-1 0,1 1,-1-1,1 0,0 0,-1-1,1 1,0 0,0 0,-1-1,1 1,0-1,0 0,0 0,0 1,0-1,0 0,-1-1,1 1,0 0,0 0,0-1,0 1,0-1,-1 0,1 1,0-1,0 0,-1 0,1 0,-1 0,1 0,-1-1,1 1,21-16,-1-1,0-1,-1-1,-1-1,-1-1,-1 0,7-13,-14 20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3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1,'-82'103,"80"-101,1 1,-1 0,1 0,0 0,0 0,0 0,0 0,1 0,-1 1,1-1,0 0,0 0,0 0,0 1,0-1,1 0,0 0,-1 0,1 0,0 0,1 0,-1 0,0 0,1 0,0 0,-1-1,1 1,0-1,0 1,1-1,-1 0,0 0,1 0,0 0,-1 0,1 0,0-1,0 0,0 1,26 12,-25-14,1 1,-1 0,1 0,-1 1,1-1,-1 1,0 0,0 0,0 1,0-1,0 1,-1 0,1 0,-1 0,0 0,0 1,0-1,0 1,0 0,-1 0,1 0,-1 0,0 0,-1 0,1 1,-1-1,0 1,0-1,0 1,0-1,-1 5,-4-4,-1 0,0 0,0 0,0 0,-1-1,1 0,-1 0,0-1,0 0,0 0,-1 0,1 0,-1-1,0 0,1-1,-1 0,-4 1,6-1,0 0,0-1,0 1,0-1,0 0,0 0,0 0,0-1,1 0,-1 0,0 0,0-1,1 1,-1-1,0 0,1-1,0 1,0-1,0 0,0 0,0 0,-1-1,-10-12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7,'-9'24,"-4"8</inkml:trace>
  <inkml:trace contextRef="#ctx0" brushRef="#br0" timeOffset="1515.533">81 7,'-5'-5,"-1"3,0 7,1 8,1 5,-3 1,0 1,0 3,-3-3,1-1,1 3,2 1,7-8,3-11,1-6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368 530,'-28'9,"1"1,0 2,1 1,0 1,1 1,0 1,2 1,0 1,1 2,-8 8,23-23,1 0,-1 0,1 0,1 1,-1 0,1 0,-1 0,2 1,-1 0,1 0,0 0,0 0,1 0,0 1,1 0,-1 0,2-1,-1 1,1 0,0 1,0-1,1 0,0 0,1 0,1 6,1-11,1 1,-1-1,1 0,0 0,0 0,0 0,1-1,-1 0,1 0,-1 0,1 0,0-1,0 1,-1-1,1 0,0-1,0 1,0-1,0 0,0-1,0 1,0-1,0 0,0 0,0 0,-1-1,1 1,0-1,-1 0,1-1,-1 1,0-1,0 0,0 0,0 0,0-1,242-192,-119 66,-127 129,0 1,0-1,0 1,1-1,-1 1,0-1,0 1,1-1,-1 0,0 1,1 0,-1-1,0 1,1-1,-1 1,1-1,-1 1,1 0,-1-1,1 1,-1 0,1-1,-1 1,1 0,-1 0,1 0,0 0,-1-1,1 1,-1 0,1 0,0 0,-1 0,1 0,-1 0,1 1,0-1,-1 0,1 0,-1 0,1 0,-1 1,1-1,0 0,-1 1,1-1,-1 0,0 1,1-1,-1 0,1 1,-1-1,0 1,1-1,-1 1,0-1,1 1,4 41,-3-19,13 24,-4-26</inkml:trace>
  <inkml:trace contextRef="#ctx0" brushRef="#br0" timeOffset="377.267">791 925,'25'-62,"2"0,3 2,3 1,8-7,-15 37,-25 29,-1 0,1-1,0 1,-1 0,1 0,-1 0,1 0,0 0,-1 0,1 0,-1 0,1 0,0 0,-1 0,1 1,-1-1,1 0,0 0,-1 0,1 1,-1-1,1 0,-1 1,1-1,-1 1,1-1,-1 0,1 1,-1-1,0 1,1-1,-1 1,0-1,1 1,-1 0,0-1,0 1,0-1,1 1,-1 0,0-1,0 1,0-1,0 1,0 0,0-1,0 1,0-1,0 1,-1 0,1-1,0 1,0 0,1 44,9 46,-9-88,0-1,0 1,0-1,1 0,-1 0,0 0,1 0,-1 0,1 0,0 0,0 0,0 0,0-1,0 1,0-1,0 0,0 1,0-1,1 0,-1 0,1-1,-1 1,1 0,-1-1,1 1,-1-1,1 0,-1 0,1 0,-1 0,1 0,2-1,5-2,0-1,1 0,-2 0,1-1,0 0,-1 0,0-1,0-1,-1 1,1-2,-2 1,1-1,-1 0,0 0,-1-1,1 0,-2 0,1-2,60-67,-53 66</inkml:trace>
  <inkml:trace contextRef="#ctx0" brushRef="#br0" timeOffset="1104.201">1581 558,'-10'0,"-1"-1,0 1,1 1,-1 0,0 0,1 1,-1 1,1 0,0 0,0 1,0 0,0 0,0 1,1 1,0 0,0 0,1 1,-7 6,9-8,1 0,0 1,0 0,1-1,0 1,0 1,0-1,1 1,0-1,0 1,0 0,1 1,1-6,0 1,1-1,-1 0,1 1,0-1,0 0,0 1,0-1,0 0,1 1,-1-1,0 0,1 0,0 1,0-1,-1 0,1 0,0 0,1 0,-1 0,0 0,1 0,-1 0,1-1,-1 1,1 0,0-1,0 1,0-1,0 0,0 0,0 0,0 0,0 0,0 0,0 0,1-1,-1 1,1-1,8 1,0-1,0-1,0 0,-1 0,1-1,0-1,-1 1,1-2,-1 0,0 0,0 0,-1-2,1 1,-1-1,0 0,-1-1,1 0,-2 0,4-4,6-2,102-67,-117 80,0 0,0 0,0 0,0 1,0-1,0 1,0-1,0 1,0 0,0 0,-1 0,1 0,0 0,-1 0,1 1,-1-1,1 0,-1 1,0-1,1 1,-1 0,0-1,0 1,0 0,0 0,0-1,-1 1,1 0,-1 0,1 0,-1 0,0 0,1 0,-1 0,0 0,0 0,0 0,-1 0,1 0,0 0,-1 0,1 0,-1 0,4 20,-3-18,0 0,1 0,0 0,0 0,0 0,0 0,1 0,-1 0,1-1,0 1,0 0,1-1,-1 0,1 0,-1 1,1-2,0 1,0 0,0 0,1-1,-1 0,1 0,-1 0,1 0,0 0,-1-1,1 1,0-1,0 0,0 0,0-1,0 1,1-1,-1 0,0 0,0 0,0-1,0 0,0 1,0-1,0 0,0-1,0 1,-1-1,1 0,1-1,12-8,-1-1,-1-1,0 0,-1-1,0-1,-1 0,0-1,-2 0,0-1,0 0,-2-1,0 0,-1 0,1-7,5-17,-2 0,-1-1,-3 1,-1-2,-3 1,-1-4,-1 16,1 18,-2 0,0 0,-1 0,0 0,-1 0,0 0,-1 0,0 1,-2-1,1 0,-1 1,-1-1,4 11,0 1,0-1,0 0,0 1,-1-1,1 1,0-1,-1 1,1 0,-1 0,0 0,1 0,-1 0,0 0,1 0,-1 0,0 0,0 1,0-1,0 1,0 0,1-1,-1 1,0 0,0 0,0 0,0 0,0 1,0-1,0 0,0 1,0-1,0 1,1 0,-1 0,0 0,1 0,-1 0,0 0,1 0,-1 1,-57 60,43-36,1 0,2 1,0 0,2 1,1 1,2 0,0 0,2 0,1 1,2 0,0 0,3 20,0-37,0-1,1 1,1 0,0-1,1 0,0 1,1-1,0 0,1 0,0-1,1 0,0 0,1 0,0 0,1-1,0-1,0 1,1-1,1-1,-1 1,1-2,1 1,-1-1,1-1,9 4,-14-8,0 0,0 0,0 0,1-1,-1 0,0 0,0-1,1 0,-1 0,0 0,1-1,-1 0,0 0,0 0,0-1,0 0,0 0,0-1,0 0,3-2,10-5</inkml:trace>
  <inkml:trace contextRef="#ctx0" brushRef="#br0" timeOffset="1529.721">2371 473,'-9'13,"0"1,2-1,-1 2,2-1,0 1,1 0,0 0,1 0,1 1,0-1,1 1,1 0,1 0,1 15,-1-30,0 1,1-1,-1 1,1-1,0 1,-1-1,1 1,0-1,0 0,0 0,0 1,0-1,0 0,0 0,0 0,0 0,1 0,-1 0,0 0,1 0,-1-1,1 1,-1-1,1 1,-1-1,1 1,-1-1,1 0,-1 0,1 1,0-1,-1 0,1-1,-1 1,1 0,0 0,-1-1,1 1,-1-1,1 1,0-1,59-34,129-161,-190 195,1 0,-1 0,0 0,1 0,-1 0,1 0,-1 1,1-1,-1 0,1 0,0 1,-1-1,1 0,0 1,0-1,-1 0,1 1,0-1,0 1,0 0,0-1,0 1,0 0,0-1,0 1,0 0,-1 0,1 0,0 0,0 0,0 0,0 0,0 0,0 0,0 1,0-1,0 0,0 0,0 1,0-1,0 1,-1-1,1 1,0-1,0 1,0 0,-1-1,1 1,0 0,-1-1,1 1,-1 0,1 0,-1 0,1-1,-1 1,1 0,-1 1,5 170,-7 264,1-399,-1 0,-2 1,-2-2,-1 1,-2-1,-1 0,-14 30,21-60,0-1,0 1,-1-1,0 0,0 0,0-1,-1 1,0-1,0 0,0 0,0-1,0 1,-1-1,0 0,-3 1,6-3,1 0,-1-1,1 1,-1-1,1 1,-1-1,1 0,-1 0,1 0,-1 0,1 0,-1 0,1-1,-1 0,1 1,-1-1,1 0,-1 0,1 0,0 0,0-1,0 1,-1-1,1 1,1-1,-1 0,0 1,0-1,1 0,-1 0,1 0,-1-1,1 1,0 0,0 0,0-1,0 1,0-1,1 1,-3-14,1 1,0-1,1 0,1 0,1 0,0 0,1 1,0-1,2 1,0-1,0 1,1 0,1 1,1-1,0 1,6-8,9-30,8-18,-16 40</inkml:trace>
  <inkml:trace contextRef="#ctx0" brushRef="#br0" timeOffset="1967.211">3048 502,'-2'-2,"1"0,-1 1,0-1,0 1,0 0,0-1,0 1,0 0,0 0,-1 0,1 0,0 1,0-1,-1 1,1-1,-1 1,1 0,0 0,-1 0,1 0,-1 0,1 0,0 1,-1-1,1 1,0 0,-1 0,1 0,0 0,0 0,0 0,0 0,-2 2,3-3,-1 0,0 0,0 0,1 1,-1-1,0 1,0-1,1 1,-1-1,1 1,-1 0,0 0,1 0,0 0,-1 0,1 0,-1 0,1 0,0 1,0-1,0 0,0 1,0-1,0 1,0-1,0 1,1 0,-1-1,0 1,1 0,0-1,-1 1,1 0,0 0,0-1,0 1,0 0,0 0,0-1,0 1,1 0,-1 0,1-1,-1 1,1 0,0-1,0 1,-1-1,1 1,0-1,1 2,64 23,-61-25,0-1,0 1,0 0,0 1,0-1,-1 1,1 0,0 0,-1 1,1-1,-1 1,0 0,0 0,0 0,0 1,-1-1,1 1,-1 0,0 0,0 0,1 4,-3-5,0-1,-1 1,1 0,-1-1,0 1,0 0,0-1,0 1,-1-1,1 1,-1 0,1-1,-1 1,0-1,0 1,0-1,0 1,-1-1,1 0,0 0,-1 0,0 0,0 0,1 0,-1 0,0 0,0 0,-1-1,1 1,-1-1,-77 35,62-30,-52 12,49-15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34,'0'0</inkml:trace>
  <inkml:trace contextRef="#ctx0" brushRef="#br0" timeOffset="2564.711">28 34,'5'0,"1"-5,-4-1,-8-1,-3 7,-5 3,5 1,9-5,9-2,8-6,1-1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52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31,'0'-4,"5"-8,-3 5,-8 2,4 3,1 1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3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1,'-19'83,"4"1,3 1,4 0,4 0,4 9,-1-92,1 0,-1 0,1 0,-1 0,1 0,0 0,-1 0,1 0,0 0,1 0,-1 0,0 0,0 0,1 0,-1 0,1-1,0 1,0 0,0 0,-1 0,2 0,-1-1,0 1,0-1,0 1,1-1,-1 1,1-1,-1 0,1 1,0-1,-1 0,1 0,0 0,0 0,0-1,0 1,0 0,0-1,-1 0,1 1,0-1,1 0,-1 0,0 0,0 0,0 0,0 0,0-1,0 1,1-1,159-108,-160 109,-1-1,1 0,-1 1,1 0,0-1,-1 1,1 0,0-1,-1 1,1 0,0 0,-1 1,1-1,0 0,-1 0,1 1,-1-1,1 1,0-1,-1 1,1 0,-1 0,0 0,1 0,-1 0,0 0,1 0,-1 0,0 0,0 0,0 1,0-1,0 0,0 1,0-1,0 2,21 65,-18-49,6 19,-8-28</inkml:trace>
  <inkml:trace contextRef="#ctx0" brushRef="#br0" timeOffset="396.115">514 537,'27'-6,"-1"-2,0 0,-1-2,0 0,0-2,-1-1,-1-1,14-11,-36 24,1 1,-1 0,0-1,1 1,-1-1,0 0,1 1,-1-1,0 0,0 0,0 0,0 1,0-1,0 0,0-1,0 1,0 0,-1 0,1 0,0 0,-1-1,1 1,-1 0,1-1,-1 1,1 0,-1-1,0 1,0-1,0 1,0 0,0-1,0 1,0 0,0-1,-1 1,1-1,0 1,-1 0,1-1,-1 1,0 0,1 0,-1 0,0-1,0 1,0 0,0 0,1 0,-2 0,1 0,0 0,0 1,0-1,0 0,0 0,-1 1,1-1,0 1,-1-1,1 1,-2-1,-7 2,-1-1,0 1,0 1,1 0,-1 0,1 1,0 1,0 0,0 0,0 0,1 2,-1-1,1 1,1 0,-1 1,1 0,0 0,1 1,0 0,0 1,-2 3,6-9,0 0,0 0,0 0,1 0,0 0,-1 1,1-1,0 1,1-1,-1 1,1 0,-1 0,1 0,0 0,1 0,-1 0,1 0,-1 0,1 0,0 0,1 0,-1 0,1 0,0 0,0 0,0 0,0 0,1-1,-1 1,1 0,0-1,0 1,1-1,-1 0,1 0,-1 0,1 0,1 1,9-1,0 0,0 0,1-1,-1-1,0 0,1-1,-1-1,1 0,-1 0,19-1,-7 1</inkml:trace>
  <inkml:trace contextRef="#ctx0" brushRef="#br0" timeOffset="651.893">909 706,'10'-15,"7"-13,2-8,1-2,3 5,-2 4,-6 2,0 5,-2 2,1 4,-2 0,2 3,-1 8,-4 6</inkml:trace>
  <inkml:trace contextRef="#ctx0" brushRef="#br0" timeOffset="1021.18">1304 537,'2'-1,"30"-13,-1-1,0-2,-1-1,-1-2,-1 0,0-2,-2-1,16-18,-41 40,0 0,1 1,-1-1,0 0,0 0,0 1,0-1,0 0,0 0,0 0,0-1,0 1,-1 0,1 0,0 0,-1-1,1 1,-1 0,1 0,-1-1,1 1,-1-1,0 1,0 0,0-1,0 1,0-1,0 1,0 0,0-1,-1 1,1 0,0-1,-1 1,1 0,-1-1,0 1,1 0,-1 0,0 0,0 0,0-1,1 1,-1 0,0 0,-1 1,1-1,0 0,0 0,0 0,0 1,-1-1,1 1,0-1,-1 1,1-1,0 1,-1 0,1 0,0 0,-1-1,-1 1,-10 3,-1 1,1 0,0 0,0 1,0 1,1 0,-1 1,2 0,-1 1,1 0,0 1,1 0,0 1,0 0,1 0,0 1,-5 9,10-15,-1 0,0 0,1 1,0 0,0 0,1 0,0 0,0 1,0-1,1 1,0 0,0-1,0 1,1 0,0 0,1 0,-1 0,1 0,1 1,-1-1,1 0,1 0,-1-1,1 1,0 0,1 0,0-1,0 0,0 1,1-1,2 3,4-2,1 0,0-1,0-1,0 0,1 0,0-1,0 0,0-2,0 1,0-1,1-1,-1 0,0-1,1 0,-1-1,1 0,10-3,29 2,-28 1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44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0,'-24'19,"15"-12,-1 0,1 0,0 1,0 0,1 1,0 0,1 0,0 1,-2 3,8-10,1 0,0-1,0 1,0 0,0-1,0 1,0-1,0 1,1 0,0-1,-1 1,1-1,0 1,0-1,0 0,1 1,-1-1,0 0,1 0,0 0,-1 0,1 0,0 0,0 0,0 0,0-1,0 1,1-1,-1 0,0 0,1 0,-1 0,1 0,-1 0,1 0,-1-1,1 1,-1-1,1 0,0 0,-1 0,3 0,38 18,-40-17,-1 1,0-1,0 1,-1 0,1 0,0 0,0 0,-1 0,0 0,1 0,-1 1,0-1,0 0,0 1,0-1,0 1,-1-1,1 1,-1-1,0 1,1-1,-1 1,-1 0,1-1,0 1,0-1,-1 1,0-1,1 1,-1-1,0 1,0-1,0 0,-1 1,1-1,0 0,-1 0,0 0,1 0,-1 0,-1 0,-3 5,-1 1,0-2,0 1,-1-1,0 0,0-1,0 0,-1 0,1-1,-6 2,-9 1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4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1 481,'14'83,"-14"-69,2-1,-1 1,2 0,0 0,1-1,0 0,1 1,0-2,1 1,1-1,7 11,-12-20,0-1,0 1,1-1,-1 0,1 1,-1-1,1-1,0 1,0 0,0-1,0 1,0-1,0 0,0 0,1 0,-1-1,0 1,0-1,1 1,-1-1,0 0,1 0,-1-1,0 1,1-1,-1 0,0 0,0 0,0 0,0 0,0-1,2 0,88-69,-76 55,53-51,-70 67,1-1,-1 1,0-1,1 0,-1 1,1-1,0 1,-1-1,1 1,-1 0,1-1,0 1,-1 0,1-1,0 1,-1 0,1-1,0 1,0 0,-1 0,1 0,0 0,-1 0,1 0,0 0,0 0,-1 0,1 0,0 0,0 1,-1-1,1 0,0 1,-1-1,1 0,0 1,-1-1,1 0,-1 1,1-1,0 1,-1-1,1 1,-1 0,0-1,1 1,-1-1,1 1,-1 0,17 44,-11-25,-4-17,-1-1,1 0,-1 1,1-1,0 0,0 0,0 0,0 0,0 0,0 0,0 0,1-1,-1 1,1-1,-1 0,1 0,0 0,-1 0,1 0,0 0,0-1,0 0,-1 1,1-1,0 0,0 0,0 0,0-1,0 1,-1-1,1 0,0 1,0-1,-1 0,1-1,-1 1,1 0,0-1,92-64,-81 55,0-1,-2-1,1 0,-2 0,1-1,-2-1,0 0,-1 0,0-1,-2 0,1 0,3-17,-6 8</inkml:trace>
  <inkml:trace contextRef="#ctx0" brushRef="#br0" timeOffset="465.804">876 1,'-30'486,"29"-482,1 0,-1 0,0 1,1-1,0 0,0 1,0-1,1 0,-1 1,1-1,0 0,0 0,1 0,-1 0,1 0,0 0,0 0,0 0,0-1,1 1,-1-1,1 0,0 0,0 0,1 0,-1 0,0 0,1-1,0 0,-1 0,1 0,0 0,0 0,0-1,0 0,0 0,1 0,-1 0,0 0,1-1,-1 0,2 0,155-69,-160 69,1 0,0-1,0 1,0 0,0 0,0 0,-1 1,1-1,0 0,0 1,0-1,-1 1,1 0,0-1,-1 1,1 0,-1 0,1 0,-1 0,1 1,-1-1,1 0,-1 0,0 1,0-1,0 1,0-1,0 1,0 0,0-1,-1 1,1 0,0-1,-1 1,1 0,-1 0,0 0,0 0,0-1,0 3,-5 77,4-75,0-5,1 0,-1 1,0-1,1 1,0-1,-1 1,1-1,0 1,-1-1,1 1,0-1,0 1,0-1,1 1,-1-1,0 1,1-1,-1 1,1-1,-1 1,1-1,-1 0,1 1,0-1,0 0,0 0,0 1,0-1,0 0,0 0,0 0,0 0,0 0,1 0,-1-1,0 1,1 0,-1-1,0 1,1 0,-1-1,1 0,12-2</inkml:trace>
  <inkml:trace contextRef="#ctx0" brushRef="#br0" timeOffset="915.83">1441 622,'24'-5,"0"0,-1-2,0 0,0-2,0 0,-1-1,0-2,-1 0,-1-2,0 0,-1-1,1-2,-18 16,-1 1,0-1,0 0,0 0,0-1,0 1,0 0,0 0,0 0,0-1,-1 1,1 0,0-1,-1 1,1 0,-1-1,0 1,1-1,-1 1,0-1,0 1,0-1,0 1,0-1,0 1,0-1,-1 1,1-1,0 1,-1-1,1 1,-1 0,0-1,1 1,-1 0,0-1,0 1,0 0,0 0,0 0,0 0,0 0,0 0,-1 0,1 0,0 0,0 1,-1-1,1 0,-1 1,1-1,0 1,-1 0,1-1,-1 1,1 0,-1 0,0 0,-11 0,0 1,1 1,-1 0,1 0,-1 1,1 1,0 0,0 1,0 0,1 1,0 0,0 1,0 0,1 1,0 0,0 0,1 1,0 0,-2 5,-51 83,61-94,0 0,-1-1,1 1,1 0,-1 0,0 0,1 0,-1 0,1 0,0 0,0 0,0 0,0 0,1 0,-1 0,1 0,0 0,-1 0,1 0,1 0,-1 0,0-1,1 1,0 0,-1-1,1 1,0-1,0 0,0 0,1 0,-1 0,0 0,1 0,-1 0,3 0,7 2,0-1,0 0,0-1,1 0,-1-1,1 0,-1-1,1-1,-1 0,1 0,-1-1,0-1,0 0,7-3,38-17,-32 13</inkml:trace>
  <inkml:trace contextRef="#ctx0" brushRef="#br0" timeOffset="1333.419">1835 651,'223'-111,"-168"58,-54 52,0-1,0 1,0 0,-1 0,1-1,0 1,-1-1,1 1,-1-1,0 1,1-1,-1 1,0-1,0 1,0-1,0 1,0-1,0 1,0-1,-1 1,1-1,0 1,-1-1,1 1,-1 0,0-1,1 1,-1 0,0-1,0 1,0 0,0 0,0 0,0 0,0 0,0 0,-1 0,1 0,0 0,0 0,-1 1,1-1,-1 0,1 1,-1 0,1-1,-1 1,-6 0,-1 0,1 0,0 1,0 0,0 1,0 0,0 0,0 0,1 1,-1 0,1 1,0 0,0 0,0 1,0-1,1 2,-1-1,1 0,1 1,-1 0,1 1,0-1,1 1,-1 0,1 0,1 1,-1-1,1 1,-1 4,2-7,-1-1,1 1,0 0,0 0,1 0,-1 0,1 0,0 0,1 1,-1-1,1 0,0 0,1 1,-1-1,1 0,0 0,0 0,0 1,1-1,0-1,0 1,0 0,1 0,-1-1,1 1,0-1,0 0,1 0,0 0,-1 0,1-1,0 1,0-1,1 0,1 1,6-1,-1 0,1-1,0 0,0-1,0 0,-1-1,1 0,0-1,0 0,0-1,-1 0,1-1,-1 0,1-1,-1 0,2-2,167-101,-133 75,-17 13,-1-1,0-1,-2-2,-1-1,0-1,5-8,15-29,-28 40</inkml:trace>
  <inkml:trace contextRef="#ctx0" brushRef="#br0" timeOffset="1586.795">2710 86,'-15'14,"0"1,1 0,0 1,1 1,1 0,1 1,1 0,0 0,1 1,1 0,1 1,1 0,0 0,2 0,0 1,1 5,-3 10,3 0,1 1,1-1,2 0,3 7,-5-41,1 0,-1 0,1 1,0-1,0 0,0 0,0 1,0-1,0 0,1 0,-1 0,1 1,-1-1,1 0,0 0,0 0,0 0,0 0,0 0,1 0,-1-1,0 1,1 0,-1-1,1 1,0-1,0 1,-1-1,1 0,0 0,0 0,0 0,0 0,0 0,1-1,-1 1,0 0,0-1,0 0,1 0,-1 1,0-1,0-1,0 1,1 0,0-1,8-8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40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1 304,'0'132,"0"-132,1 0,-1-1,0 1,0 0,0-1,0 1,0 0,0 0,0-1,0 1,1 0,-1 0,0-1,0 1,0 0,0 0,1-1,-1 1,0 0,0 0,1 0,-1 0,0-1,0 1,1 0,-1 0,0 0,0 0,1 0,-1 0,0 0,1 0,-1 0,0 0,1 0,-1 0,0 0,0 0,1 0,-1 0,0 0,1 0,-1 0,0 0,0 0,1 1,-1-1,0 0,0 0,1 0,-1 0,0 1,0-1,0 0,1 0,-1 1,13-32,-13 30,15-36,1 2,2 0,1 0,1 2,2 1,2 0,13-12,-36 42,0 1,0 0,0 0,0 0,0-1,0 1,0 0,1 0,-1 1,0-1,1 0,-1 0,0 1,1-1,-1 1,1-1,-1 1,1 0,-1-1,1 1,0 0,-1 0,1 0,-1 0,1 0,-1 0,1 1,-1-1,1 1,-1-1,1 1,-1-1,1 1,-1 0,0 0,1-1,-1 1,0 0,11 8</inkml:trace>
  <inkml:trace contextRef="#ctx0" brushRef="#br0" timeOffset="385.863">537 277,'20'0,"-13"1,1 0,0 0,-1 0,1-1,0 0,-1-1,1 1,-1-1,1-1,-1 0,1 0,-1 0,0-1,0 0,0 0,0-1,-1 0,0 0,1-1,-1 1,-1-1,1-1,3-3,-9 8,1-1,0 1,-1 0,1-1,-1 1,0-1,1 1,-1-1,0 1,0-1,0 1,0-1,0 1,0-1,0 1,-1-1,1 1,0-1,-1 1,1-1,-1 1,0 0,0-1,1 1,-1 0,0 0,0-1,0 1,0 0,0 0,0 0,0 0,-1 0,1 0,0 1,-1-1,1 0,0 1,-1-1,1 1,-1-1,1 1,-1 0,0-1,-70-3,59 9,0 0,0 0,1 1,0 1,0 0,1 1,0 0,0 1,1 0,0 0,0 1,1 1,0-1,1 1,1 1,-7 11,11-19,0 1,0-1,1 1,-1-1,1 1,0 0,0-1,1 1,0 0,-1 0,2 0,-1 0,0 1,1-1,0 0,0 0,1 0,-1 0,1 0,0 0,1 0,-1 0,1 0,0 0,0 0,1-1,-1 1,1-1,0 0,0 0,0 0,1 0,-1 0,1-1,0 1,0-1,1 0,-1-1,4 3,138 0,-97-7,-24 1</inkml:trace>
  <inkml:trace contextRef="#ctx0" brushRef="#br0" timeOffset="1034.022">1215 164,'-27'13,"2"1,0 2,0 0,2 2,0 0,1 2,1 0,1 2,-16 21,34-41,0-1,0 0,1 0,-1 1,1-1,-1 1,1 0,0-1,-1 1,1 0,0 0,0 0,0-1,1 1,-1 0,0 0,1 1,-1-1,1 0,0 0,-1 0,1 0,0 0,0 0,1 0,-1 1,0-1,1 0,-1 0,1 0,0 0,-1 0,1 0,0 0,0-1,0 1,1 0,-1 0,0-1,1 1,-1-1,1 1,0-1,-1 0,1 1,0-1,0 0,-1 0,1 0,1 0,8 0,0 0,0 0,0-1,0 0,0-1,-1 0,1-1,0 0,0-1,-1 0,1-1,-1 0,0 0,0-1,-1-1,5-3,10-6,0-2,-2-1,0 0,-1-2,13-16,-34 35,1 1,-1-1,0 1,0-1,0 1,1 0,-1-1,0 1,0-1,1 1,-1-1,0 1,1 0,-1-1,0 1,1 0,-1-1,1 1,-1 0,0 0,1-1,-1 1,1 0,-1 0,1 0,-1 0,1 0,-1 0,1-1,-1 1,1 0,-1 0,1 1,-1-1,1 0,-1 0,1 0,-1 0,1 0,-1 0,1 1,-1-1,0 0,1 0,-1 1,1-1,-1 0,0 1,1-1,-1 0,1 1,-1-1,0 0,0 1,1-1,-1 1,0-1,0 1,0-1,1 1,-1-1,0 1,0-1,0 1,0-1,0 1,0-1,0 1,0-1,0 1,2 47,-3-34,1-10,0 0,1 0,-1 0,1 0,-1 0,1 0,0 0,1 0,-1 0,1-1,-1 1,1-1,0 1,0-1,1 1,-1-1,1 0,0 0,0 0,0-1,0 1,0-1,0 1,1-1,-1 0,1 0,-1-1,1 1,0-1,0 0,0 0,0 0,0 0,0-1,0 1,0-1,0 0,0-1,2 1,8-3,-1-1,0 1,0-2,0 0,-1-1,1 0,-2-1,1 0,-1-1,0 0,0-1,-1 0,0 0,-1-1,6-8,111-150,-114 153,-6 8,0 0,0 0,0 0,-1-1,0 0,-1 0,1 0,-2-1,1 1,-1-1,0 0,-1 0,0 0,0-2,-3 10,1 0,0-1,0 1,-1 0,1 0,-1 0,1 0,-1-1,1 1,-1 0,0 0,1 0,-1 0,0 0,0 0,0 0,0 1,0-1,0 0,0 0,0 1,0-1,0 1,0-1,-1 1,1-1,0 1,0 0,-1-1,1 1,0 0,0 0,-1 0,1 0,0 0,0 0,-1 1,1-1,0 0,0 1,0-1,-1 0,1 1,0 0,-54 23,46-19,1 0,0 0,0 1,1 0,-1 1,1 0,1 0,0 1,0-1,0 1,1 0,0 1,0 0,1-1,0 1,1 1,0-1,1 0,-1 1,2-1,-1 1,1 0,1 0,2-5,0-1,1 0,-1 0,1 0,0 0,0 0,0 0,1-1,-1 1,1-1,0 0,0 0,0-1,0 1,1-1,-1 0,0 0,1 0,0 0,-1-1,1 0,0 0,0 0,0-1,0 0,0 0,-1 0,1 0,0-1,40 8,-37-5,0 0,0 0,0 1,0 0,0 0,-1 1,0-1,1 2,-1-1,-1 1,1 0,-1 1,0-1,0 1,0 1,-1-1,0 1,-1 0,1 0,-1 0,0 0,-1 1,1 1,6 18,-3-2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0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18 566,'-4'38,"-3"8,1-3</inkml:trace>
  <inkml:trace contextRef="#ctx0" brushRef="#br0" timeOffset="247.488">103 57,'0'5,"0"2</inkml:trace>
  <inkml:trace contextRef="#ctx0" brushRef="#br0" timeOffset="530.863">329 650,'96'-199,"-96"197,1 0,-1 0,1 0,0 0,0 0,0 0,0 0,0 0,1 0,-1 0,0 1,1-1,-1 0,1 1,0 0,-1-1,1 1,0 0,0 0,0 0,0 0,0 0,0 0,0 1,0-1,1 1,-1-1,0 1,0 0,0 0,0 0,1 0,-1 0,0 0,0 1,0-1,0 1,1 0,-1-1,0 1,0 0,0 0,-1 0,1 1,0-1,0 0,0 1,-1-1,1 1,-1-1,1 1,-1 0,0 0,0-1,0 1,0 0,1 2,8 28,-10-27,1 1,0-1,0 1,0-1,0 0,1 1,0-1,0 0,1 0,-1 0,1-1,0 1,0-1,1 1,-1-1,1 0,0 0,0-1,1 1,-1-1,1 0,-1 0,1 0,0-1,0 0,0 0,0 0,1 0,-1-1,3 1,1-3,0 1,-1-1,1 0,0-1,-1 0,1 0,-1-1,0 0,0-1,0 0,0 0,0 0,-1-1,0 0,0-1,0 1,-1-2,0 1,0 0,0-1,-1-1,14-17,-2-1,0 0,-2-2,-1 0,2-7,-6 10</inkml:trace>
  <inkml:trace contextRef="#ctx0" brushRef="#br0" timeOffset="777.974">1260 1,'-5'43,"-1"24,0 5,1-4,2-5,1-8,1-8,0-8,6-10,1-6,1-1,-2 0,-2 1,0-3</inkml:trace>
  <inkml:trace contextRef="#ctx0" brushRef="#br0" timeOffset="1013.526">977 340,'39'-10,"26"-3,8-4,-4 1,-5 3,-7 4,-10 4,-7 1,-6 3,-8 1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01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40 166,'14'154,"-9"-123,-1 0,-2 1,0-1,-3 1,0-1,-6 27,-22 42,29-100,-1 1,1-1,0 1,-1-1,1 1,0-1,-1 0,1 1,-1-1,1 0,0 1,-1-1,1 0,-1 0,1 1,-1-1,1 0,-1 0,0 0,1 0,-1 1,1-1,-1 0,1 0,-1 0,1 0,-1-1,1 1,-1 0,0 0,1 0,-1 0,1 0,-1-1,1 1,-1 0,1 0,0-1,-1 1,1 0,-1-1,1 1,-1-1,1 1,0 0,-1-1,1 1,0-1,0 1,-1-1,1 1,0-1,0 1,0-1,-1 1,1-1,0 1,0-1,0 0,0 1,0-1,0 0,-5-36,9 6,1 0,2 1,1 0,1 0,1 1,2 0,1 1,1 0,2 1,0 1,2 0,2 0,-5 4,2 0,0 2,1 0,1 1,1 0,1 2,0 1,1 0,1 2,1 0,-1 2,2 1,13-5,-35 15,1-1,0 0,0 1,0 0,0-1,0 2,0-1,0 0,0 1,0 0,0 0,0 0,0 0,0 1,0-1,0 1,0 0,0 1,0-1,0 0,-1 1,1 0,0 0,-1 0,0 1,1-1,-1 1,0 0,0-1,0 1,-1 1,1-1,-1 0,0 1,0-1,0 1,0-1,0 1,-1 0,0 0,1 3,-3 7,0 0,-2-1,1 1,-2-1,0 1,0-1,-1 0,-1-1,0 1,-1-1,0 0,-1-1,0 0,0 0,-6 4,7-5,-1-1,0 0,-1 0,0-1,0 0,-1 0,0-1,0-1,-1 0,0 0,0-1,0 0,0-1,-1 0,0-1,0 0,0-1,0 0,-3-1,-10 0</inkml:trace>
  <inkml:trace contextRef="#ctx0" brushRef="#br0" timeOffset="347.419">943 81,'-32'23,"1"2,1 1,1 1,1 1,2 2,1 1,-16 27,39-57,0 1,0 0,1 0,-1 0,0 0,1 0,0 0,-1 0,1 0,0 1,0-1,0 0,0 1,1-1,-1 1,1-1,0 1,-1-1,1 1,0-1,0 1,1-1,-1 1,0-1,1 1,0-1,-1 1,1-1,0 1,0-1,0 0,1 0,-1 0,1 1,-1-1,1-1,-1 1,1 0,0 0,0-1,0 1,0-1,2 2,10-2,1-1,0 0,0-1,0 0,0-1,0-1,-1 0,1-1,-1-1,0 0,0-1,-1 0,0-1,0 0,0-2,-1 1,9-9,-10 9,-1-1,0 0,-1 0,0 0,-1-1,1-1,-2 1,0-2,0 1,3-8,-8 15,0 1,-1-1,1 0,-1 0,0 1,0-1,0 0,0 0,-1 0,1 0,-1 0,0 0,0 0,-1 0,1 0,-1 0,0 0,0 0,0 0,-1 0,1 1,-1-1,0 1,0-1,0 1,-1-1,1 1,-1 0,1 0,-1 0,0 1,0-1,0 1,-1 0,-1-2,-3 0,1 1,-1 0,0 0,0 1,0 0,0 0,0 1,0 0,-1 0,1 1,0 0,0 1,-1-1,1 2,0-1,-1 1,-11 6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2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340 424,'-29'289,"3"-126,7-88,18-75,0 0,1 0,-1 0,1 0,-1 0,1 0,-1 0,1-1,-1 1,1 0,-1 0,1 0,-1-1,1 1,-1 0,1 0,0-1,-1 1,1 0,-1-1,1 1,0-1,-1 1,1 0,0-1,0 1,-1-1,1 1,0-1,0 1,0-1,-1 1,1-1,0 1,0-1,0 1,0-1,0 1,0-1,0 0,0 1,0-1,0 1,1-1,-1 1,0-1,0 1,0-1,1 1,-1-1,0 1,0 0,1-1,-1 1,0-1,1 1,-1 0,6-34,0 1,2 0,2 1,0 0,3 0,0 1,2 1,2 0,0 1,2 1,14-16,-8 8,1 2,2 0,1 2,1 2,33-26,5 25,-66 31,0 0,-1 0,1 0,0 0,-1 0,1 0,0 0,-1 1,1-1,0 1,-1-1,1 1,-1-1,1 1,-1 0,1 0,-1 0,0 0,1 0,-1 0,0 0,0 0,1 1,-1-1,0 0,-1 1,1-1,0 1,0-1,-1 1,1 0,0-1,-1 1,0-1,1 1,-1 0,0-1,0 1,0 0,0-1,0 1,0 1,-2 15,-1 1,0-1,-1 0,-1-1,-1 1,0-1,-2 0,0 0,0-1,-2 0,0-1,0 0,-7 6,4-1,6-9,-1 0,0 0,0 0,-1-1,-1 0,0-1,0 0,0-1,-1 0,-1 0,1-1,-9 3,5-7,3-4</inkml:trace>
  <inkml:trace contextRef="#ctx0" brushRef="#br0" timeOffset="365.051">1158 367,'-30'20,"2"2,0 1,1 1,1 1,2 1,0 2,-5 9,27-34,-1-1,1 1,0 0,0 0,0 0,1 0,-1 0,1 0,-1 0,1 1,0-1,1 0,-1 1,0-1,1 1,0-1,0 1,0-1,0 1,0-1,1 0,-1 1,1-1,0 1,0-1,1 0,-1 0,1 1,-1-1,1 0,0-1,0 1,0 0,1 0,-1-1,0 1,1-1,0 0,0 0,-1 0,1 0,0 0,1-1,-1 1,0-1,0 0,1 0,1 0,4-2,0 0,-1-1,0-1,1 1,-1-1,0-1,0 1,0-1,-1-1,0 1,0-1,0-1,0 1,-1-1,1 0,-2-1,1 1,-1-1,0 0,0-1,-1 1,0-1,3-6,-1 4,-1 4,-1 1,-1 0,1-1,-1 0,0 0,0 0,-1 0,0-1,0 1,0 0,-1-1,0 1,0-1,-1 0,1 1,-2-1,1 0,-1 1,0-1,0 0,-1 1,1 0,-1-1,-1 1,0 0,1 0,-2 0,1 0,-1 1,0-1,0 1,0 0,-1 0,0 1,-2-3,-15-5</inkml:trace>
  <inkml:trace contextRef="#ctx0" brushRef="#br0" timeOffset="742.34">1441 0,'0'0</inkml:trace>
  <inkml:trace contextRef="#ctx0" brushRef="#br0" timeOffset="2228.314">2598 57,'-40'312,"32"-270,3 1,1-1,2 1,4 42,-2-84,0 0,0 0,0 0,-1 1,1-1,0 0,1 0,-1 0,0 1,0-1,0 0,1 0,-1 0,1 0,-1 0,1 0,-1 0,1 0,-1 0,1 0,0 0,0 0,-1 0,1 0,0-1,0 1,0 0,0 0,0-1,0 1,0-1,0 1,0-1,0 1,0-1,1 0,-1 0,11-5</inkml:trace>
  <inkml:trace contextRef="#ctx0" brushRef="#br0" timeOffset="2498.527">2429 283,'33'4,"21"3,7-1,-4-2,-5 0,-8-2,-6-1,-10 0</inkml:trace>
  <inkml:trace contextRef="#ctx0" brushRef="#br0" timeOffset="596.47">1554 508,'-10'34,"-3"10</inkml:trace>
  <inkml:trace contextRef="#ctx0" brushRef="#br0" timeOffset="1112.936">1695 621,'5'-17,"1"-9,1 0,1 1,2 0,0 1,2 0,0 1,8-9,-19 32,0-1,0 1,0-1,0 1,0 0,0-1,0 1,1 0,-1 0,0 0,0 0,0 0,1 0,-1 0,0 0,0 1,0-1,0 0,0 1,0-1,1 1,-1-1,0 1,0-1,0 1,-1 0,1 0,0-1,0 1,0 0,0 0,-1 0,1 0,0 0,-1 0,1 0,-1 0,1 0,-1 0,0 0,1 0,-1 1,0-1,0 0,0 0,0 0,0 0,0 1,0-1,0 0,0 0,0 0,-1 0,1 1,0-1,-1 0,2 2,-1 2,0 1,1-1,0 0,0 1,0-1,1 0,0 0,0 1,0-1,0-1,1 1,0 0,0-1,0 1,1-1,-1 0,1 0,0 0,0-1,0 1,1-1,-1 0,1 0,0-1,0 1,0-1,0 0,0 0,0-1,1 0,-1 1,0-2,1 1,2-1,2-4,-1 0,1 0,-1-1,0-1,-1 0,0 0,1 0,-2-1,1-1,-1 1,0-1,-1 0,0 0,0-1,-1 0,0 0,0 0,-1-1,-1 0,1 1,-1-1,-1-1,0 1,0-1,3-5,2-3</inkml:trace>
  <inkml:trace contextRef="#ctx0" brushRef="#br0" timeOffset="8747.451">3529 197,'0'39,"0"26,0 8,0 1,0-8,0-10,0-10,0-7,0-6,0-5,0-1,0-10,5-8,1-6</inkml:trace>
  <inkml:trace contextRef="#ctx0" brushRef="#br0" timeOffset="9265.4">3444 170,'90'5,"186"-5,-272 0,0 0,1 0,-1 0,1 1,-1 0,0 0,1 0,-1 1,0-1,0 1,0 0,0 0,0 0,-1 1,1-1,-1 1,1 0,-1 0,0 0,0 1,0-1,-1 1,1-1,-1 1,0 0,0 0,0 0,0 0,-1 0,0 1,1-1,-2 0,1 1,0-1,-1 1,0-1,0 1,0-1,-1 0,1 1,-1-1,0 0,-1 2,-80 103,29-49,51-58,0 0,0 1,0-1,1 1,-1 0,1-1,-1 1,1 0,0 0,0 0,0 0,1 0,-1 0,1 0,-1 0,1 0,0 0,0 1,1-1,-1 0,1 0,-1 0,1 0,0 0,0 0,0 0,1-1,-1 1,0 0,1-1,0 1,0-1,0 1,0-1,2 2,95 60,-82-56,-14-7,1 0,0 1,0-1,-1 1,1-1,-1 1,1 0,-1 0,0 1,0-1,0 1,0-1,0 1,0 0,-1 0,1 0,-1 1,0-1,0 0,0 1,-1-1,1 1,-1 0,0 0,0 0,0-1,0 1,-1 0,0 0,1 0,-2 0,1 0,0 0,-1 0,1 0,-1 0,-6 7,-1-1,0 0,0 0,-1 0,-1-1,1-1,-1 1,0-2,-1 1,0-1,0-1,-1 0,0-1,0 0,0-1,0 0,-1-1,0 0,1-1,-1 0,0-1,0-1,-4 0,5-1,0 0,1-1,-1 0,1-1,0 0,-1 0,2-2,-1 1,0-1,1-1,0 0,-5-4,3-2</inkml:trace>
  <inkml:trace contextRef="#ctx0" brushRef="#br0" timeOffset="9976.937">4941 170,'-9'-2,"0"2,1-1,-1 1,1 0,-1 1,0 0,1 0,0 1,-1 0,1 1,0 0,0 0,0 0,0 1,1 1,-1-1,-1 3,-6 7,0 1,2 0,-1 1,2 1,0 0,1 1,1 0,1 1,0 0,2 0,0 1,1 0,1 0,-2 18,1-5,2 0,1 0,2 0,2 0,2 19,-2-43,1-1,0 0,1 0,0 0,0 0,0 0,1 0,1-1,-1 0,1 0,0 0,1 0,-1-1,1 0,1 0,-1 0,1-1,0 0,0-1,0 1,1-1,0-1,0 1,0-1,0-1,0 1,0-2,1 1,-1-1,1 0,-1-1,1 0,19 2,-3-1</inkml:trace>
  <inkml:trace contextRef="#ctx0" brushRef="#br0" timeOffset="11394.349">5138 480,'-22'73,"20"-65,1 1,0-1,1 1,0-1,1 1,-1-1,1 1,1-1,0 1,0-1,1 0,0 0,0 0,1 0,0-1,0 1,1-1,0 0,0-1,0 1,1-1,0 0,7 5,-10-9,0-1,0 0,0 0,0 0,1-1,-1 1,0-1,0 1,0-1,1 0,-1-1,0 1,0 0,1-1,-1 0,0 1,0-1,0-1,0 1,0 0,0-1,-1 1,1-1,0 0,-1 0,1 0,1-2,59-69,-60 70,40-54,-42 57,0 1,0-1,0 1,0-1,0 1,0 0,0-1,0 1,0 0,0 0,0 0,-1 0,1 0,0 0,0 0,-1 0,1 0,-1 0,1 0,-1 0,0 0,1 0,-1 1,0-1,0 0,0 0,0 0,0 1,0-1,0 0,0 0,0 0,-1 1,3 7,-1-5,0-1,0 1,0-1,1 1,-1-1,1 0,0 1,0-1,0 0,0 0,1 0,-1-1,1 1,0-1,-1 1,1-1,0 0,0 0,1 0,-1 0,0-1,1 1,-1-1,1 0,-1 0,1 0,0 0,-1-1,1 0,0 1,-1-1,1-1,0 1,0 0,-1-1,1 0,-1 0,1 0,-1 0,2-1,3-2,1 0,-1 0,0-1,-1 0,1-1,-1 1,0-2,0 1,-1-1,0 0,0 0,0 0,-1-1,-1 0,1 0,-1 0,0-1,-1 1,0-1,0 0,-1 0,0 0,-1 0,0 0,0-2,0-15</inkml:trace>
  <inkml:trace contextRef="#ctx0" brushRef="#br0" timeOffset="30473.325">397 1242,'5'-9,"-5"9,0-1,0 1,-1 0,1 0,0 0,0 0,0 0,-1 0,1-1,0 1,0 0,0 0,-1 0,1 0,0-1,0 1,0 0,0 0,0 0,-1-1,1 1,0 0,0 0,0-1,0 1,0 0,0 0,0-1,0 1,0 0,0 0,0-1,0 1,0 0,0 0,0-1,0 1,0 0,1 0,-1-1,0 1,-171 86,155-77,-121 85,130-89,1 1,0 0,0 1,0 0,1-1,0 2,0-1,1 1,0-1,0 1,1 0,0 0,0 1,1-1,0 1,1-1,-1 6,2-9,0-1,0 1,1-1,-1 1,1-1,0 1,0-1,0 0,1 1,0-1,0 0,0 0,0 0,0 0,1-1,0 1,0-1,0 1,0-1,0 0,1 0,-1 0,1-1,0 1,0-1,0 0,0 0,0 0,1-1,-1 0,0 1,1-1,-1-1,1 1,-1-1,16 3,0-1,1-2,-1 0,0 0,0-2,0-1,7-2,-4 0,-1-1,0 0,0-2,0-1,-1 0,0-2,-1 0,0-2,-1 0,-1-1,0 0,0-2,-2 0,0-1,-1-1,13-19,-12 24,-12 40,-4-15,1 1,0-1,1 0,0 0,1 0,0-1,1 1,1-1,-1 0,2 0,-1 0,2 0,-1-1,2 0,-1-1,1 0,0 0,1 0,0-1,1 0,0-1,0 0,0-1,1 0,0-1,0 0,0 0,0-1,1-1,3 1,10-1</inkml:trace>
  <inkml:trace contextRef="#ctx0" brushRef="#br0" timeOffset="31255.286">1271 1609,'0'175,"7"-164,6-43,-10 21,23-54,2 1,3 2,2 1,40-53,-30 50,-43 64,1-1,-1 0,1 1,-1-1,1 1,0-1,-1 1,1 0,-1-1,1 1,0 0,-1-1,1 1,0 0,-1 0,1-1,0 1,0 0,-1 0,1 0,0 0,-1 0,1 0,0 0,0 0,-1 0,1 1,0-1,-1 0,1 0,0 0,-1 1,1-1,0 1,-1-1,1 0,-1 1,1-1,0 1,-1-1,1 1,-1-1,0 1,1 0,-1-1,1 1,8 8</inkml:trace>
  <inkml:trace contextRef="#ctx0" brushRef="#br0" timeOffset="32206.468">1751 1524,'158'-19,"-150"17,-1 0,1 0,-1-1,1 0,-1-1,0 1,0-1,-1-1,1 0,-1 1,0-2,0 1,0-1,-1 0,0 0,0 0,-1-1,3-4,-6 9,0-1,0 1,0-1,0 1,0-1,0 1,-1-1,1 1,-1-1,0 0,0 1,0-1,0 0,0 1,-1-1,1 1,-1-1,0 0,0 1,0-1,0 1,0 0,0-1,0 1,-1 0,1 0,-1 0,0 0,0 0,0 0,0 0,0 0,0 1,0-1,0 1,-1 0,1 0,0 0,-1 0,1 0,-1 0,1 0,-1 1,0-1,1 1,-1 0,0 0,1 0,-1 0,0 0,1 1,-1-1,1 1,-1 0,-1 0,-8 4,0 0,0 0,0 1,1 1,0 0,0 0,1 1,0 1,0-1,1 2,0-1,0 1,1 1,1-1,0 2,0-1,1 0,1 1,-1 2,3-7,-1 1,1 0,1 0,0 0,0 1,0-1,1 1,0-1,1 0,0 1,0-1,1 1,0-1,1 1,0-1,0 0,0 0,1 0,1 0,-1 0,1-1,0 1,1-1,0 0,0 0,0-1,1 0,0 0,0 0,1 0,0-1,0 0,0-1,0 0,1 0,-1 0,1-1,7 2,-4-3,0-1,0-1,0 0,0 0,0-1,0-1,0 0,0 0,-1-1,1 0,-1-1,1 0,-1-1,-1 0,1 0,-1-1,0-1,0 1,0-2,20-17,-2-1,-1-1,0-2,19-29,33-83,-43 77,-14-56,-17 107,-1 1,-1-1,0 0,0 0,-1 0,-1 0,0 0,-1 0,-1 1,0-1,0 0,-1 0,-1 1,0 0,-1 0,0 0,-1-1,4 10,0 0,-1 1,1-1,0 1,-1-1,0 1,1 0,-1 0,0 0,0 1,0-1,0 0,0 1,-1 0,1 0,0 0,-1 0,1 1,0-1,-1 1,1 0,-1 0,1 0,-1 0,1 1,0-1,-1 1,1 0,0 0,-1 0,1 0,0 1,0-1,0 1,0 0,0 0,1 0,-1 0,0 1,1-1,0 1,-1-1,1 1,0 0,1 0,-1 0,0 0,1 0,-2 3,-8 21,1 1,2 0,0 1,2 0,1 0,1 1,2-1,1 1,1-1,2 1,1 6,46 294,-36-262,7 42,-4 0,-5 2,-4 47,-7-147,-1-1,0 1,-1-1,-1 1,0-1,0 0,-1 0,0 0,-4 6,7-14,-1 0,1 0,-1 0,0-1,0 1,0 0,0-1,0 1,-1-1,1 0,-1 0,1 0,-1 0,0 0,0-1,0 1,0-1,0 0,0 1,0-1,0-1,-1 1,1 0,0-1,-1 0,1 0,0 0,-1 0,1 0,0-1,0 1,-1-1,1 0,0 0,0 0,-2-3,1 0,-1-1,1 1,0-1,1 0,-1 0,1 0,0 0,0 0,1-1,-1 0,1 1,0-1,1 0,-1 0,1 0,1 0,-1 0,1 0,0 0,0 0,1 0,-1 0,2 0,0-4,-2-5,2-11,1-1,1 1,1 0,1 0,1 0,1 1,2 0,0 1,2 0,0 1,3-2,-3 6</inkml:trace>
  <inkml:trace contextRef="#ctx0" brushRef="#br0" timeOffset="32872.519">2456 1778,'13'-10,"27"-24,0-1,-3-2,0-2,7-14,-42 52,1-1,-1 1,0-1,-1 1,1-1,0 0,0 0,-1 0,1 0,-1 0,1 0,-1-1,0 1,0 0,0-1,0 1,-1-1,1 1,-1-1,1 1,-1-1,0 1,0-1,0 1,0-1,0 1,-1-1,1 1,-1-1,0 1,1-1,-1 1,0-1,-1 1,1 0,0 0,-1 0,1 0,-1 0,1 0,-1 0,0 0,0 0,0 1,0-1,0 1,0 0,-1-1,-1 0,-5 1,0 1,0-1,0 1,0 1,0-1,1 2,-1-1,0 1,0 1,1-1,-1 1,1 1,0 0,0 0,0 0,0 1,1 0,0 1,0 0,0 0,1 0,0 1,0 0,1 0,0 0,0 1,0 0,1 0,0 0,1 0,0 1,0-1,1 1,0 0,0 0,1 3,0 0,0 0,1 0,0 0,1-1,1 1,0 0,0-1,1 1,1-1,0 0,0 0,1 0,1 0,0-1,0 0,1 0,0-1,0 1,1-2,1 1,-1-1,7 4,-7-8,1 0,0 0,0-1,0 0,0-1,0 0,1 0,-1-1,1 0,-1-1,1 0,-1 0,0-1,1 0,-1-1,1 0,-1-1,0 0,0 0,-1 0,1-2,-1 1,1-1,-1 0,-1 0,1-1,-1 0,3-3,9-11,-1-1,-1 0,-1-1,0-1,-2-1,-1 0,-1 0,0-2,-2 1,-2-1,0-1,-1 0,-3-84,-4 109,0-1,-1 1,1 0,-1-1,0 1,0-1,0 1,0 0,0 0,0 0,-1 0,1 0,-1 0,1 0,-1 0,0 0,0 1,0-1,0 1,0-1,0 1,0 0,-1 0,1 0,0 0,0 0,-1 0,1 1,-1-1,1 1,-1 0,1-1,-1 1,1 0,-1 1,1-1,-1 0,1 1,0-1,-1 1,-1 0,-1 1,1 0,-1 0,0 0,1 1,0 0,0 0,-1 0,2 0,-1 0,0 1,1 0,-1-1,1 1,0 1,0-1,1 0,-1 1,1-1,0 1,0 2,1-4,0-1,0 1,0-1,1 1,-1-1,1 1,0-1,0 1,0-1,0 1,0-1,0 1,1 0,-1-1,1 1,0-1,0 0,-1 1,2-1,-1 0,0 1,0-1,1 0,-1 0,1 0,0 0,0 0,0-1,0 1,0 0,0-1,0 0,0 1,0-1,1 0,-1 0,0 0,1 0,-1-1,2 1,45 9,-43-10,0 1,1 0,-1 0,0 0,0 1,0 0,0 0,0 0,0 1,0 0,-1 0,0 1,1-1,-1 1,0 0,-1 1,1-1,2 4,-1 2,0-1,-1 1,0 0,-1 0,0 0,-1 1,0 0,0-1,-1 1,-1 0,0 0,0 0,-1 1,-1 7,5 32,2-33</inkml:trace>
  <inkml:trace contextRef="#ctx0" brushRef="#br0" timeOffset="33222.368">3219 1778,'27'1,"0"-1,-1-1,1-2,0 0,-1-2,0-1,0-1,0-1,14-8,-33 12,-1-1,0 1,0-1,0 0,0-1,-1 0,0 0,0 0,-1 0,0-1,0 1,0-1,-1 0,0 0,0-1,-1 1,0-1,0 1,0-1,-1-1,0 5,-1-1,0 0,1 0,-1 1,-1-1,1 0,-1 1,0-1,0 0,0 1,-1-1,1 1,-1-1,0 1,-1 0,1 0,-1 0,1 0,-1 0,0 1,-1-1,1 1,-1 0,1 0,-1 0,0 0,0 1,0-1,-1 1,1 0,0 1,-4-2,-2 3,0 0,0 0,1 1,-1 0,0 1,0 0,1 1,0 0,-1 0,1 1,0 0,1 1,-1 0,1 0,0 1,0 0,0 0,1 1,0 0,1 0,-1 1,1-1,1 2,-1-1,1 0,-3 9,2-5,-1 0,2 1,0 0,0 0,1 0,1 0,0 1,1-1,0 1,1 0,1 0,0 0,1 6,0-13,-1 0,1 0,1 0,-1-1,1 1,1-1,-1 1,1-1,0 0,0 0,1 0,-1 0,2-1,-1 1,0-1,1 0,0 0,0-1,1 1,-1-1,1-1,0 1,0-1,0 0,0 0,1 0,4 0,-1 0,0-1,0 0,0-1,1 0,-1-1,1 0,-1-1,0 0,1 0,0-1,14-5</inkml:trace>
  <inkml:trace contextRef="#ctx0" brushRef="#br0" timeOffset="33608.973">3699 1806,'170'-257,"-170"257,1 1,-1 0,0-1,0 1,1-1,-1 1,0 0,1-1,-1 1,1-1,-1 1,1-1,-1 1,1-1,-1 0,1 1,0-1,-1 1,1-1,0 0,-1 0,1 1,0-1,-1 0,1 0,0 0,-1 0,1 0,0 0,-1 0,1 0,0 0,-1 0,1 0,0 0,-1 0,1-1,0 1,-1 0,1-1,0 1,-1 0,1-1,-1 1,1-1,-1 1,1 0,-1-1,1 0,-1 1,1-1,-1 1,0-1,1 1,-1-1,0 0,1 0,0 15,-2-8,0 0,0 0,1 0,0 0,0 1,1-1,0 0,0 0,0 0,1 0,-1-1,1 1,1 0,-1-1,1 1,0-1,1 0,-1 0,1 0,0 0,0-1,0 1,1-1,-1 0,1 0,0-1,0 0,1 0,-1 0,2 0,2-4,0-1,0 0,0 0,0-1,0 0,-1 0,1-1,-1-1,0 1,0-1,0-1,-1 1,0-1,0-1,0 1,-1-1,0 0,0-1,-1 1,3-6,13-15,-2 2</inkml:trace>
  <inkml:trace contextRef="#ctx0" brushRef="#br0" timeOffset="33923.613">4488 1468,'-15'4,"1"0,-1 2,1-1,0 2,0 0,0 1,1 0,1 1,-1 0,1 1,1 0,0 1,0 1,-4 7,13-17,0 1,0 0,1 1,-1-1,1 0,0 0,0 1,0-1,0 0,1 1,-1-1,1 1,0-1,0 1,0-1,1 0,-1 1,1-1,0 1,-1-1,2 0,-1 1,0-1,1 0,-1 0,1 0,0 0,0 0,0-1,0 1,1-1,-1 1,1-1,0 0,-1 0,1 0,0 0,0 0,0-1,0 1,1-1,-1 0,0 0,1 0,-1 0,1-1,14 2,0-1,0 0,0-2,-1 0,1-1,0-1,0-1,-1 0,0-1,0-1,0-1,-1 0,0-1,0-1,4-3,-5 3</inkml:trace>
  <inkml:trace contextRef="#ctx0" brushRef="#br0" timeOffset="34255.702">4658 1694,'16'6,"1"-1,-1-1,1 0,0-1,0-1,1-1,-1 0,0-1,0-1,1-1,-1 0,0-1,0-1,-1 0,1-2,10-4,-18 7,-1 0,0 0,1 0,-2-1,1-1,0 1,-1-1,0 0,0-1,0 0,-1 0,0 0,0-1,0 0,-1 0,0 0,-1-1,0 1,0-1,0 0,-1-1,0 1,-1 0,1-1,-2 0,1 1,-1-1,-1-4,0 10,-1 0,0 0,0 0,0 0,0 0,-1 0,1 0,-1 1,0-1,1 1,-1-1,0 1,-1 0,1-1,0 1,-1 0,1 1,-1-1,1 0,-1 1,0-1,0 1,0 0,0 0,0 0,0 0,0 1,0-1,0 1,0 0,0 0,0 0,-1 0,-2 1,-104 29,95-21,1 0,-1 0,2 1,0 1,0 0,1 1,0 1,1 0,0 0,1 1,1 0,0 1,1 0,1 0,0 1,-3 10,9-22,-1 1,1-1,0 1,0 0,0-1,1 1,0-1,0 1,0 0,0-1,1 1,0 0,0-1,0 1,0-1,1 1,0-1,0 0,0 0,0 0,0 0,1 0,0 0,0-1,0 1,0-1,1 0,-1 0,1 0,0 0,0-1,0 1,4 1,5 2,1 0,1-1,-1 0,1-2,0 1,-1-2,1 0,1-1,13 0,197-16,-200 9</inkml:trace>
  <inkml:trace contextRef="#ctx0" brushRef="#br0" timeOffset="37686.262">340 1242,'0'-5,"5"-1,1 4,5 4,5 0,5 1,3 4,3 1,1 5,1-2,1 4,-1-1,-5 1,-1-1,-6 1,-5 4,-4-2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10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1 435,'38'-72,"3"2,4 1,2 3,5 0,-47 57,2 1,-1 0,1 0,0 1,1 0,0 0,0 0,1 1,-1 1,1-1,0 2,1-1,1 0,-9 7,1-1,-1 0,1 1,-1-1,1 1,-1 0,0 0,0 0,0 0,0 0,0 0,-1 1,1-1,0 1,-1-1,0 1,0-1,0 1,0 0,0 0,0-1,-1 1,1 0,-1 0,0 0,0 0,0 0,0 0,0-1,-1 1,1 0,-1 0,0 1,1 2,-1 12,0-15,0 1,0 0,0 0,1-1,0 1,0 0,0 0,0-1,0 1,1 0,-1 0,1-1,0 1,0-1,1 1,-1-1,1 1,0-1,0 0,0 1,0-1,0 0,1 0,-1-1,4 3,-2-5,1 0,0-1,-1 1,1-1,-1 0,1 0,-1-1,1 0,-1 1,0-1,0-1,0 1,0 0,0-1,1-1,7-3,170-114,-131 97,-50 23,0 1,0-1,0 1,0 0,0-1,0 1,0 0,1 0,-1-1,0 1,0 0,0 0,0 1,1-1,-1 0,0 0,0 0,0 1,0-1,0 1,0-1,0 1,1-1,-1 1,-1 0,1-1,0 1,0 0,0 0,0 0,0-1,-1 1,1 0,0 0,-1 0,1 0,-1 0,1 1,-1-1,0 0,1 0,-1 0,0 0,0 1,-20 105,2-49,18-58,-2 4,1-1,0 1,-1 0,1-1,0 1,1 0,-1 0,1 0,0 0,0 0,0 0,0-1,1 1,-1 0,1 0,0 0,0 0,1-1,-1 1,1-1,-1 1,1-1,1 1,-1-1,0 0,1 0,-1 0,1 0,3 2,11 2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1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2081 537,'-9'-2,"0"-1,-1 2,0-1,1 1,-1 1,0 0,1 0,-1 1,0 0,1 1,-1 0,1 1,-1-1,1 2,0-1,0 1,1 1,-1 0,1 0,0 0,0 1,1 0,0 1,0 0,0 0,1 0,0 1,0 0,1 0,0 1,1-1,-1 1,2 0,-1 0,1 0,-1 8,4-14,-1 1,1-1,0 0,0 1,1-1,-1 0,1 1,0-1,0 0,0 0,0 0,0 0,0 0,1 0,0 0,0 0,-1 0,2-1,-1 1,0-1,0 1,1-1,-1 0,1 0,0 0,0 0,0-1,0 1,0-1,0 0,0 1,0-1,0-1,0 1,1 0,-1-1,0 0,1 0,-1 0,0 0,1 0,-1-1,0 1,1-1,-1 0,0 0,0 0,2-1,22-9,-1 0,0-2,-1-1,-1 0,0-2,-1-1,0-1,-2-1,11-11,-31 28,0 0,0 0,0 0,1 0,-1 0,1 0,-1 0,1 1,0-1,-1 0,1 1,0-1,0 1,0 0,0 0,0-1,1 2,-1-1,0 0,0 0,1 1,-1-1,0 1,1-1,-1 1,1 0,-1 0,0 0,1 1,-1-1,0 0,1 1,-1 0,0-1,1 1,-1 0,0 0,0 0,0 1,0-1,1 1,16 53,-18-49,0 0,0-1,1 1,0 0,0-1,0 0,1 1,-1-1,1 0,0 0,1-1,-1 1,1-1,0 1,0-1,1 0,-1-1,1 1,0-1,-1 0,3 1,15 4</inkml:trace>
  <inkml:trace contextRef="#ctx0" brushRef="#br0" timeOffset="554.181">2392 848,'177'-276,"-177"275,1-1,-1 1,1 0,0-1,-1 1,1 0,0 0,0 0,0 0,0 0,0 0,0 0,0 0,0 0,0 0,0 1,0-1,1 0,-1 1,0-1,0 1,1-1,-1 1,0 0,1 0,-1-1,1 1,-1 0,0 0,1 0,-1 1,0-1,1 0,-1 0,0 1,1-1,-1 1,0-1,1 1,-1-1,0 1,0 0,0 0,0-1,0 1,0 0,0 0,0 0,0 0,0 1,0-1,0 1,14 52,9 11,-20-63,0-1,0-1,0 1,0 0,0-1,1 0,-1 0,0 0,0-1,0 1,0-1,0 0,1 0,-2 0,1-1,0 1,0-1,0 0,-1 0,1-1,-1 1,1-1,-1 1,0-1,0 0,0-1,2 1,39-35,-36 30,0 1,0 0,0 0,0 1,1 0,0 1,1 0,-1 0,1 1,0 0,4 0,-13 3,1 1,0-1,0 1,0 0,0 0,0 0,0 0,0 0,0 0,-1 1,1-1,0 1,0-1,0 1,0 0,-1-1,1 1,0 0,-1 0,1 0,-1 1,1-1,-1 0,1 1,-1-1,0 0,0 1,0 0,0-1,0 1,0 0,0-1,0 1,-1 0,1 0,0 0,-1-1,0 3,6 77,-6-73,-1 18</inkml:trace>
  <inkml:trace contextRef="#ctx0" brushRef="#br0" timeOffset="-1534.046">1037 256,'-11'225,"-7"-55,7-135,5-29</inkml:trace>
  <inkml:trace contextRef="#ctx0" brushRef="#br0" timeOffset="-1181.238">756 227,'3'5,"1"0,-1 0,1 0,1-1,-1 1,0-1,1 0,0-1,0 1,0-1,1 0,-1 0,1 0,0-1,-1 0,1 0,0 0,0-1,2 0,15 3,0 0,0-2,0-1,0-1,0 0,0-2,0-1,0-1,-1 0,17-7,-9 3,1 2,0 1,1 2,-1 1,13 1,-40 1,0 0,-1 1,1-1,0 1,-1 0,1 0,-1 0,1 1,-1-1,1 1,-1 0,0 0,0 0,0 0,0 1,0-1,0 1,-1 0,1 0,9 15</inkml:trace>
  <inkml:trace contextRef="#ctx0" brushRef="#br0" timeOffset="-895.161">756 735,'43'0,"29"0,6-5,-4-1,-11 0,-11 1,-9 1,-8 2,-5 1,-2 1,-2 0,-4 0</inkml:trace>
  <inkml:trace contextRef="#ctx0" brushRef="#br0" timeOffset="25591.865">614 1243,'0'24,"-10"37,-3 17,1 1,2-4,3-10,3-11,2-10,1-8,1-5,0-3,-4-6,-2-7</inkml:trace>
  <inkml:trace contextRef="#ctx0" brushRef="#br0" timeOffset="25840.721">360 1554,'38'0,"33"0,8 0,-4 0,-6 0,-9 0,-10 0,-10 0,-5 0,-5 0,-2 0,-7 0</inkml:trace>
  <inkml:trace contextRef="#ctx0" brushRef="#br0" timeOffset="26029.338">1150 1525,'-1'1,"-25"28,1 0,1 2,2 1,0 1,-5 16,25-48,1 0,-1 1,1-1,0 1,-1-1,1 1,0 0,0 0,0-1,0 1,0 0,1 0,-1 0,1 0,-1 0,1 0,0 0,-1 0,1 0,0 0,0 0,1 0,-1 0,0 0,1 0,-1 0,1 0,-1-1,1 1,0 0,0 0,0 0,0-1,0 1,0 0,1-1,-1 1,0-1,1 1,-1-1,1 0,0 0,-1 0,1 0,0 0,0 0,0 0,-1 0,1-1,0 1,0-1,0 1,0-1,9-4,0-1,0 1,-1-2,0 0,0 0,0 0,-1-1,0-1,0 0,-1 0,0-1,0 1,-1-2,0 1,-1-1,0 0,2-6,-3 6,-1-1,0 0,0 0,-1 0,-1 0,0-1,0 1,-1-1,0-6,-1-7</inkml:trace>
  <inkml:trace contextRef="#ctx0" brushRef="#br0" timeOffset="26355.922">1433 1581,'-10'29,"2"14,7 0,9-7,7-11,6-8,4-8,3-5,2-8,0-4,-5-5,-2 0,-5-3,0-3,-4-3,-4-4,1-1,-1 4</inkml:trace>
  <inkml:trace contextRef="#ctx0" brushRef="#br0" timeOffset="27013.44">2138 1525,'-10'-2,"0"0,0 0,1 1,-2 0,1 1,0 0,0 1,0 0,0 1,1 0,-1 0,0 1,1 0,-1 1,1 0,0 0,0 1,1 0,-1 1,1 0,1 0,-1 1,1-1,0 2,0-1,1 1,0 0,0 1,1-1,0 1,1 0,-2 5,4-10,0 0,0 0,1 0,-1 0,1 0,0 0,0 1,1-1,-1 0,1 1,0-1,0 0,0 1,1-1,-1 0,1 1,0-1,1 0,-1 0,1 0,-1 0,1 0,1 0,-1 0,0-1,1 1,0-1,0 0,0 1,0-1,0-1,0 1,1 0,0-1,-1 0,1 0,0 0,1 0,8 0,0 0,1-2,-1 1,1-2,-1 0,1 0,-1-1,0-1,0 0,0-1,0 0,-1-1,1-1,-1 0,13-4</inkml:trace>
  <inkml:trace contextRef="#ctx0" brushRef="#br0" timeOffset="27364.605">2392 1243,'-36'176,"28"-146,3 1,0-1,2 1,1 0,2 0,1 8,0-35,0 0,0 1,0-1,1 0,-1 0,1-1,0 1,0 0,0 0,0-1,1 0,-1 1,1-1,0 0,0 0,0 0,1-1,-1 1,1-1,-1 0,1 0,0 0,0 0,0-1,0 1,0-1,0 0,0 0,0-1,0 1,1-1,-1 0,0 0,0 0,0-1,1 1,-1-1,0 0,0-1,0 1,0 0,2-2,167-68,-172 70,0 0,1 0,-1 0,0 0,1 1,-1-1,0 1,1-1,-1 1,1-1,-1 1,1 0,-1-1,1 1,-1 0,1 0,-1 0,1 0,-1 1,1-1,-1 0,1 1,-1-1,1 1,-1-1,1 1,-1 0,0-1,1 1,-1 0,0 0,0 0,0 0,0 0,0 0,0 0,0 1,0-1,0 0,0 1,-1-1,1 0,0 1,-1-1,1 1,-1-1,0 1,1-1,1 77,-3-52</inkml:trace>
  <inkml:trace contextRef="#ctx0" brushRef="#br0" timeOffset="1591.033">3860 509,'-17'4,"1"0,-1 1,1 0,0 1,1 1,0 0,0 2,0-1,1 2,1 0,-1 0,0 3,11-10,1-1,0 1,-1-1,1 1,0 0,1 0,-1 0,1 0,-1 0,1 1,0-1,0 0,0 1,0-1,1 0,-1 1,1-1,0 1,0-1,0 1,1-1,-1 0,1 1,0-1,0 0,0 1,0-1,1 0,-1 0,1 0,0 0,-1 0,2 0,-1-1,0 1,1 0,3 4,0-1,1 1,0-2,0 1,0-1,1 0,0 0,0-1,0 0,0 0,0-1,1 0,4 0,-1-2,-1 0,0-1,1 0,-1-1,1 0,-1-1,0 0,0-1,0 0,0-1,0 0,-1-1,0 0,0 0,0-1,0-2,9-5</inkml:trace>
  <inkml:trace contextRef="#ctx0" brushRef="#br0" timeOffset="2070.745">4283 1,'-18'79,"3"1,4 0,0 80,8-132,2-16,-1-1,1 0,1 0,0 1,1-1,0 0,1 0,0 0,0 0,1 0,2 3,-4-12,0-1,1 1,-1 0,0 0,1 0,0-1,-1 1,1-1,0 0,0 1,0-1,0 0,0 0,0 0,0 0,0 0,0-1,1 1,-1-1,0 1,0-1,1 0,-1 0,0 0,1 0,-1 0,0 0,0-1,1 1,-1-1,2 0,74-32,-62 24,-14 7,0 1,0-1,1 0,-1 1,1-1,0 1,-1 0,1 0,0 0,0 0,0 1,-1-1,1 1,0-1,0 1,0 0,0 0,0 1,0-1,0 0,0 1,-1 0,1 0,0 0,0 0,-1 0,1 0,0 1,-1-1,0 1,1 0,-1 0,0-1,0 2,0-1,0 0,0 0,0 1,-1-1,1 1,-1-1,1 3,5 17,-6-17,-1-1,1 1,1 0,-1-1,1 0,0 1,0-1,0 0,0 0,1 0,0 0,0 0,0-1,0 1,2 1,4-2</inkml:trace>
  <inkml:trace contextRef="#ctx0" brushRef="#br0" timeOffset="3823.438">6174 57,'-5'34,"-1"11</inkml:trace>
  <inkml:trace contextRef="#ctx0" brushRef="#br0" timeOffset="4116.883">6286 566,'21'-21,"64"-46,-84 67,1-1,-1 1,1 0,-1 0,1 0,0 0,-1 0,1 0,-1 1,1-1,-1 1,1-1,-1 1,1-1,-1 1,1 0,-1-1,0 1,1 0,-1 0,0 0,0 0,0 1,0-1,0 0,0 0,0 1,0-1,0 0,0 1,-1-1,1 1,-1-1,1 1,-1-1,1 1,-1-1,0 1,0 0,15 26,-13-26,0-1,0 1,0-1,0 1,1-1,-1 0,0 0,1 0,-1 0,1 0,-1 0,1-1,-1 1,1-1,0 0,-1 0,1 0,-1 0,1 0,0 0,-1-1,1 1,-1-1,1 0,-1 0,1 0,-1 0,0 0,2-1,69-48,-64 43,39-29,-25 22</inkml:trace>
  <inkml:trace contextRef="#ctx0" brushRef="#br0" timeOffset="4556.878">6879 396,'-6'3,"0"-1,0 1,0 1,0-1,1 1,-1 0,1 0,0 0,0 1,0 0,1 0,0 0,0 1,0-1,0 1,1 0,0 0,1 0,-1 0,1 0,0 1,0-1,1 1,-1 5,5-6,0-1,0 0,0 1,1-1,-1 0,1-1,0 1,1-1,-1 0,1 0,0 0,0-1,0 1,4 1,18 14,-2 0,0 2,-2 0,0 2,-1 1,-1 0,-2 1,0 2,-2 0,-1 0,-1 2,-1 0,-2 0,-1 1,-1 1,-2 0,2 13,-7-22,0 1,-1 0,-2 0,0 0,-2-1,0 1,-2 0,0-1,-1 0,-2 0,0 0,-5 9,10-28,0 0,-1 0,1 0,-1-1,1 1,-1-1,0 1,0-1,0 0,0 0,0-1,-1 1,1-1,0 1,-1-1,1 0,-1 0,1 0,-1-1,0 0,1 1,-1-1,0 0,1-1,-1 1,1-1,-1 1,0-1,1 0,0 0,-1-1,1 1,0-1,-1 0,1 1,0-2,0 1,0 0,1 0,-1-1,1 0,-1 1,1-1,0 0,0 0,0 0,0 0,0-1,1 1,-1-2,-1-13,0 1,1-1,0 0,2 0,0 0,1 0,1 0,0 0,2 1,0-1,1 1,0 0,2 0,0 1,0-1,2 2,0-1,1 1,0 1,2 0,-1 0,2 1,-1 0,2 1,14-10,9-2,1 1,1 1,1 2,1 3,0 0,29-5,-31 10</inkml:trace>
  <inkml:trace contextRef="#ctx0" brushRef="#br0" timeOffset="2582.977">4932 481,'-27'76,"24"-73,1 0,-1 1,1-1,0 0,0 1,0 0,0-1,1 1,0 0,-1 0,1-1,1 1,-1 0,0 0,1 0,0 0,0 0,0 0,1 0,-1 0,1 0,0 0,0 0,0 0,1 0,-1 0,1-1,0 1,0-1,0 1,0-1,1 0,0 0,-1 0,1 0,0 0,0-1,0 1,1-1,-1 0,1 0,0 0,2-1,0 0,0 0,0-1,0 0,0 0,0-1,1 1,-1-1,-1-1,1 1,0-1,0 0,-1 0,1-1,-1 1,1-1,-1-1,0 1,0-1,-1 1,1-1,-1-1,0 1,0-1,0 0,0 1,-1-2,0 1,0 0,-1-1,1 1,-1-1,0 0,-1 1,1-1,-1 0,0 0,-1 0,1 0,-1 0,0-1,-1 1,0 0,0 0,0 0,0 1,-2-4,1 6,1 0,-1 1,0-1,0 1,0 0,0-1,0 1,0 0,-1 0,1 0,-1 1,1-1,-1 0,0 1,1 0,-1 0,0 0,0 0,0 0,0 0,0 1,0 0,0-1,0 1,0 0,0 0,0 1,0-1,-1 1,1-1,1 1,-1 0,0 0,0 1,0-1,0 0,1 1,-1 0,-1 1,-10 9</inkml:trace>
  <inkml:trace contextRef="#ctx0" brushRef="#br0" timeOffset="2952.378">5384 424,'-10'13,"-1"1,0 0,1 0,1 1,0 0,1 1,0 0,1 0,1 0,1 1,0 0,-1 11,6-26,0 0,0 0,0-1,0 1,0 0,0-1,0 1,0 0,1 0,-1-1,1 1,-1 0,1-1,0 1,0-1,0 1,-1-1,2 1,-1-1,0 0,0 0,0 1,0-1,1 0,-1 0,1 0,-1 0,1 0,-1-1,1 1,-1 0,1-1,0 1,-1-1,1 1,0-1,-1 0,1 0,0 0,0 0,-1 0,2 0,67-25,-63 19,0 0,-1 0,0 0,0-1,-1 0,0 0,0 0,0-1,-1 0,-1 0,1 0,-1 0,0-1,-1 1,0-1,0 1,-1-1,0 0,-1 0,0 0,0-4,0 11,0-1,-1 1,1-1,0 0,-1 1,0-1,0 1,0 0,0-1,0 1,0 0,0-1,-1 1,1 0,-1 0,0 0,1 0,-1 1,0-1,0 0,0 1,0-1,-1 1,-1-1,-14-5</inkml:trace>
  <inkml:trace contextRef="#ctx0" brushRef="#br0" timeOffset="3403.821">5919 368,'-8'6,"-2"0,0 1,0 1,0 0,1 0,0 1,1 0,0 1,1-1,-1 1,2 1,0 0,-2 3,8-10,-1-1,1 0,0 0,0 0,0 1,1-1,-1 0,1 0,0 0,-1 0,2 1,-1-1,0-1,0 1,1 0,0 0,0 0,-1-1,2 1,-1-1,0 0,1 1,-1-1,-1-1,1 0,0 1,-1-1,1 1,-1-1,0 1,1 0,-1-1,0 1,0 0,0 0,0 0,-1 0,1 0,0 0,-1 0,1 0,-1 0,0 0,0 1,0-1,0 0,0 0,0 0,0 0,-1 0,1 0,-1 0,0 0,1 0,-1 0,0 0,0 0,0 0,-1 0,1-1,0 1,-1 0,1-1,-1 1,1-1,-1 0,0 1,-9 6,1-1,-1 0,0-1,-1 0,1 0,-1-2,0 1,-1-2,1 1,-2-1,-12 1</inkml:trace>
  <inkml:trace contextRef="#ctx0" brushRef="#br0" timeOffset="3650.156">6061 424,'-9'34,"-4"15,1 0</inkml:trace>
  <inkml:trace contextRef="#ctx0" brushRef="#br0" timeOffset="29009.884">3493 1638,'-7'-3,"-1"0,1 1,0 0,-1 0,0 1,1 0,-1 0,0 0,1 1,-1 1,0-1,0 1,1 1,-1-1,1 1,-1 0,1 1,0 0,0 0,0 1,0-1,1 1,-1 1,1-1,0 1,1 1,-1-1,1 1,0 0,0 0,0 0,1 0,0 1,1 0,-1 0,1 0,-1 6,0-5,1 0,0 0,1 0,0 0,0 0,1 0,0 1,1-1,-1 0,2 1,-1-1,1 0,0 1,1-1,0 0,0 0,1 0,0 0,0 0,1-1,2 3,-5-8,1 0,0-1,1 1,-1-1,0 0,0 0,0 0,1 0,-1 0,1-1,-1 1,0-1,1 1,-1-1,1 0,-1 0,1 0,-1 0,1 0,-1-1,1 1,-1-1,1 1,-1-1,0 0,1 0,-1 0,0-1,0 1,0 0,1-1,64-53,-62 51,131-173,-135 175,0 0,0 0,0 0,0 0,0 0,1 0,-1 0,0 0,1 1,-1-1,1 0,0 1,-1-1,1 1,0 0,0 0,0 0,0 0,0 0,0 0,1 0,-1 0,0 1,0-1,0 1,1 0,-1 0,0 0,1 0,-1 0,0 0,0 0,1 1,-1-1,0 1,0 0,0 0,0 0,0 0,0 0,0 0,0 0,0 0,0 1,0 0,5 9,0 1,-1 0,0 0,-1 0,-1 1,0-1,0 1,-2 0,2 10,1 3,8 28,-3 1,-2 1,-3-1,-2 3,-3-40,0-1,-1 1,0 0,-2 0,0 0,-1-1,-1 0,-1 1,-2 3,-3 2,-1-1,-1 0,-1-1,-1 0,-1-1,0-1,-2-1,0 0,-1-2,-1 0,0-1,-16 9,36-23,-1 0,0 0,0 0,0-1,0 1,0 0,0 0,0 0,0-1,0 1,0-1,0 1,0-1,0 1,-1-1,1 0,0 1,0-1,-1 0,1 0,0 0,0 0,0 0,-1 0,1 0,0 0,0-1,-1 1,1 0,0-1,0 1,0-1,0 1,0-1,0 0,-1 1,2-1,-1 0,0 0,0 0,0 0,0 0,0 0,1 0,-1 0,0 0,1 0,-1 0,1 0,-1 0,1-1,0 1,-1 0,1 0,0-1,0 1,0 0,0 0,0-1,0 1,0 0,1 0,-1 0,0-1,1 1,-1 0,1 0,5-16,0 0,2 1,0 0,1 1,0-1,2 2,-1 0,2 0,0 1,8-8,26-30,54-71,-6-4,-5-4,59-117,-138 229,-1 1,-1-2,0 1,-2-1,0 0,-1-1,-1 1,0-6,-4 23,0 0,1 0,-1 1,0-1,0 0,0 0,0 1,0-1,-1 0,1 0,0 1,-1-1,1 0,-1 1,0-1,0 0,1 1,-1-1,0 1,0-1,-1 1,1 0,0-1,0 1,-1 0,1 0,0 0,-1 0,1 0,-1 0,0 0,1 0,-1 1,0-1,1 1,-1-1,0 1,1 0,-1-1,0 1,0 0,-69 27,60-19,1 2,-1-1,2 2,-1-1,2 1,-1 0,1 1,1 0,0 0,1 1,-3 8,8-18,0 0,0 0,0 0,1 0,-1 0,1 1,0-1,0 0,0 1,0-1,0 0,1 0,-1 0,1 1,0-1,0 0,0 0,0 0,1 0,-1 0,1 0,0-1,0 1,0 0,0-1,0 0,1 1,-1-1,1 0,-1 0,1 0,0-1,0 1,0 0,7 2,0 0,1 0,-1-1,0-1,1 0,0 0,0-1,-1 0,10-1,121 1,-137 2,-1 0,1 1,-1 0,0-1,0 1,-1 0,1 1,-1-1,0 0,0 1,0-1,-1 1,1 0,-1-1,0 1,0 0,-1 0,0 0,1 0,-2-1,1 1,0 0,-1 0,0 0,0-1,-1 1,1 0,-1-1,0 1,0-1,-2 2,0 12,-7 40,8-33</inkml:trace>
  <inkml:trace contextRef="#ctx0" brushRef="#br0" timeOffset="29310.438">4650 1525,'-32'36,"2"1,2 1,1 2,2 1,1 1,-9 28,20 13,14-81,-1 0,0 0,1 0,-1 0,1 0,-1 0,1 0,0-1,0 1,0 0,0 0,0-1,0 1,0-1,1 1,-1-1,0 0,1 1,-1-1,1 0,0 0,-1 0,1 0,0 0,0 0,-1-1,1 1,0 0,0-1,0 0,0 1,0-1,0 0,0 0,0 0,0 0,0 0,0-1,-1 1,3-1,10-4,0 0,0-1,-1-1,0 0,0-1,-1 0,0-1,-1 0,1-1,-2 0,0-1,0 0,0-1,-2 1,1-2,-2 1,0-1,0-1,-1 1,-1-1,0 0,-1 0,0-1,-2 1,2-9,-3 20,0-1,-1 1,1-1,-1 0,1 1,-1-1,0 1,0-1,-1 0,1 1,-1-1,0 1,0-1,0 1,0 0,0-1,-1 1,0 0,1 0,-1 0,0 0,-1 0,1 0,0 0,-1 1,0-1,1 1,-1 0,0 0,0 0,0 0,-1 1,0-1,-11 1</inkml:trace>
  <inkml:trace contextRef="#ctx0" brushRef="#br0" timeOffset="29610.245">4960 1638,'-2'13,"0"0,0 0,1 0,0 0,2 0,-1 0,1 0,1 0,1 0,0 0,0 0,1-1,1 0,0 1,0-2,2 1,-5-10,-1 0,1 0,0 0,0 0,0-1,1 1,-1-1,0 1,1-1,-1 0,1 0,-1 0,1 0,-1-1,1 1,-1-1,1 1,0-1,0 0,-1 0,1 0,0 0,-1-1,1 1,-1-1,1 0,0 1,-1-1,1 0,-1-1,0 1,3-2,67-55,61-146,-123 183</inkml:trace>
  <inkml:trace contextRef="#ctx0" brushRef="#br0" timeOffset="29977.218">5412 1892,'217'-252,"-217"250,1 1,-1 0,1 0,-1 0,1 0,0 0,0 0,-1 0,1 0,0 0,0 0,0 0,0 0,0 1,0-1,1 0,-1 1,0-1,0 1,0-1,1 1,-1-1,0 1,0 0,1 0,-1 0,0 0,1 0,-1 0,0 0,0 0,1 0,-1 0,0 1,0-1,1 1,-1-1,0 1,0-1,0 1,0 0,0-1,0 1,0 0,0 0,0 0,1 0,-1 1,0 2,0-1,1 1,0-1,0 1,0-1,0 0,1 1,-1-1,1 0,-1-1,1 1,0 0,0-1,1 0,-1 1,0-1,1-1,-1 1,1 0,0-1,-1 0,1 0,0 0,0 0,0 0,0-1,0 0,0 0,0 0,0 0,0-1,-1 1,1-1,3-1,-1-1,0-1,-1 0,1 0,-1 0,0-1,0 0,0 0,-1 0,0-1,0 1,0-1,0 0,-1 0,0 0,0-2,7-13</inkml:trace>
  <inkml:trace contextRef="#ctx0" brushRef="#br0" timeOffset="30479.202">6259 1554,'-15'15,"1"1,0 0,1 2,1-1,1 1,1 1,0 0,1 0,2 1,0 0,0 1,0 11,6-30,1 0,0 0,-1 0,1 0,0 0,0 0,0 0,1 0,-1 0,0 0,1 0,-1 0,1 0,0 0,0 0,0 0,0 0,0 0,0-1,0 1,0 0,1-1,-1 1,1-1,-1 1,1-1,-1 0,1 0,0 0,0 0,0 0,0 0,0 0,-1 0,1-1,0 1,1-1,-1 0,0 1,0-1,0 0,0 0,0 0,0 0,0-1,0 1,0-1,0 1,0-1,0 0,0 0,0 0,13-5,-1 0,0-2,0 1,0-2,-1 0,-1-1,0 0,0-1,-1 0,0-1,-1 0,0 0,-1-1,5-9,9-18,-1-2,-3 0,-1-1,4-18,-11 31,-4 14,0 0,-1 0,0 0,-1 0,-1-1,-1 0,0 0,-2 0,0 0,0 0,-2-1,0 1,-1 0,-1 0,0 0,-1 1,2 12,1 1,-1-1,0 1,1 0,-2 0,1 0,0 0,-1 0,1 1,-1-1,0 1,1 0,-1-1,0 1,-1 0,1 1,0-1,-1 1,1-1,-1 1,1 0,-1 0,1 0,-1 1,0 0,1-1,-1 1,0 0,1 1,-1-1,0 1,-1 0,-4 1,1 1,0 0,-1 0,1 1,1 0,-1 0,0 1,1 0,0 0,0 1,1 0,0 0,-1 2,-6 9,2 1,0 0,1 1,1 0,1 0,0 1,2 0,0 1,1 0,2-1,0 1,1 1,0-1,2 0,1 0,1 0,0 0,2 0,0 0,4 8,-4-12,1 0,1 0,0-1,2 0,-1 0,2 0,0-1,1-1,0 0,1 0,1-1,0 0,1-1,0 0,1-1,2 1,-9-9,-1 1,1-1,0-1,-1 1,1-1,1-1,-1 1,0-1,0 0,0-1,1 1,-1-2,0 1,0-1,1 0,-1 0,0-1,0 0,0 0,-1-1,1 0,0 0,2-2,4-7</inkml:trace>
  <inkml:trace contextRef="#ctx0" brushRef="#br0" timeOffset="30824.918">6597 989,'28'22,"0"0,-2 2,-1 1,0 1,-2 1,-1 1,-1 1,-2 1,-1 0,-1 2,4 12,-14-13,-2 0,-1 1,-1-1,-1 1,-2 0,-2 0,0-1,-2 1,-2-1,-1 0,2-1,-2-2,-2 1,0-1,-2 0,-1-1,-1 0,-1-1,-1 0,-2-1,0-1,-2-1,-21 21,-16 10,31-31</inkml:trace>
  <inkml:trace contextRef="#ctx0" brushRef="#br0" timeOffset="34977.202">7783 1722,'-11'-4,"1"1,-1 0,1 0,-1 1,0 1,0-1,0 2,0 0,-1 0,1 1,0 0,1 1,-1 0,0 1,0 0,1 1,0 0,-1 0,2 1,-1 0,0 1,1 1,-7 5,13-9,1 1,-1-1,0 1,1 0,0 0,0 0,0 0,0 0,1 0,0 0,0 1,0-1,0 0,0 1,1-1,0 1,0-1,0 1,1-1,-1 0,1 1,0-1,0 0,1 1,-1-1,1 0,0 0,0 0,1 0,-1-1,1 1,-1 0,1-1,0 0,1 0,-1 0,0 0,1 0,0-1,-1 1,1-1,0 0,0 0,0-1,1 1,-1-1,3 1,5 0,-1-1,1 0,0 0,-1-1,1-1,-1 0,1 0,-1-1,1-1,-1 0,0 0,0-1,0-1,-1 0,0 0,0-1,0 0,3-3,16-7,-5 2,0-1,-1-2,-1 0,0-2,14-16,-31 30,-5 6,0-1,0 0,0 1,0-1,0 0,0 0,0 1,0-1,0 0,0 1,0-1,0 0,0 1,0-1,0 0,0 0,0 1,0-1,0 0,1 1,-1-1,0 0,0 0,0 1,0-1,1 0,-1 0,0 0,0 1,1-1,-1 0,0 0,0 0,1 0,-1 1,0-1,1 0,-1 0,0 0,0 0,1 0,-1 0,0 0,1 0,-1 0,0 0,1 0,-1 0,0 0,1 0,-1 0,0 0,0 0,1-1,-1 1,0 0,0 0,1 0,-1 0,0 0,0-1,1 1,-1 0,0 0,0-1,0 1,1 0,-1 0,0-1,0 1,-2 34,1-21,12 29,0-28</inkml:trace>
  <inkml:trace contextRef="#ctx0" brushRef="#br0" timeOffset="35281.234">8431 1581,'-18'16,"0"0,0 1,2 1,0 1,1 0,1 1,1 0,-6 13,17-30,0-1,1 1,-1-1,1 1,-1 0,1 0,0 0,0 0,0 0,1 0,-1 0,1 0,0 0,-1 0,1 0,1 0,-1 0,0 0,1 0,0 0,-1 0,1 0,0 0,1 0,-1-1,0 1,1 0,-1-1,1 1,0-1,0 1,0-1,0 0,1 0,-1 0,0 0,1 0,0-1,1 2,51 12,23 14,-77-28,0 0,0 0,-1 0,1 0,0 0,-1 0,1 0,-1 0,0 0,1 0,-1 1,0-1,1 0,-1 0,0 0,0 0,0 1,0-1,0 0,-1 0,1 0,0 0,0 1,-1-1,1 0,-1 0,1 0,-1 0,1 0,-1 0,0 0,1 0,-1 0,0 0,0 0,0-1,0 1,1 0,-1 0,0-1,0 1,-1-1,1 1,-46 28,-72 12,93-35</inkml:trace>
  <inkml:trace contextRef="#ctx0" brushRef="#br0" timeOffset="51748.92">49 2880,'0'0,"-9"22,1 0,0 1,2-1,0 1,2 1,1-1,0 1,2 3,1-24,0 0,0 0,0 1,0-1,1 0,-1 0,1 1,0-1,0 0,0 0,0 0,1 0,-1 0,1 0,0-1,0 1,0 0,0-1,0 1,1-1,-1 0,1 0,-1 0,1 0,0 0,0-1,0 1,0-1,0 0,0 0,0 0,0 0,1 0,-1-1,0 1,0-1,1 0,-1 0,0 0,0-1,1 1,-1-1,0 0,1 0,12-5,-1-2,-1 0,1 0,-1-1,-1-1,0-1,0 0,-1 0,7-9,-9 9,0-1,-1 1,0-1,-1-1,0 0,-1 0,-1-1,0 1,0-1,-1-3,-3 12,-1 1,1-1,-1 0,0 0,-1 0,1 0,-1 0,0 0,0 0,-1 0,1 0,-1 0,0 0,-1 0,1 1,-1-1,0 0,0 1,0-1,-1 1,1 0,-1 0,0 0,0 0,-1 0,1 1,-1-1,0 1,0 0,0 0,-2-1,2 2,-1 0,0 1,1 0,-1 0,0 0,1 0,-1 0,0 1,0 0,0 0,0 1,1-1,-1 1,0 0,0 0,1 0,-1 1,1 0,-1 0,1 0,0 0,0 1,0 0,0 0,0 0,0 0,1 0,0 1,-1-1,1 2,-14 10</inkml:trace>
  <inkml:trace contextRef="#ctx0" brushRef="#br0" timeOffset="52255.634">445 3133,'11'-28,"0"0,2 0,1 1,1 0,1 1,2 1,0 1,1 1,22-20,-41 42,1 0,-1 0,1 0,-1 0,1 0,-1 0,1 0,0 1,0-1,-1 0,1 0,0 1,0-1,0 0,0 1,0-1,-1 1,1-1,0 1,0 0,1-1,-1 1,0 0,0 0,0 0,0 0,0 0,0 0,0 0,0 0,0 0,0 0,0 0,0 1,0-1,0 0,0 1,0-1,0 1,0-1,0 1,0 0,0-1,-1 1,1 0,0-1,0 1,-1 0,1 0,0 0,-1 0,1 0,-1 0,1 0,-1 0,1 0,-13 158,12-158,0 0,0 0,0 0,0 0,0 0,1 0,-1 0,0 0,1 0,-1 0,0 0,1 0,-1 0,1 0,0 0,-1 0,1 0,0-1,-1 1,1 0,0 0,0-1,0 1,0 0,0-1,-1 1,1-1,0 1,0-1,0 0,1 1,-1-1,0 0,0 0,0 0,0 0,0 0,0 0,0 0,0 0,0 0,0 0,0-1,0 1,0 0,0-1,1 0,50-29,-42 23,80-65,-71 54,1 2,1 0,0 1,1 1,0 1,19-8,-39 20,-1 1,0-1,1 0,-1 0,1 1,-1-1,1 1,-1 0,1-1,-1 1,1 0,0 0,-1 0,1 0,-1 0,1 0,0 0,-1 1,1-1,-1 1,1-1,-1 1,1-1,-1 1,0 0,1 0,-1 0,0 0,1 0,-1 0,0 0,0 0,0 0,0 0,0 1,0-1,0 0,-1 1,1-1,0 1,-1-1,1 1,-1-1,1 1,-1-1,0 1,0-1,0 1,0 1,-7 81,6-81,-2 1,1 0,0 0,1 0,-1 0,1 0,-1 0,1 0,0 0,1 1,-1-1,1 0,0 0,0 1,0-1,0 0,1 1,0-1,0 0,0 0,0 0,1 0,0 0,-1 0,1 0,1 0,-1-1,1 1,-1-1,1 1,0-1,0 0,0 0,1-1,-1 1,1-1,-1 1,2-1,18 2,0-2</inkml:trace>
  <inkml:trace contextRef="#ctx0" brushRef="#br0" timeOffset="53035.596">1488 2993,'3'5,"1"0,-1 0,1 0,0-1,0 1,0-1,0 0,1 0,0 0,-1-1,2 0,-1 0,0 0,0 0,1-1,0 0,-1 0,1-1,0 1,0-1,0 0,0-1,0 0,0 1,0-2,0 1,0-1,0 0,0 0,-1-1,1 0,0 0,-1 0,1 0,-1-1,0 0,0 0,0-1,2-1,0-1,0 0,-1-1,0 1,0-1,-1 0,0-1,0 1,-1-1,0 0,0 0,-1-1,0 1,0-3,-2 8,0 0,0 0,0 0,-1-1,1 1,-1 0,0 0,0-1,0 1,0 0,-1-1,1 1,-1 0,0 0,0-1,0 1,0 0,-1 0,1 0,-1 0,0 1,1-1,-2 0,1 1,0-1,0 1,-1 0,1 0,-1 0,0 0,1 0,-1 0,0 1,0-1,0 1,-1 0,-7-1,-1 1,0 0,0 1,0 0,0 1,0 1,0-1,1 2,-1 0,1 0,0 1,-1 0,2 1,-1 1,0-1,1 2,0-1,1 1,0 1,0 0,0 0,1 1,0 0,1 0,0 1,-6 9,9-13,0-1,0 1,0 0,0 0,1 0,0 0,1 1,-1-1,1 1,0-1,1 1,0 0,0 0,0 0,1 0,0 0,0 0,1 0,0 0,0 0,0-1,1 1,0 0,0-1,1 1,0-1,0 0,1 0,-1 0,1 0,1-1,-1 1,1-1,0 0,0-1,0 1,1-1,-1 0,1 0,0-1,1 1,13 1,1-1,0-1,0-1,0-1,0 0,0-2,0 0,-1-2,1 0,18-6,-8 2</inkml:trace>
  <inkml:trace contextRef="#ctx0" brushRef="#br0" timeOffset="53403.422">1941 3162,'108'-77,"-3"-5,1-8,-105 89,-1 0,0 1,0-1,1 1,-1-1,0 1,0-1,1 1,-1-1,1 1,-1 0,0-1,1 1,-1-1,1 1,-1 0,1 0,-1-1,1 1,-1 0,1 0,-1-1,1 1,-1 0,1 0,0 0,-1 0,1 0,-1 0,1 0,-1 0,1 0,0 0,-1 0,1 0,-1 0,1 1,-1-1,1 0,-1 0,1 1,-1-1,1 0,-1 1,1-1,-1 0,1 1,-1-1,0 1,1-1,-1 1,0-1,2 33,-2-18,0-10,1-1,0 1,0-1,0 1,0-1,1 1,0-1,0 0,0 0,0 0,1 0,-1 0,1 0,0-1,0 1,1-1,-1 0,1 0,-1 0,1 0,0-1,0 0,0 1,1-1,-1-1,0 1,1-1,-1 1,1-1,-1-1,1 1,0-1,-1 1,1-1,0-1,-1 1,1-1,3 0,2 0,-1-1,1 0,-1 0,1-1,-1 0,0-1,0 0,0 0,-1-1,1 0,-1-1,0 1,-1-2,1 1,-1-1,-1 0,1 0,-1-1,0 0,-1 0,0-1,0 1,-1-1,0 0,2-8,-1-1</inkml:trace>
  <inkml:trace contextRef="#ctx0" brushRef="#br0" timeOffset="53650.575">2843 2428,'-5'39,"-1"26,0 8,1-5,2-8,1-5,1-7,0-7,1-6,5-3,2-3,-1-2,-1-5</inkml:trace>
  <inkml:trace contextRef="#ctx0" brushRef="#br0" timeOffset="53801.18">2589 2880,'39'-10,"21"-8,7 0,0 2,-6 4,-8 5,-9 2,-6-2,-6 0,-8 1</inkml:trace>
  <inkml:trace contextRef="#ctx0" brushRef="#br0" timeOffset="54455.772">3916 2880,'-1'0,"1"1,-1-1,0 0,0 1,1-1,-1 0,0 1,0-1,0 0,0 0,0 0,1 0,-1 0,0 0,0 0,0 0,0 0,0 0,1 0,-1-1,0 1,0 0,0-1,1 1,-1 0,0-1,0 1,1-1,-1 1,0-1,1 0,-1 1,0-1,1 0,-1 1,1-1,-1 0,1 0,0 1,-1-1,1 0,0 0,-1 0,1 1,0-1,0 0,0 0,0 0,0 0,0 0,0 1,0-1,0 0,0 0,0 0,1 0,-1 0,0 1,1-1,-1 0,0 0,1 1,-1-1,1 0,-21 7,1 1,0 0,0 1,1 2,0 0,1 0,0 2,0 0,1 1,1 0,0 2,1 0,1 0,0 1,1 1,9-14,0-1,1 1,0 0,0 0,0 0,0 0,0 0,1 0,-1 0,1 1,0-1,0 0,0 1,0-1,1 1,-1 0,1-1,0 1,0-1,0 1,1-1,-1 1,1-1,0 1,0-1,0 1,0-1,1 0,-1 1,1-1,0 0,0 0,0 0,0-1,1 1,-1 0,1-1,0 0,-1 1,1-1,0 0,0 0,0-1,1 1,-1-1,0 1,1-1,-1 0,1 0,-1-1,1 1,-1-1,1 0,2 0,16-5,-1-2,0-1,-1-1,0 0,0-2,-1 0,-1-1,0-1,0-1,1-3,34-22,98-57,-149 95,-1 1,1-1,0 1,-1 0,1-1,-1 1,1 0,0 0,-1 0,1 0,0 1,-1-1,1 0,0 1,-1-1,1 1,-1-1,1 1,-1 0,1 0,-1 0,0 0,1 0,-1 0,0 0,0 0,0 0,1 0,-1 1,-1-1,1 0,0 1,0-1,0 1,-1-1,1 1,-1 0,1-1,-1 1,0-1,1 2,6 18</inkml:trace>
  <inkml:trace contextRef="#ctx0" brushRef="#br0" timeOffset="54805.642">4227 3190,'213'-326,"-176"284,-36 44,1-1,-1 0,0 0,0 1,0-1,0 1,0-1,-1 1,1-1,0 1,-1-1,1 1,-1 0,1-1,-1 1,0 0,0-1,0 1,0 0,0-1,0 1,0 0,-1 0,1-1,-1 2,1-1,-1 25,5 75,-3-99,-1 0,1-1,0 1,0 0,0-1,1 1,-1-1,0 0,1 1,0-1,-1 0,1 0,0 0,0 0,0 0,1 0,-1-1,0 1,1-1,-1 0,1 1,-1-1,1 0,0 0,-1-1,1 1,0-1,0 1,-1-1,1 0,0 0,0 0,1 0,7-2,1-1,-1 0,1-1,-1 0,0-1,0 0,-1 0,0-1,0-1,0 0,-1 0,0-1,8-8,44-30,-27 24,-19 13</inkml:trace>
  <inkml:trace contextRef="#ctx0" brushRef="#br0" timeOffset="55387.802">5242 2795,'-276'188,"269"-184,0 0,1 1,0 0,0 0,0 0,0 1,1 0,0 0,0 0,0 1,1-1,0 1,0 0,1 0,0 1,0-1,1 1,0-1,0 1,0 0,1 0,1 1,0-7,1 0,0 0,1 0,-1 0,0 0,0 0,1 0,-1 0,1-1,0 1,0-1,-1 1,1-1,0 0,0 0,0 0,0 0,0 0,0 0,1 0,-1-1,0 1,0-1,1 0,-1 1,0-1,0 0,1 0,-1 0,0-1,2 0,70-19,165-142,-172 116,-65 46,-1 1,0-1,1 1,-1-1,0 1,0 0,0 0,1 0,-1-1,0 1,0 0,0 0,0 1,0-1,-1 0,1 0,0 0,0 1,-1-1,1 0,-1 1,1-1,-1 0,1 1,-1-1,0 0,0 1,0-1,0 1,0-1,0 1,0-1,0 0,0 1,-1-1,1 1,-1-1,1 0,-1 1,1 3,-1 22,8 69,-7-93,1 0,1 0,-1 0,0 0,1-1,-1 1,1 0,0-1,0 1,0-1,0 0,1 1,-1-1,1 0,-1 0,1-1,0 1,-1-1,1 1,0-1,0 0,0 0,0 0,0 0,0 0,0-1,1 0,1 1,6-3,0 0,-1 0,0-1,1-1,-1 1,-1-2,1 1,0-1,-1-1,0 0,-1 0,1-1,-1 0,0 0,-1-1,0 0,0 0,0-1,-1 1,-1-2,1 1,0-3,16-32,-1-2,-3 1,-2-2,-1-1,1-14,-10 36,5-12,-3-1,-1 0,-2-1,-2 1,-1-21,-19-10,16 68,0 1,0 0,0-1,0 1,0 0,0 0,0-1,0 1,0 0,0 0,-1 0,1 1,0-1,-1 0,1 0,0 1,-1-1,1 1,-1-1,0 1,1 0,-1-1,1 1,-1 0,1 0,-1 0,0 0,1 1,-1-1,1 0,-1 0,1 1,-1-1,1 1,-1 0,1-1,0 1,-1 0,1 0,0 0,0 0,-1 0,1 0,0 0,-13 13,0 1,1 0,1 1,0 1,1-1,1 2,1 0,0 0,1 0,1 1,1 0,1 1,0-1,2 1,0 0,-2 9,2 0,0 0,2 0,1 1,2-1,0 0,2 0,7 24,-8-41,0-1,1 1,0-1,1 0,0 0,0 0,1-1,1 0,0 0,0-1,1 0,0 0,1 0,0-1,0-1,1 1,0-2,0 1,0-1,1-1,0 0,9 3,36-3,-31-8</inkml:trace>
  <inkml:trace contextRef="#ctx0" brushRef="#br0" timeOffset="55899.851">6005 2795,'-12'20,"0"0,2 1,0 0,2 1,0 0,2 0,0 0,1 1,1 0,2 0,0 10,1-31,1 1,0-1,-1 0,1 1,1-1,-1 0,0 1,0-1,1 0,-1 1,1-1,0 0,0 0,0 1,0-1,0 0,0 0,0 0,1 0,-1 0,1-1,-1 1,1 0,0-1,0 1,0-1,0 0,0 1,0-1,0 0,0 0,0 0,1-1,-1 1,0-1,0 1,1-1,-1 1,1-1,-1 0,0 0,1-1,-1 1,0 0,1-1,-1 1,0-1,0 0,1 0,-1 1,0-2,0 1,1-1,16-14,-2-1,0-1,-1-1,0 0,-2-1,0 0,6-15,59-78,-78 111,-1 1,1-1,-1 1,1 0,0-1,0 1,0 0,0 0,0 0,0 0,0 0,0 0,1 0,-1 0,0 0,0 0,1 1,-1-1,1 1,-1-1,1 1,-1-1,0 1,1 0,-1-1,1 1,0 0,-1 0,1 0,-1 1,1-1,-1 0,1 0,-1 1,0-1,1 1,-1-1,1 1,-1 0,0 0,1-1,-1 1,0 0,0 0,0 0,0 0,0 0,0 1,0-1,0 0,0 0,0 1,-1-1,1 1,0-1,-1 0,1 1,-1-1,0 2,8 172,-10-115,-32 406,31-431,-1-1,-2-1,-1 1,-2-1,-1 0,-1-1,-2 0,-2-1,-15 25,29-53,0-1,0 1,0-1,0 1,-1-1,1 0,-1 0,1 0,-1 0,0 0,0 0,0 0,0-1,0 1,0 0,0-1,-1 0,1 0,0 0,-1 0,1 0,-1 0,0 0,1-1,-1 1,1-1,-1 0,0 0,1 0,-1 0,0 0,1-1,-1 1,1-1,-1 1,1-1,-1 0,1 0,-1 0,1-1,0 1,0-1,-1 1,1-1,0 1,0-1,1 0,-1 0,-1-2,-1-10,1 0,0-1,1 1,1-1,0 1,1-1,1 1,1-11,0-15,2-29,3 0,3 1,3 0,2 1,7-8,-15 51</inkml:trace>
  <inkml:trace contextRef="#ctx0" brushRef="#br0" timeOffset="56400.026">6766 2823,'-7'1,"0"0,0 1,0 0,1 0,-1 0,0 1,1 0,-1 0,1 1,0-1,0 2,1-1,-1 0,1 1,0 0,0 1,1-1,-1 1,1-1,0 1,1 1,-1-1,1 0,1 1,-1 0,1-1,0 1,1 0,-1 0,2 0,-1 0,1 1,0 0,0-5,0 0,1 0,-1 0,1 0,0 0,0-1,0 1,0 0,1 0,-1-1,1 1,0-1,-1 1,1-1,0 0,0 0,1 0,-1 0,0 0,1 0,-1-1,1 1,0-1,-1 0,1 1,0-1,0-1,0 1,-1 0,1-1,0 1,0-1,0 0,0 0,0 0,0 0,0-1,0 1,2-1,63 18,-67-14,0 0,0 0,0-1,-1 1,1 0,-1 0,0 0,0 0,0 0,0 0,-1 0,1 0,-1 0,1-1,-1 1,0 0,0 0,0-1,-1 1,1 0,-1-1,1 0,-1 1,0-1,0 0,0 0,0 0,0 0,-1 0,1 0,0-1,-1 1,0 0,1-1,-10 12,-1-1,0-1,-1 0,0-1,-1 0,0-2,0 1,-1-2,0 0,-12 3,-36-19,51-1</inkml:trace>
  <inkml:trace contextRef="#ctx0" brushRef="#br0" timeOffset="56652.659">7162 2936,'-19'34,"-2"10,3-1</inkml:trace>
  <inkml:trace contextRef="#ctx0" brushRef="#br0" timeOffset="56801.919">7133 2655,'0'0</inkml:trace>
  <inkml:trace contextRef="#ctx0" brushRef="#br0" timeOffset="57301.858">7670 2682,'-14'14,"6"-7,0 0,0 1,1 0,0 0,1 0,0 1,0 0,1 0,0 1,1-1,0 1,4-6,0 0,1 0,-1 0,1 0,0-1,0 1,0 0,0-1,1 1,0-1,0 1,0-1,0 1,0-1,0 0,1 0,0-1,-1 1,1 0,0-1,0 1,1-1,-1 0,0 0,1-1,-1 1,1-1,0 1,0-1,-1 0,1-1,0 1,0 0,0-1,2 0,40 18,-43-16,1 0,-1 0,1 0,-1 0,0 1,0-1,0 1,0 0,0 0,-1 0,1 0,-1 1,0-1,0 0,0 1,-1 0,1-1,-1 1,0 0,0 0,0 0,0 0,-1 0,1 0,-1 0,0 0,-1 0,1 0,-1 0,1 0,-1-1,0 1,-1 0,1 0,-1 0,1-1,-1 1,0-1,0 0,-2 3,-7 6,0 1,-1-2,0 1,-1-2,0 1,0-2,-1 0,-1-1,1 0,-1-1,-1 0,1-2,-1 0,0 0,0-2,-15 2,7-2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0,'4'20,"3"19,-1 10,-2 5,0-2,-2 0,-1-4,-1-1,1-3,-2 1,-4-4,-1-2,0 0,1-1,1-2,2-3,1-1,0-7</inkml:trace>
  <inkml:trace contextRef="#ctx0" brushRef="#br0" timeOffset="548.7">0 480,'110'-22,"-36"8,-1-3,-1-4,30-14,-83 26,-1-2,-1 0,0-1,0-1,-1 0,-1-1,0-1,-1-1,-1 0,0 0,-1-1,-1-1,-1 0,0 0,-1-1,3-13,-12 33,1-1,-1 0,1 0,-1 0,0 0,1 0,-1 0,0 0,1 0,-1 0,0 0,1 0,-1 0,1 0,-1 0,0 0,1 0,-1 0,0 0,1-1,-1 1,0 0,1 0,-1 0,0-1,0 1,1 0,-1 0,0-1,0 1,1 0,-1-1,0 1,0 0,0 0,1-1,-1 1,0-1,-2 38,-25 119,17-110,2-1,2 2,2-1,1 13,3-56,0 1,0-1,0 1,1-1,-1 1,1-1,-1 0,1 1,0-1,1 0,-1 0,0 1,1-1,0 0,0 0,0-1,0 1,0 0,0-1,1 1,-1-1,1 0,0 0,-1 0,1 0,0 0,0-1,1 1,-1-1,0 0,0 0,1 0,-1 0,0 0,1-1,-1 0,1 0,-1 0,1 0,-1 0,0-1,1 1,-1-1,1 0,2-1,83-50,-82 46,0 0,1 1,0-1,0 1,0 1,0 0,1 0,-1 0,1 1,0 1,0-1,9 0,-14 3,-1 1,0 0,0 0,0 0,1 1,-1-1,0 1,-1-1,1 1,0 0,0 0,-1 0,1 1,-1-1,0 0,0 1,0 0,0-1,0 1,0 0,-1 0,1 0,-1 0,0 0,0 1,0-1,0 0,-1 0,1 1,-1-1,0 1,16 40,-13-41,-1 0,1 0,0 0,0 0,0 0,0-1,0 1,1-1,-1 0,1 0,0 0,-1-1,1 1,0-1,0 0,0 0,0 0,0-1,0 1,0-1,0 0,0 0,0 0,0-1,0 0,0 1,0-1,0-1,0 1,0 0,-1-1,1 0,0 0,-1 0,0 0,1-1,-1 1,0-1,0 0,1-2,33-20,-19 16</inkml:trace>
  <inkml:trace contextRef="#ctx0" brushRef="#br0" timeOffset="830.41">1242 565,'6'0,"0"0,-1-1,1 1,0-1,0 0,-1-1,1 0,-1 1,1-2,-1 1,0 0,0-1,0 0,0-1,0 1,-1-1,1 1,-1-2,0 1,0 0,-1-1,1 1,-1-1,0 0,0 0,-1 0,1-1,-1 1,0-1,-1 1,0-1,1 0,-2 1,1-1,0-5,-3 8,1 0,0 0,-1 0,1 0,-1 1,0-1,0 1,0-1,0 1,0 0,0-1,-1 1,1 1,-1-1,0 0,1 0,-1 1,0 0,0-1,0 1,0 0,0 1,0-1,0 0,-1 1,1 0,0 0,0 0,0 0,0 0,-1 0,1 1,0 0,0-1,0 1,0 1,0-1,0 0,1 1,-1-1,0 1,1 0,-1 0,1 0,-1 0,1 0,0 0,0 1,0-1,0 1,0 0,0 1,-8 7,1 0,0 0,1 1,0 0,1 1,0-1,1 1,1 1,0-1,1 1,0 0,1 0,0 0,1 1,1-1,0 8,2-17,-1-1,1 1,0 0,0-1,0 1,1 0,0-1,-1 0,2 1,-1-1,0 0,1 0,0 0,0 0,0-1,0 1,1-1,-1 0,1 0,0 0,0 0,0-1,0 1,0-1,1 0,-1 0,1-1,-1 1,1-1,1 0,147 10,-148-11,23-1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07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253 213,'176'-164,"-116"115,-58 49,0 1,0-1,0 1,-1 0,1-1,0 1,0 0,-1 0,1 0,0 0,-1 0,1 1,-1-1,0 0,1 1,-1-1,0 1,0-1,0 1,0 0,0-1,0 1,0 0,-1 0,1 0,-1-1,1 1,-1 0,0 0,1 0,-1 0,0 0,0 0,-1 0,1 0,0 1,1 3,5 46,-2 1,-2-1,-2 1,-5 21,1-45,-1 0,-1 0,-2-1,-1 0,-1 0,-2-1,0 0,-2-1,-1 0,-1-1,-1-1,-1-1,-1 0,-12 9,14-11,-1-2,-1 0,-1-1,-1-1,0-1,-1-1,-1-1,0-1,-20 8,-28-4,70-16,-1-1,1 0,-1 0,1 0,-1 0,1 0,-1-1,1 1,0 0,-1-1,1 1,-1-1,1 1,0-1,-1 1,1-1,0 0,0 0,0 0,-1 0,1 0,0 0,0 0,0 0,1 0,-1 0,0-1,0 1,1 0,-1-1,0 1,1 0,0-1,-1 1,1-1,0 1,0-1,-1 1,1 0,0-1,0 1,1-1,-1 1,0-1,0 1,1-1,-1 1,5-15,1 1,1 0,0 1,0-1,2 2,0-1,0 1,1 0,1 1,0 0,2-1,37-34,2 2,1 3,49-29,16-13,-95 65,-5 2</inkml:trace>
  <inkml:trace contextRef="#ctx0" brushRef="#br0" timeOffset="282.28">789 355,'-15'20,"0"1,1 1,1 1,2-1,0 2,1 0,1 0,2 0,-3 16,9-38,1 1,-1 0,1 0,0-1,0 1,0 0,0 0,1-1,-1 1,1 0,0 0,0-1,0 1,0-1,0 1,0-1,1 1,-1-1,1 0,-1 1,1-1,0 0,0 0,0 0,0-1,1 1,-1 0,0-1,1 0,-1 1,1-1,-1 0,1 0,0 0,-1-1,1 1,0-1,0 1,-1-1,1 0,0 0,0 0,-1-1,1 1,0 0,1-2,9 1,-1-2,1 0,-1 0,0-2,0 1,0-1,-1-1,1 0,-2-1,1 0,-1 0,0-1,0-1,-1 0,0 0,0 0,-1-1,-1-1,0 1,3-6,-9 13,1-1,0 0,-1 0,0 0,0 0,0 0,0 0,-1 0,1 0,-1-1,0 1,0 0,-1 0,1 0,-1 0,0 0,0 0,-1 0,1 0,-1 0,1 0,-1 1,0-1,-1 1,1-1,-1 1,1 0,-1 0,0 0,0 0,-1 0,1 1,0 0,-1-1,1 1,-1 1,0-1,0 0,0 1,0 0,0 0,0 0,0 0,0 1,0-1,0 1,0 0,-1 0,1 1,0-1,0 1,0 0,0 0,-14 10,4 0</inkml:trace>
  <inkml:trace contextRef="#ctx0" brushRef="#br0" timeOffset="529.996">1127 693,'-9'-14,"-4"-15,1-7,7-2,5 1,6 1,3 3,5 1,4 7,4 2,3 1,3-1,0 4,1-1,0 5,-4 3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9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3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6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9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3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5:02.9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0 256,'17'15,"-1"2,-1-1,0 2,-2 0,0 1,-1 0,0 1,-2 0,-1 1,0 0,0 4,-1 16,-1 2,-3-1,-1 1,-2-1,-2 1,-1 0,-3-1,-6 25,8-43,-7 164,10-184,0-1,1 1,0 0,-1 0,1-1,1 1,-1-1,1 1,-1-1,1 0,0 1,0-1,0 0,1 0,-1 0,1-1,0 1,-1 0,1-1,0 0,1 0,-1 0,0 0,1 0,-1-1,1 1,-1-1,1 0,2 0,115 7,-98-9,346-40,296-67,553-12,-863 51,-352 69,0-1,0 0,1 0,-1 0,0 0,0 0,0 0,0-1,0 0,0 1,-1-1,1 0,0 0,-1-1,0 1,1 0,-1-1,0 0,0 1,-1-1,1 0,0 0,-1 0,0 0,0 0,0 0,0 0,0-1,0 1,-1 0,0 0,0-1,0 1,0 0,0-1,-1-1,-6-44,-3 1,-2 0,-1 0,-10-15,13 32,-122-418,122 421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9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9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3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5:5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57 135,'57'376,"-29"-127,-33-172,-2-59</inkml:trace>
  <inkml:trace contextRef="#ctx0" brushRef="#br0" timeOffset="519.988">0 192,'44'-22,"1"1,1 3,0 2,2 1,19-1,-24 4,-41 12,124-20,-123 20,0 0,0 0,0 0,1 1,-1-1,0 1,0 0,-1 0,1 0,0 1,0-1,0 0,-1 1,1 0,-1 0,1 0,-1 0,0 0,0 0,0 0,0 1,0-1,0 1,0-1,-1 1,0 0,1 0,-1 0,0 0,0 0,-1 0,1 0,-1 0,1 0,-1 0,0 0,0 0,0 1,-2 6,-1 0,1 0,-1-1,-1 1,0-1,0 1,-1-1,0 0,-1-1,0 0,-6 7,1 1,-135 169,144-181,0 0,0-1,1 1,-1 0,1 0,0 0,0 0,0 0,1 0,0 0,-1 1,2-1,-1 0,0 0,1 0,0 0,-1 0,2 0,-1 0,0 0,1 0,0-1,0 1,0 0,0-1,0 0,1 1,1 0,98 74,-55-48,-45-28,1-1,-1 1,-1 0,1 0,0 0,0 0,-1 0,1 0,-1 0,1 0,-1 1,0-1,0 0,0 1,0-1,-1 1,1-1,-1 1,1-1,-1 1,0 0,0-1,0 1,0-1,-1 1,1 0,-1-1,1 1,-1-1,0 1,0-1,0 0,0 1,-1-1,1 0,0 0,-1 0,0 0,1 0,-1 0,0 0,0 0,0-1,0 1,-1-1,1 1,-22 14,0-1,0-1,-1-1,-1-1,0-2,-1 0,-10 1,-19 8,41-13,6-2,0 0,-1-1,1 0,-1 0,0-1,0-1,0 1,0-1,-10-1,19-1,1 1,0-1,-1 0,1 1,0-1,0 0,0 1,-1-1,1 0,0 0,0 1,0-1,0 0,0 1,0-1,0 0,1 0,-1 1,0-1,0 0,0 1,1-1,-1 0,0 1,1-1,-1 1,1-1,-1 0,0 1,1-1,-1 1,1-1,0 1,-1-1,1 1,-1 0,1-1,0 1,-1 0,1-1,0 1,-1 0,1 0,0 0,-1 0,1 0,0-1,0 1,17-10</inkml:trace>
  <inkml:trace contextRef="#ctx0" brushRef="#br0" timeOffset="1151.147">847 672,'0'6,"1"0,0 0,0-1,0 1,0 0,1 0,0-1,0 1,1-1,-1 0,1 0,1 0,-1 0,0 0,1 0,0-1,0 0,1 0,-1 0,1 0,0-1,0 0,0 0,0 0,0 0,1-1,-1 0,1 0,0-1,0 1,-1-1,1-1,0 1,0-1,0 0,0 0,0 0,0-1,0 0,-1 0,1-1,0 0,156-122,-159 123,-1 0,1 1,0-1,-1 1,1 0,-1 0,1 0,0 0,-1 0,1 1,-1-1,1 1,-1-1,1 1,-1 0,1 0,-1 0,0 1,1-1,-1 0,0 1,0-1,0 1,0 0,0 0,-1 0,1 0,0 0,-1 0,1 0,-1 1,0-1,0 0,0 1,0-1,0 1,-1-1,1 1,-1-1,1 1,-1-1,0 1,0 0,0-1,13 30,-8-26,-1 0,1-1,0 1,1-1,-1 0,1 0,0 0,0-1,1 0,-1-1,1 1,0-1,0 0,0-1,0 0,1 0,-1 0,0-1,1 0,-1 0,1-1,-1 0,1-1,-1 1,1-1,-1-1,1 0,-1 0,0 0,0-1,0 0,0 0,-1 0,1-1,-1 0,4-3,19-12,-1 0,0-2,-2-1,-1-1,0-1,-2-1,-1-1,7-12,-9 11,-1-2,-2 0,-1-2,-1 1,-1-2,-2 0,-1 0,-2-1,-1-1,-2 1,-1-1,-1 0,-3 0,-1-28,1 59,-1 0,0 0,0 0,0 0,0 0,-1 0,1 0,-1 0,0 0,0 0,0 0,0 0,0 0,-1 0,1 1,-1-1,1 1,-1-1,0 1,0-1,-1 1,1 0,0 0,-1 0,1 1,-1-1,1 0,-1 1,0 0,0-1,0 1,0 0,1 1,-1-1,-1 0,1 1,0 0,0 0,0 0,0 0,0 0,0 0,0 1,0-1,0 1,0 0,0 0,0 0,1 1,-1-1,-1 1,-5 7,0 1,1-1,0 2,1-1,0 1,1 0,0 1,0-1,1 1,1 0,0 0,0 1,2-1,-1 1,2 0,-1 6,-1 5,0 0,2 0,1 0,1 0,0 0,2-1,1 1,1-1,1 1,1-1,1-1,9 19,-7-22,1 0,1-1,1 0,0-1,1 0,1-1,0 0,8 4,-5-17,-30-28,0 13</inkml:trace>
  <inkml:trace contextRef="#ctx0" brushRef="#br0" timeOffset="1406.032">1411 334,'39'0,"41"0,16 0,7 0,-5-5,-9-2,-15 1,-11 1,-6 2,-8-4,-3-1,-4 2,-5 1,-9 2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5:5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1,'10'38,"-2"33,-2 8,-3 0,-1-7,-1-13,-1-10,0-10,-1-6,1-4,0-2,-1-1,1-5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5:5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87 253,'23'-2,"-1"-2,0-1,1 0,-2-2,1 0,-1-2,0 0,-1-1,0-1,-1-1,12-10,-28 21,-1-1,1 0,0 0,-1 0,0 0,1 0,-1 0,0-1,0 1,0-1,0 1,-1-1,1 0,-1 0,1 0,-1 0,0 0,0 0,-1 0,1 0,0 0,-1 0,0-1,0 1,0 0,0 0,0 0,-1-1,0 1,1 0,-1 0,0 0,0 0,-1 0,1 0,-1 0,1 1,-1-1,0 0,0 1,0 0,0-1,-1 1,1 0,-1 0,1 0,-1 0,0 0,-4-1,-1-1,1 2,0-1,-1 1,0 0,1 0,-1 1,0 0,0 0,0 1,0 0,0 1,1 0,-1 0,0 0,0 1,1 0,-1 1,1 0,0 0,-7 4,0 0,0 1,0 0,1 1,0 1,0 0,1 1,0 0,1 1,1 0,-3 5,9-12,0-1,0 1,0 0,1-1,0 2,0-1,1 0,-1 1,1-1,0 1,1-1,-1 1,1 0,0 0,0 0,1 0,0 0,0 0,1 0,-1 0,1-1,0 1,1 0,-1 0,1-1,0 1,1-1,0 1,-1-1,1 0,1 0,-1 0,1-1,0 1,0-1,0 0,1 0,0 0,1 0,9 2,0-2,1 0,0 0,0-1,0-1,0-1,0 0,0-1,0-1,15-3,94-34,-104 29</inkml:trace>
  <inkml:trace contextRef="#ctx0" brushRef="#br0" timeOffset="683.4">991 28,'-22'3,"1"0,-1 2,1 0,0 1,1 2,0 0,0 1,0 0,1 2,1 1,0 0,0 1,2 1,-14 13,27-24,0 0,0 0,0 0,0 1,1-1,0 1,-1-1,1 1,1 0,-1 0,0 0,1 0,0 0,0 0,0 0,0 0,1 0,0 1,0-1,0 0,0 0,0 0,1 1,0-1,0 0,0 0,0 0,1 0,0 0,0 0,0-1,0 1,0-1,1 1,-1-1,1 0,0 0,0 0,0 0,1 0,-1-1,1 1,-1-1,1 0,2 1,4-3,0 1,0-1,0-1,-1 0,1 0,0-1,0-1,-1 1,0-1,1-1,-1 0,0 0,-1-1,1 0,-1 0,0-1,6-5,27-15,-15 10,0-1,-1-1,-1-1,-1-1,0-1,-2-1,8-11,-172 237,123-166,1 0,2 2,2 0,2 0,1 1,2 1,2 0,-1 30,8-59,1 1,1-1,0 1,1-1,0 0,1 0,0 0,1 0,1 0,0-1,0 0,2 0,-1 0,1-1,1 0,0 0,1-1,0 0,6 5,-14-13,0 0,1-1,0 1,-1-1,1 1,0-1,0 1,-1-1,1 0,0 0,0 0,1 0,-1 0,0 0,0-1,0 1,0-1,1 1,-1-1,0 0,1 0,-1 0,0 0,0 0,1-1,-1 1,0-1,0 0,0 1,1-1,-1 0,0 0,0 0,0 0,-1-1,1 1,0 0,0-1,-1 1,1-1,-1 0,1 0,-1 1,0-1,1 0,-1 0,0 0,0 0,-1-1,1 1,0 0,-1 0,1 0,-1-1,0 0,1-5,-2 0,1 0,-1 1,0-1,-1 0,0 1,0-1,0 1,-1 0,0-1,-1 1,0 1,0-1,0 1,-1-1,0 1,0 0,0 1,-1-1,0 1,0 0,-2 0,-153-88,150 87,-112-52,122 57,1 0,-1 0,0 0,1 0,-1 0,1 0,-1 0,1 0,-1 0,1-1,0 1,0 0,0 0,0-1,0 1,0 0,0 0,0 0,0-1,0 1,1 0,-1 0,0 0,1-1,-1 1,1 0,-1 0,1 0,0 0,-1 0,1 0,0 0,0 0,0 1,0-1,0 0,0 0,0 1,0-1,1 0,45-28,188-65,-95 47,-116 40</inkml:trace>
  <inkml:trace contextRef="#ctx0" brushRef="#br0" timeOffset="1178.326">1301 395,'47'-51,"-2"-2,-2-2,31-55,-62 94,-7 22,-25 121,20-123,1 0,-1 0,1 0,-1 0,1 0,1 0,-1 0,0 0,1 0,0-1,0 1,0 0,0-1,1 0,-1 1,1-1,0 0,0 0,0-1,0 1,1-1,-1 1,1-1,-1 0,1 0,0-1,0 1,0-1,4 1,0-1,0-1,1-1,-1 1,0-1,1 0,-1-1,0 0,0-1,0 1,0-2,-1 1,1-1,-1 0,0 0,0-1,0 0,-1 0,0-1,0 0,0 0,0 0,-1-1,0 0,-1 0,3-5,3 1,101-160,-97 158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0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57,'1'-1,"-1"0,1 0,0 0,-1 0,1 0,-1 0,1 0,-1 0,1 0,-1 0,0 0,1 0,-1 0,0 0,0 0,0 0,0 0,0 0,0-1,0 1,0 0,-1 0,1 0,0 0,-1 0,1 0,-1 0,1 0,-1 0,1 0,-1 0,1 0,-1 0,0 1,0-1,1 0,-1 0,0 1,0-1,0 0,0 1,0-1,0 1,0-1,0 1,0 0,0-1,0 1,0 0,0 0,0 0,-1 0,-60 2,-22 26,82-27,0 0,0 0,1 0,-1 0,0 1,1-1,-1 0,1 1,0 0,-1-1,1 1,0 0,0 0,0-1,0 1,0 0,1 0,-1 0,0 0,1 0,0 0,-1 1,1-1,0 0,0 0,0 0,0 0,1 0,-1 0,1 0,-1 0,1 0,-1 0,1 0,0 0,0 0,0 0,0-1,1 1,-1 0,4 5,1-1,0 1,0-1,0-1,1 1,0-1,0 0,0-1,1 0,0 0,-1 0,6 0,36 22,-48-26,1 1,-1 0,0 0,1 0,-1 0,0 0,0 0,1 0,-1 0,0 1,0-1,0 0,0 1,-1-1,1 1,0-1,-1 1,1-1,-1 1,1-1,-1 1,0-1,1 1,-1 0,0-1,0 1,0 0,0-1,-1 1,1-1,0 1,-1 0,1-1,-1 1,1-1,-1 1,0-1,0 0,0 1,0-1,0 0,0 1,0-1,0 0,0 0,-1 1,-66 45,-58-11,86-43,27-4</inkml:trace>
  <inkml:trace contextRef="#ctx0" brushRef="#br0" timeOffset="461.579">1012 0,'-376'71,"262"-22,111-47,0 0,0 0,0 0,1 0,-1 1,0-1,1 1,0-1,0 1,0 0,0 0,0 0,0 0,1 0,-1 0,1 1,0-1,0 0,0 1,1-1,-1 1,1-1,0 0,0 1,0-1,0 1,0-1,1 1,0-1,0 1,0-1,0 0,1 2,0-1,1 1,0-1,0 0,1 0,-1 0,1 0,0 0,0-1,1 0,-1 0,0 0,1 0,0-1,0 1,0-1,0 0,0-1,0 1,0-1,0 0,1-1,-1 1,0-1,2 0,130-17,-101 6,0-2,-1-1,-1-1,-1-2,0-1,-1-2,-1-1,6-8,-33 26,17-13,-21 35,-4-7,0 0,0 0,1 1,1-1,0 1,0 0,2 0,-1-1,2 9,4-1</inkml:trace>
  <inkml:trace contextRef="#ctx0" brushRef="#br0" timeOffset="1034.316">1351 113,'4'52,"-3"-47,0-1,0 1,0-1,0 1,1-1,0 0,0 1,0-1,0 0,1-1,-1 1,1 0,0-1,0 1,0-1,1 0,-1 0,1 0,0-1,0 1,0-1,0 0,0 0,0 0,1-1,-1 1,0-1,1 0,-1 0,1-1,0 1,-1-1,1 0,-1 0,1-1,-1 1,1-1,-1 0,1 0,-1-1,1 1,-1-1,0 0,0 0,3-2,16-11,1 0,-2-1,0-2,-1 0,0-1,8-12,54-47,-83 78,0 1,0 0,0-1,0 1,0 0,0-1,0 1,0 0,0-1,0 1,0 0,1-1,-1 1,0 0,0-1,1 1,-1-1,0 1,1-1,-1 1,1 0,-1-1,1 0,-1 1,1-1,-1 1,1-1,-1 1,1-1,0 0,-1 0,1 1,0-1,-1 0,1 0,0 0,-1 0,1 1,0-1,-1 0,1 0,0 0,-1-1,1 1,0 0,-1 0,1 0,0 0,-1-1,1 1,-1 0,1 0,0-1,-1 1,1-1,-1 1,1-1,-1 1,1 0,-1-1,1 0,-1 1,0-1,1 1,-1-1,1 0,-7 25,2 0,1 1,1-1,1 0,1 1,2-1,0 1,1-1,4 10,11 43,-4-30,-3 2,-1-1,-3 1,-2 0,-1 1,-4-1,-1 3,0-45,0 0,-1 0,1-1,-2 1,1 0,-1-1,1 0,-2 0,1 0,-1 0,0 0,0-1,-1 1,1-1,-1 0,0-1,-1 1,1-1,-1 0,0 0,0-1,0 0,0 0,0 0,-1-1,0 0,1 0,-1 0,0-1,0 0,0-1,0 1,0-1,1-1,-1 1,0-1,0 0,0-1,0 0,-4-2,6 0,0-1,0-1,1 1,0-1,0 0,1 1,-1-2,1 1,1 0,-1-1,1 1,0-1,0 0,1 1,0-1,0 0,1 0,0 0,0 0,0 0,1 0,0 0,1 0,1-3,-2-17,-1 18,1 0,0 0,1 0,0 0,0 0,1 0,0 1,0-1,1 1,0 0,1 0,0 0,1-1,10-11</inkml:trace>
  <inkml:trace contextRef="#ctx0" brushRef="#br0" timeOffset="1500.017">2339 28,'-69'27,"-11"13,79-38,1-1,0 1,0 0,0 0,0-1,0 1,1 0,-1 0,1-1,-1 1,1 0,-1-1,1 1,0-1,0 1,0-1,0 1,0-1,0 1,0-1,0 0,1 0,-1 0,0 0,1 0,-1 0,1 0,-1 0,1 0,-1 0,1-1,0 1,-1-1,1 1,0-1,0 0,-1 0,1 0,0 0,1 0,7 4,-4-2,0-1,1 1,-2 0,1 0,0 1,0 0,-1 0,1 0,-1 1,0 0,0 0,-1 0,1 0,-1 1,0 0,0 0,0 0,-1 0,1 0,-2 1,1 0,0-1,-1 1,0 0,0 0,-1 0,0 1,0-1,0 0,-1 1,0-1,0 0,-1 0,1 1,-1-1,-1 0,1 0,-1 0,0 0,-3 5,0-3,0 0,0-1,-1 1,-1-1,1-1,-1 1,0-1,0 0,-1-1,0 0,0 0,0 0,0-1,-1-1,0 1,0-1,0-1,0 0,0 0,0 0,-1-1,1-1,0 0,-1 0,1-1,0 0,0 0,-2-1,-14-5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0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55,'15'0,"14"-4,6-3,3 1,0 2,-2 0,-3 2,-2 1,-1-5,-1 0,0 0,-2 1,-4 2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0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16,'39'5,"26"1,8-5,-5-2,-8-2,-10-4,-8-2,-12 1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152 224,'-5'9,"-6"9,-1 5,1 5,2 1,-1 1,0 0,2 0,-2-1,1 0,1 0,-3-5,2-2,1 0,-3-4,1-4</inkml:trace>
  <inkml:trace contextRef="#ctx0" brushRef="#br0" timeOffset="465.174">124 167,'2'1,"0"0,-1 1,1-1,0 0,-1 1,1-1,-1 0,0 1,1 0,-1-1,0 1,0 0,0 0,0 0,-1-1,1 1,0 0,-1 0,1 0,-1 0,0 0,1 0,-1 0,0 1,0-1,-1 0,3 8,9 41,2-1,3 0,1-1,19 35,36 33,-71-116,0 0,0 0,0 0,0 0,0 0,0-1,0 1,0-1,1 1,-1-1,0 1,0-1,0 1,1-1,-1 0,0 0,1 0,-1 0,0 0,0 0,1 0,-1 0,0 0,1-1,-1 1,0 0,0-1,1 1,-1-1,0 1,0-1,0 0,0 0,0 1,0-1,0 0,0 0,0 0,0 0,-1 0,1 0,0 0,0 0,-1-1,1 1,-1 0,1-1,22-65,-21 60,62-220,29-80,-96 302,-4 10</inkml:trace>
  <inkml:trace contextRef="#ctx0" brushRef="#br0" timeOffset="847.515">632 422,'0'24,"0"13,0 4,-5-4,-1-4,0-2,1-3,2 0,1-5</inkml:trace>
  <inkml:trace contextRef="#ctx0" brushRef="#br0" timeOffset="1130.819">604 450,'43'0,"19"0,4 0,-4 0,-14 0</inkml:trace>
  <inkml:trace contextRef="#ctx0" brushRef="#br0" timeOffset="1386.272">660 647,'33'0,"22"0,0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1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1,'5'24,"1"17,0 7,-1 0,-6-3,-3-5,-1-4,-5-4,1-2,-5-6,1-3,-2-4,2-1,-3 1,-2 4,1-3</inkml:trace>
  <inkml:trace contextRef="#ctx0" brushRef="#br0" timeOffset="614.266">114 283,'0'5,"1"0,0 0,0-1,1 1,-1-1,1 1,0-1,0 0,1 0,-1 0,1 0,0 0,0 0,0-1,1 0,-1 1,1-1,0 0,-1-1,1 1,1-1,-1 1,0-1,1-1,-1 1,1-1,-1 1,1-1,-1 0,1-1,0 1,0-1,-1 0,1 0,0-1,0 1,-1-1,5-1,6-4,0-1,0 0,-1 0,0-2,0 0,-1 0,0-1,-1-1,0 0,-1-1,0 0,0-1,-2 0,0 0,0-2,0 3,-2-1,0 0,0-1,-1 1,-1-1,0 0,-1-1,2-10,-7 26,1 0,-1-1,1 1,-1 0,0-1,1 1,-1-1,0 1,1-1,-1 1,0-1,0 1,0-1,1 0,-1 1,0-1,0 0,0 0,0 0,0 0,1 0,-1 0,0 0,0 0,0 0,0 0,0 0,0 0,1-1,-1 1,0 0,0-1,0 1,1 0,-1-1,0 1,0-1,1 1,-1-1,0 0,1 1,-1-1,1 0,-1 1,1-1,-1 0,1 0,0 1,-1-1,1 0,0 0,-1 0,1 0,0 0,0 1,0-1,0 0,0 0,0 0,0 0,0 0,0 0,-4 16,1 1,0 0,1-1,1 1,0 0,1 1,1-1,0 0,1-1,1 1,1 0,0-1,1 1,0-1,1-1,7 12,16 41,-23-48</inkml:trace>
  <inkml:trace contextRef="#ctx0" brushRef="#br0" timeOffset="1319.368">933 255,'-7'-1,"0"0,0 1,-1 0,1 0,0 1,0 0,0 0,0 0,0 1,0 0,1 1,-1 0,1 0,-1 0,1 1,0-1,0 1,1 1,-1-1,1 1,0 0,0 1,6-4,0 1,-1 0,2-1,-1 1,0-1,0 1,1-1,0 1,-1-1,1 0,0 0,0 0,0 0,0 0,0-1,1 1,-1-1,0 1,1-1,-1 0,1 0,0 0,-1 0,1 0,0 0,0-1,2 1,2 1,-5-2,1 0,-1 1,1-1,-1 0,1 1,-1-1,0 1,1 0,-1 0,0 0,1 0,-1 0,0 0,0 1,0-1,0 1,0-1,0 1,0 0,-1 0,1 0,-1 0,1 0,-1 0,0 0,0 1,0-1,0 0,0 1,0-1,-1 0,1 1,-1-1,1 1,-1-1,0 1,0-1,0 1,-1-1,1 1,-1-1,1 1,-1-1,0 1,0 0,-5 3,0-1,-1 0,1 0,-1 0,0-1,0 0,-1-1,1 1,-1-1,0-1,0 1,0-1,0-1,0 0,0 0,0 0,-1-1,-10-1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1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1 500,'15'-41,"2"0,1 1,3 1,1 1,14-18,69-53,-104 108,0 0,-1 0,1 1,0-1,-1 0,1 1,0-1,0 0,0 1,0 0,0-1,-1 1,1-1,0 1,0 0,0 0,0-1,0 1,0 0,0 0,0 0,0 0,0 0,0 0,0 0,0 1,0-1,0 0,0 0,0 1,0-1,0 1,0-1,0 1,-1-1,1 1,0 0,0-1,-1 1,1 0,0-1,-1 1,1 0,0 0,-1 0,0 0,1-1,-1 1,1 0,-1 0,0 0,0 0,1 0,-1 0,0 0,0 0,0 0,0 0,8 62,-8-46,-1-14,0-1,0 1,1 0,-1 0,1 0,-1 0,1 1,0-1,0 0,0 0,1 0,-1 0,1 0,-1 0,1 0,0 0,0 0,1-1,-1 1,0 0,1-1,0 1,-1-1,1 1,0-1,1 0,-1 1,0-1,0-1,1 1,-1 0,1 0,0-1,0 0,-1 1,1-1,0 0,0 0,0-1,1 1,8-5,0 0,0-1,-1 0,0-1,0 0,-1-1,1 0,-1 0,-1-1,0-1,0 0,0 0,-1 0,-1-1,0 0,5-10,52-55,-64 75,13-14,0 1,1 0,1 1,0 1,0 0,1 2,0-1,1 2,10-4,-24 11,-1 1,0-1,0 1,1-1,-1 1,0 0,1 0,-1 0,0 0,0 1,1-1,-1 1,0-1,0 1,1 0,-1 0,0 0,0 0,0 0,0 0,0 0,-1 1,1-1,0 1,0 0,-1-1,1 1,-1 0,0 0,0 0,1 0,-1 0,0 0,0 0,0 1,20 88,-17-61,-3-25,-1 0,0 0,1 0,0 0,0 0,0-1,1 1,0 0,0-1,0 1,0-1,1 0,-1 1,1-1,0-1,1 1,-1 0,1-1,-1 0,1 1,0-1,0-1,0 1,1-1,-1 1,1-1,-1-1,1 1,0-1,0 1,3-1,10-4</inkml:trace>
  <inkml:trace contextRef="#ctx0" brushRef="#br0" timeOffset="303.765">57 584,'39'15,"41"-1,16-2,2-8,-6-5,-9-7,-10-2,-6 1,-7-4,-7 2,-9 2,-6 2,-6 3,-2 2,-8 1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15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1,'-25'5,"1"1,0 1,0 1,1 1,0 2,1 0,-16 11,29-17,1 1,0 0,0 0,0 1,1 0,0 0,0 1,1 0,0 0,1 0,0 1,0 0,0 0,1 0,1 0,0 1,0 0,0-1,2 1,-2 5,12 89,-8-101,0 0,0 0,0 0,0 0,1 0,-1 0,1 0,0 0,0-1,0 1,0-1,0 1,0-1,1 0,-1 0,1 0,0 0,-1-1,1 1,0-1,0 1,0-1,0 0,0 0,0 0,1-1,-1 1,0-1,0 0,2 0,6-2,0-2,-1 0,0 0,0-1,0 0,0-1,-1 0,0 0,0-1,-1 0,1-1,-2 1,1-2,-1 1,0-1,-1 0,0-1,0 0,-2 5,132-216,-123 215,-13 30,-3-12,-1 1,1 0,0 0,1 1,0-1,1 0,1 1,0-1,1 1,0-1,1 0,4 12,-2-12,1-1,1 1,0-1,0 0,2-1,-1 1,1-1,1-1,0 0,2 2,-8-9,0 0,0 0,0-1,0 1,1-1,-1 0,1 1,0-1,0-1,-1 1,1-1,0 1,0-1,0 0,1-1,-1 1,0-1,0 1,0-1,0-1,1 1,-1-1,0 1,0-1,0 0,0 0,0-1,0 1,0-1,-1 0,1 0,0 0,-1-1,2 0,8-9</inkml:trace>
  <inkml:trace contextRef="#ctx0" brushRef="#br0" timeOffset="337.105">1023 170,'-10'15,"-7"8,-2 7,-2-3,3-1,-1 0,3 0,0-4,2-1,-1 1,2 1,-2-3,2 0,-1-4,0-4</inkml:trace>
  <inkml:trace contextRef="#ctx0" brushRef="#br0" timeOffset="620.111">713 198,'9'24,"14"13,6 4,4 1,1-7,-5-5,-3-7,-6-3,-2-5,-3 0,0-3,3-3,-3 2,2-2,-2-1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21.2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5989 710,'-288'-341,"267"326,0 0,-1 1,-1 1,0 1,0 1,-1 1,-1 1,0 1,0 1,0 1,-1 2,1 0,-1 2,-26 1,-408-31,-385 28,-88 67,682-33,2 11,1 11,-51 26,30 8,-197 94,346-126,3 5,3 5,2 5,3 5,1 8,52-42,3 3,1 2,3 3,1 1,3 3,2 1,2 3,3 1,-24 49,40-60,1 2,3 0,1 2,3 0,2 0,2 1,0 25,7-32,2 0,3 0,1 0,2 0,2 0,2-1,1 0,3-1,1 0,2-1,2-1,2-1,2 0,28 35,4-3,2-2,4-2,2-4,4-2,1-3,4-3,17 8,50 25,4-7,3-6,3-6,14-3,34 8,4-9,202 38,-248-73,2-6,0-7,88-4,-78-18,0-7,-1-8,-1-6,-1-8,-1-7,141-56,-167 44,-2-6,-3-5,-3-6,-3-6,12-16,-77 52,-1-4,-2-2,-2-3,-2-1,-3-3,-2-3,-2-1,-3-2,6-17,-28 35,-2 0,-2-1,-2-1,-1 0,-3-1,-1 0,-2-1,-3 0,-1 0,-2 0,-3-1,-2-16,-4-9,-4 0,-2 0,-4 1,-3 1,-2 1,-4 0,-16-27,-16-18,-4 2,-6 3,-3 3,-6 3,-4 4,-4 4,-4 2,-518-465,592 543,-3-2,1 0,0-1,2 0,-1-2,2 1,1-2,0 0,1-1,2 0,-2-6,5 1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23.7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3422 369,'-101'-61,"-2"6,-3 3,-2 6,-2 4,-54-11,104 37,-2 2,1 3,-2 2,1 3,-1 3,0 3,0 2,1 3,0 3,-35 10,-52 23,3 6,1 7,3 6,-70 44,130-62,2 4,2 3,3 4,1 3,4 3,2 4,2 2,4 3,3 2,2 3,4 3,-29 56,32-36,4 2,4 2,4 1,5 2,4 2,5 0,5 2,4 0,5 1,5 0,4 1,5-1,5 0,15 63,-19-130,2-1,2 0,2 0,1-1,2-1,1 0,3-1,0 0,3-2,1 0,1-1,2-2,1 0,2-2,1-1,1-1,1-2,9 4,-4-9,0-2,1-2,1-1,1-2,0-2,1-2,0-1,0-2,1-1,34-1,3-4,1-3,-1-4,-1-3,0-3,19-9,88-31,-3-9,-2-8,-4-7,-3-8,-4-8,127-92,-164 104,-4-6,-3-5,-5-5,-4-5,-4-5,-6-5,19-33,-94 106,-2-2,-2-1,-2-1,-1-1,-3-1,-1-1,-3-1,-1 0,-3-1,-1-1,-3 0,-1 0,-3 0,-2-1,-4-40,-5 34,-3 1,-3-1,-2 2,-2 0,-2 1,-3 1,-2 1,-2 1,-2 1,-2 1,-2 2,-2 1,-2 2,-2 2,-2 1,-1 1,-37-24,23 21,-1 3,-2 2,-2 3,-1 2,-2 3,0 3,-2 2,0 4,-1 2,-1 3,-1 3,0 3,0 3,-22 3,14 6,1 4,1 3,-1 3,2 3,0 4,2 3,0 2,2 4,1 3,1 3,-2 5,-17 15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24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4911,'30'-39,"2"2,1 1,2 2,2 1,28-19,-43 34,241-174,8 12,7 12,99-34,-65 32,1413-795,-1361 761,1322-713,-546 379,231-34,-681 303,-513 200,151-84,-310 143,0 1,1 1,0 1,1 0,-1 1,1 2,1 0,-1 1,0 0,1 2,-1 1,1 0,-1 2,1 0,11 3,-6 2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9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3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6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8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9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3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6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8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57 201,'5'0,"11"0,8 0,4 0,2 0,2 0,-1-5,-1-1,0 0,-1 1,0 1,-5 7,-2 2,-5 5,-5 2</inkml:trace>
  <inkml:trace contextRef="#ctx0" brushRef="#br0" timeOffset="290.255">0 399,'44'0,"18"0,4 0,-5 0,-7 0,-9 0,-7 0,-4 0,-10 0</inkml:trace>
  <inkml:trace contextRef="#ctx0" brushRef="#br0" timeOffset="851.543">254 3,'-2'-1,"1"1,-1-1,0 1,0 0,0 0,1-1,-1 1,0 0,0 1,0-1,0 0,1 1,-1-1,0 0,0 1,1 0,-1 0,0-1,1 1,-1 0,1 0,-1 0,1 1,-1-1,1 0,0 0,0 1,-1-1,1 1,0-1,0 1,1 0,-1-1,0 1,0 0,1-1,-1 1,1 0,0 0,-1 0,1-1,0 1,0 0,0 0,0 0,0 0,1-1,-1 1,1 0,-1 0,1-1,-1 1,1 0,0-1,0 1,1 1,9 8,2 1,0-1,0-1,1-1,0 0,0 0,1-2,0 0,1 0,9 2,65 33,-84-40,-1 0,0 0,0 1,0 0,0 0,-1 0,1 1,-1-1,0 1,0 0,0 1,-1-1,1 0,-1 1,0 0,0 0,-1 0,1 0,-1 0,0 1,-1-1,1 1,-1-1,0 1,0-1,-1 1,0 0,0-1,-1 6,-8 3,-1-1,0 1,-1-2,0 1,-1-2,-1 1,0-2,0 0,-1 0,0-1,-6 2,-21 13,-68 56,98-66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3,'-18'-2,"0"1,-1 1,1 1,0 1,0 0,0 1,0 1,0 1,1 0,0 1,0 1,0 1,1 0,0 1,1 1,0 0,0 2,1-1,0 2,0 1,10-8,1 1,0-1,1 0,-1 1,1 0,1-1,-1 1,1 0,0 0,1 0,-1 0,2 0,-1 0,1 0,0-1,0 2,-1-5,1 0,-1-1,1 1,0 0,0-1,0 1,0-1,0 1,0-1,1 0,-1 1,1-1,-1 0,1 0,0 0,0 0,0 0,0-1,0 1,1-1,-1 1,0-1,1 0,-1 0,1 0,-1 0,1 0,0 0,-1-1,1 1,0-1,-1 0,1 0,0 0,0 0,-1 0,1-1,0 1,-1-1,3 0,8-5,0-1,0 0,-1-1,1-1,-2 1,1-2,-1 0,-1 0,0-1,-1 0,1-1,-2 0,6-10,2 0,75-103,-91 125,0 1,0-1,0 1,0-1,0 0,0 1,0-1,1 1,-1-1,0 0,0 1,0-1,1 1,-1-1,0 0,1 1,-1-1,0 0,1 0,-1 1,0-1,1 0,-1 0,0 1,1-1,-1 0,1 0,-1 0,0 0,1 0,-1 0,1 0,-1 0,1 0,-1 0,0 0,1 0,-1 0,1 0,-1 0,1 0,-1 0,0 0,1 0,-1-1,1 1,-1 0,0 0,1-1,-1 1,0 0,1 0,-1-1,0 1,1 0,-1-1,-6 40,-1-11,2-1,0 1,2-1,1 1,2 0,1 0,0 0,2 0,4 13,16 66,-16-89</inkml:trace>
  <inkml:trace contextRef="#ctx0" brushRef="#br0" timeOffset="251.078">853 116,'-19'38,"-11"18,-1 4,0-3,6-7,2-12,5-7,5-5,5-6</inkml:trace>
  <inkml:trace contextRef="#ctx0" brushRef="#br0" timeOffset="563.259">598 144,'10'9,"8"14,5 7,-1 3,1 1,1 0,-3-2,-6-1,0-6,-3-2,1-1,-1 1,2-3,-1-1,-3-3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8,'0'-8,"-20"22,10-3,0 1,1 1,1 0,0 0,0 1,2 0,-1 0,2 1,0-1,-3 16,-4 26,2 2,2 0,3 0,2 52,3-55,-3-34,2 1,0-1,1 1,2-1,0 1,1-1,1 0,1 0,0 0,2-1,1 1,0-2,2 1,0-1,1-1,11 15,6-15,-17-17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0,'-11'198,"2"-142,3 1,2-1,3 1,2 10,0-31,37-135,-35 91,3-7,0 1,1-1,0 1,2 0,-1 1,2 0,0 0,0 1,12-11,-20 22,1 0,-1 0,1 0,-1 0,1 0,-1 0,1 1,-1-1,1 1,-1 0,1 0,0 0,-1 0,1 0,0 0,-1 1,1-1,-1 1,1 0,-1 0,1 0,-1 0,0 0,1 1,-1-1,0 1,0-1,0 1,0 0,0-1,0 1,-1 0,1 1,-1-1,1 0,-1 0,0 1,0-1,0 0,0 1,0-1,0 1,-1 0,1-1,-1 1,0-1,0 1,0 0,0-1,0 1,0 0,1 141,-2-119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0 142,'19'0,"16"0,7 5,1 1,-2 0,-3-1,-3-1,-3-7,-7-2</inkml:trace>
  <inkml:trace contextRef="#ctx0" brushRef="#br0" timeOffset="321.424">170 1,'-10'43,"-3"19,1 4,2-4,3-9,3-7,2-8,-4-10,-1-5,1-6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4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989 959,'5'24,"-4"23,-6 7,-2 0,-6-5,1-5,-4-11,2-6,-2-2,-3-2,2-4</inkml:trace>
  <inkml:trace contextRef="#ctx0" brushRef="#br0" timeOffset="481.735">932 1185,'28'-4,"-11"4,0-1,0 0,0-2,0 0,-1-1,0 0,1-2,-1 0,-1 0,1-2,-2 0,1-1,-1 0,0-1,0 0,-2-1,3-3,28-58,-49 84,0 2,0-1,1 1,1 0,0 0,1 0,0 0,1 8,2 150,16-132,-4-27</inkml:trace>
  <inkml:trace contextRef="#ctx0" brushRef="#br0" timeOffset="916.493">1525 1158,'-19'14,"-11"10,4 0,11-3,14-6,11 0,3 2,6-3,-1 3,-9 2,-10-2,-10-4,-8-4,-1-3</inkml:trace>
  <inkml:trace contextRef="#ctx0" brushRef="#br0" timeOffset="-4498.386">1 508,'1'2,"0"-1,0 1,1-1,-1 1,0-1,1 1,0-1,-1 0,1 0,0 1,-1-1,1-1,0 1,0 0,0 0,0-1,0 1,0-1,0 1,0-1,0 0,0 0,0 0,0 0,0 0,0 0,0-1,0 1,0-1,1 0,12-5,0-1,0 0,-1-1,0-1,0-1,-1 1,0-2,-1 0,0-1,-1 0,0 0,-1-1,0-1,-1 1,-1-2,3-5,7-7,-8 13,0 0,0 0,-1-1,-1 0,-1-1,0 0,-1 0,-1 0,0-1,-1 1,1-14,-4 29,-1-1,0 1,0-1,1 1,-1-1,0 1,0-1,-1 1,1 0,0-1,0 1,-1-1,1 1,0-1,-1 1,0 0,1-1,-1 1,0 0,1 0,-1-1,0 1,0 0,0 0,0 0,0 0,-1 0,1 0,0 1,0-1,0 0,-1 1,1-1,0 0,-1 1,1 0,-1-1,1 1,-1 0,1 0,0-1,-1 1,1 0,-1 1,1-1,-1 0,0 0,-60 38,50-23,1 1,0 0,2 1,0 0,1 0,0 1,2 0,0 1,1-1,0 1,2 0,0 5,3-12,1 1,0-1,1 0,0 0,1-1,1 1,0 0,0-1,1 0,0 0,1 0,1-1,-1 0,2 0,-1-1,10 9,16 27,-28-37</inkml:trace>
  <inkml:trace contextRef="#ctx0" brushRef="#br0" timeOffset="-3730.262">481 451,'-45'92,"44"-91,0 0,0 0,1 0,-1 0,0 0,1 0,-1 0,0 0,1 0,0 0,-1 0,1 0,0 0,-1 0,1 1,0-1,0 0,0 0,0 0,0 0,0 1,0-1,0 0,1 0,-1 0,0 0,1 0,-1 1,1-1,-1 0,1 0,-1 0,1 0,0 0,0-1,-1 1,1 0,0 0,0 0,0-1,0 1,0 0,0-1,0 1,0-1,0 1,0-1,0 1,0-1,1 0,-1 0,0 0,0 1,0-1,0 0,1 0,-1-1,0 1,0 0,0 0,0 0,1-1,-1 1,0-1,0 1,0-1,40-21,-38 18,0 1,0 0,0 1,1-1,-1 0,1 1,0 0,0 0,0 0,0 1,0-1,0 1,0 0,1 0,-1 0,0 0,1 1,-1 0,1 0,-1 0,0 1,1-1,-1 1,0 0,1 0,-1 1,0-1,0 1,0 0,0 0,-1 0,1 0,0 1,-1 0,1 0,-2-1,1 1,-1-1,0 1,0 0,-1 0,1 0,0-1,-1 2,0-1,0 0,0 0,0 0,0 1,-1-1,1 0,-1 1,0-1,0 0,0 1,0-1,-1 0,1 1,-1-1,0 0,0 0,0 0,-1 0,1 0,-1 0,1 0,-1 0,0 0,0-1,0 1,-1-1,1 1,-2 0,0 1,0-1,0 0,0 0,0 0,-1 0,1-1,-1 0,0 0,0 0,1-1,-1 1,0-1,0 0,0-1,-1 1,1-1,0 0,0 0,0 0,0-1,0 0,0 0,0 0,-4-2,5 1,-1-1,0 1,1-1,-1 0,1 0,0 0,0-1,0 1,1-1,-1 0,1 0,0-1,0 1,0-1,0 0,-4-12</inkml:trace>
  <inkml:trace contextRef="#ctx0" brushRef="#br0" timeOffset="-3145.894">848 451,'19'0,"16"0,7 0,1 0,-2 0,-8 0</inkml:trace>
  <inkml:trace contextRef="#ctx0" brushRef="#br0" timeOffset="-2898.353">1017 282,'-4'38,"-8"28,0 6,1-3,2-14</inkml:trace>
  <inkml:trace contextRef="#ctx0" brushRef="#br0" timeOffset="-2429.982">1158 734,'66'-42,"-1"-3,-3-2,23-26,-58 49,-1-2,-1-1,-1-1,19-30,-32 41,0 0,-1 0,-1-1,-1 0,0 0,-1-1,-2 0,1 0,-2 0,-1-1,0 0,-1-12,-2 30,1-1,-1 1,0-1,0 1,0-1,0 1,0-1,-1 1,1-1,-1 1,0 0,1-1,-1 1,0 0,0-1,-1 1,1 0,0 0,-1 0,1 0,-1 0,0 1,0-1,1 0,-1 1,0-1,0 1,-1 0,1-1,0 1,0 0,-1 0,1 1,0-1,-1 0,1 1,-1 0,1-1,-1 1,1 0,-1 0,1 0,-1 1,1-1,0 1,-1-1,1 1,-1 0,-1 1,-11 7,0 1,1 1,0 0,0 1,2 1,-1 0,2 1,0 0,0 1,2 0,0 0,0 1,1 0,1 1,-3 13,5-20,0 1,2-1,-1 1,1 0,1 0,-1 0,2 0,0 0,0 1,1-1,1 0,-1 1,2-1,0 0,0 0,1 0,0 0,1-1,0 1,1-1,0 0,1 0,0 0,0-1,1 0,0 0,1-1,7 7,9 3</inkml:trace>
  <inkml:trace contextRef="#ctx0" brushRef="#br0" timeOffset="-2164.474">1722 395,'-4'29,"-2"19,0 6,1-6</inkml:trace>
  <inkml:trace contextRef="#ctx0" brushRef="#br0" timeOffset="-1751.774">1722 451,'20'-4,"10"-3,6 1,-4 2</inkml:trace>
  <inkml:trace contextRef="#ctx0" brushRef="#br0" timeOffset="-1499.189">1751 564,'29'0,"14"-4,0-3</inkml:trace>
  <inkml:trace contextRef="#ctx0" brushRef="#br0" timeOffset="-845.313">311 818,'539'0,"-144"-27,2-3,-374 30</inkml:trace>
  <inkml:trace contextRef="#ctx0" brushRef="#br0" timeOffset="1899.28">1976 0,'96'398,"-60"-176,-33-201,-1 1,-1-1,-1 0,0 1,-2-1,-1 0,-1 0,0 0,-2 0,0-1,-1 1,-6 10,7-19,-4 15,-1 0,-2-1,-1 0,-1-1,-1-1,-1 0,-1-1,-15 14,-123 106,140-129</inkml:trace>
  <inkml:trace contextRef="#ctx0" brushRef="#br0" timeOffset="4602.965">2372 621,'5'5,"6"1,6 0,5-1,4-2,2-1,0-1,2 0,-1-1,1 0,-1-1,-5 1</inkml:trace>
  <inkml:trace contextRef="#ctx0" brushRef="#br0" timeOffset="4849.043">2287 875,'38'0,"18"0,4 0,-8 0</inkml:trace>
  <inkml:trace contextRef="#ctx0" brushRef="#br0" timeOffset="9106.629">2710 1185,'35'-33,"-1"-3,-2 0,-1-2,-2-1,18-34,-23 34,-2-1,-1-1,-2-1,-2-1,-2-1,-2 0,-1 0,-3-1,-2-2,-5 27,0 5,0 0,-2 1,1-1,-2 0,0 1,-1-1,0 0,-1 1,-1 0,-1-3,4 15,-1 0,1 0,-1 0,0 0,0 0,0 0,0 1,0-1,0 1,-1 0,1-1,0 1,-1 0,1 0,-1 0,1 1,-1-1,1 1,-1-1,0 1,1 0,-1 0,1 0,-1 0,0 1,1-1,-1 1,1-1,-1 1,1 0,-1 0,1 0,0 0,-1 0,1 1,0-1,0 1,0 0,0-1,0 1,0 0,1 0,-1 0,0 0,1 0,0 1,-1-1,1 0,0 1,0-1,1 1,-2 1,-12 17,1 1,0 0,2 1,0 0,2 1,1 0,0 0,2 1,1 0,1 0,1 0,1 0,1 1,2-1,0 1,2-1,4 20,30 106,-26-51,-11-76</inkml:trace>
  <inkml:trace contextRef="#ctx0" brushRef="#br0" timeOffset="9721.802">3161 847,'-30'193,"10"-103,21-91,-1 1,1-1,-1 1,1 0,0-1,-1 1,1 0,0-1,0 1,-1 0,1 0,0 0,-1 0,1-1,0 1,0 0,0 0,-1 1,1-1,0 0,-1 0,1 0,0 0,0 1,-1-1,1 0,0 1,-1-1,1 0,0 1,-1-1,1 1,-1-1,1 1,-1-1,1 1,-1-1,1 1,-1 0,1-1,-1 1,0 0,1-1,-1 1,0 0,0 0,0-1,0 1,1 0,-1-1,0 1,0 0,0 0,0-1,0 1,-1 0,1 0,0-1,0 1,0 0,-1 0,139-93,-137 91,0 0,0 1,1-1,-1 1,0-1,1 1,-1-1,1 1,-1 0,0 0,1 0,-1 0,1 0,-1 0,0 0,1 0,-1 1,0-1,1 0,-1 1,0-1,1 1,-1 0,0-1,0 1,1 0,-1 0,0 0,0 0,0 0,0 0,0 0,0 0,-1 0,1 0,0 0,0 0,-1 1,1-1,-1 0,1 1,-1-1,0 0,1 1,-1-1,0 1,-12 66,12-65,-1 1,-1-1,1 0,0 1,-1-1,1 0,-1 0,0 0,0 0,0 0,0 0,-1-1,1 1,-1-1,0 0,0 1,0-1,0-1,0 1,0 0,0-1,0 1,-1-1,1 0,0 0,-1 0,1-1,-1 1,0-1,1 0,-1 0,1 0,-1 0,1-1,-1 1,1-1,-1 0,1 0,0 0,-1-1,1 1,0-1,0 0,-1 0,-10-16,5-1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5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0,'-10'2,"0"0,0 1,0 0,0 0,0 1,0 1,1 0,0 0,0 0,0 1,1 1,0-1,0 1,0 1,1 0,0 0,1 0,0 0,0 1,1 0,0 1,0-1,1 1,-2 7,5-15,1 0,0 0,-1 0,1 0,0 0,0 0,0-1,0 1,0 0,0 0,1 0,-1 0,1 0,-1 0,1 0,0-1,0 1,0 0,0 0,0-1,0 1,0-1,0 1,1-1,-1 1,1-1,-1 0,1 0,-1 0,1 0,0 0,-1 0,1 0,0 0,0-1,0 1,0-1,0 1,-1-1,1 0,0 1,2-1,82-17,-60 2,-1 0,0-2,-1-1,-1-1,13-15,-34 32,0-1,1 1,-1 0,1-1,-1 1,1 0,0 1,0-1,0 0,0 1,0 0,0 0,1 0,-1 0,0 0,1 0,-1 1,0 0,1 0,-1 0,0 0,1 0,-1 0,1 1,-1 0,0 0,0 0,0 0,1 0,-1 1,0-1,0 1,-1 0,1 0,0 0,-1 0,1 0,-1 1,1-1,0 2,3 8,1 0,-2 0,1 1,-2 0,0 0,0 0,-1 0,-1 1,0-1,-1 1,-1-1,0 1,0 0,-1-1,-1 2,1 21,-35 153,18-123,16-52,-2 0,0 0,0 0,-1 0,-1-1,0 0,-1 0,0-1,-1 0,-1 0,0 0,0-1,-1-1,0 0,-11 8,-67 23,86-41,-1 0,0 0,1 1,-1-2,0 1,1 0,-1 0,0-1,1 0,-1 1,1-1,-1 0,1 0,-1 0,1-1,-1 1,1 0,0-1,0 0,0 0,0 1,0-1,0 0,1 0,-1-1,0 1,1 0,0 0,-1-1,1 1,0-1,0 1,1-1,-1 0,-1-4,1 0,0 0,0 0,0 0,1 0,0-1,1 1,-1 0,1 0,1 0,-1 0,1 0,1 0,-1 1,1-1,0 1,0-1,1 1,0 0,1 0,99-105,-84 96,0 1,1 1,0 1,1 1,1 1,0 1,0 1,0 1,1 1,0 1,18-1,-17 4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1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9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3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6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8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57 201,'5'0,"11"0,8 0,4 0,2 0,2 0,-1-5,-1-1,0 0,-1 1,0 1,-5 7,-2 2,-5 5,-5 2</inkml:trace>
  <inkml:trace contextRef="#ctx0" brushRef="#br0" timeOffset="290.255">0 399,'44'0,"18"0,4 0,-5 0,-7 0,-9 0,-7 0,-4 0,-10 0</inkml:trace>
  <inkml:trace contextRef="#ctx0" brushRef="#br0" timeOffset="851.543">254 3,'-2'-1,"1"1,-1-1,0 1,0 0,0 0,1-1,-1 1,0 0,0 1,0-1,0 0,1 1,-1-1,0 0,0 1,1 0,-1 0,0-1,1 1,-1 0,1 0,-1 0,1 1,-1-1,1 0,0 0,0 1,-1-1,1 1,0-1,0 1,1 0,-1-1,0 1,0 0,1-1,-1 1,1 0,0 0,-1 0,1-1,0 1,0 0,0 0,0 0,0 0,1-1,-1 1,1 0,-1 0,1-1,-1 1,1 0,0-1,0 1,1 1,9 8,2 1,0-1,0-1,1-1,0 0,0 0,1-2,0 0,1 0,9 2,65 33,-84-40,-1 0,0 0,0 1,0 0,0 0,-1 0,1 1,-1-1,0 1,0 0,0 1,-1-1,1 0,-1 1,0 0,0 0,-1 0,1 0,-1 0,0 1,-1-1,1 1,-1-1,0 1,0-1,-1 1,0 0,0-1,-1 6,-8 3,-1-1,0 1,-1-2,0 1,-1-2,-1 1,0-2,0 0,-1 0,0-1,-6 2,-21 13,-68 56,98-66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3,'-18'-2,"0"1,-1 1,1 1,0 1,0 0,0 1,0 1,0 1,1 0,0 1,0 1,0 1,1 0,0 1,1 1,0 0,0 2,1-1,0 2,0 1,10-8,1 1,0-1,1 0,-1 1,1 0,1-1,-1 1,1 0,0 0,1 0,-1 0,2 0,-1 0,1 0,0-1,0 2,-1-5,1 0,-1-1,1 1,0 0,0-1,0 1,0-1,0 1,0-1,1 0,-1 1,1-1,-1 0,1 0,0 0,0 0,0 0,0-1,0 1,1-1,-1 1,0-1,1 0,-1 0,1 0,-1 0,1 0,0 0,-1-1,1 1,0-1,-1 0,1 0,0 0,0 0,-1 0,1-1,0 1,-1-1,3 0,8-5,0-1,0 0,-1-1,1-1,-2 1,1-2,-1 0,-1 0,0-1,-1 0,1-1,-2 0,6-10,2 0,75-103,-91 125,0 1,0-1,0 1,0-1,0 0,0 1,0-1,1 1,-1-1,0 0,0 1,0-1,1 1,-1-1,0 0,1 1,-1-1,0 0,1 0,-1 1,0-1,1 0,-1 0,0 1,1-1,-1 0,1 0,-1 0,0 0,1 0,-1 0,1 0,-1 0,1 0,-1 0,0 0,1 0,-1 0,1 0,-1 0,1 0,-1 0,0 0,1 0,-1-1,1 1,-1 0,0 0,1-1,-1 1,0 0,1 0,-1-1,0 1,1 0,-1-1,-6 40,-1-11,2-1,0 1,2-1,1 1,2 0,1 0,0 0,2 0,4 13,16 66,-16-89</inkml:trace>
  <inkml:trace contextRef="#ctx0" brushRef="#br0" timeOffset="251.078">853 116,'-19'38,"-11"18,-1 4,0-3,6-7,2-12,5-7,5-5,5-6</inkml:trace>
  <inkml:trace contextRef="#ctx0" brushRef="#br0" timeOffset="563.259">598 144,'10'9,"8"14,5 7,-1 3,1 1,1 0,-3-2,-6-1,0-6,-3-2,1-1,-1 1,2-3,-1-1,-3-3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8,'0'-8,"-20"22,10-3,0 1,1 1,1 0,0 0,0 1,2 0,-1 0,2 1,0-1,-3 16,-4 26,2 2,2 0,3 0,2 52,3-55,-3-34,2 1,0-1,1 1,2-1,0 1,1-1,1 0,1 0,0 0,2-1,1 1,0-2,2 1,0-1,1-1,11 15,6-15,-17-17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0,'-11'198,"2"-142,3 1,2-1,3 1,2 10,0-31,37-135,-35 91,3-7,0 1,1-1,0 1,2 0,-1 1,2 0,0 0,0 1,12-11,-20 22,1 0,-1 0,1 0,-1 0,1 0,-1 0,1 1,-1-1,1 1,-1 0,1 0,0 0,-1 0,1 0,0 0,-1 1,1-1,-1 1,1 0,-1 0,1 0,-1 0,0 0,1 1,-1-1,0 1,0-1,0 1,0 0,0-1,0 1,-1 0,1 1,-1-1,1 0,-1 0,0 1,0-1,0 0,0 1,0-1,0 1,-1 0,1-1,-1 1,0-1,0 1,0 0,0-1,0 1,0 0,1 141,-2-119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0 142,'19'0,"16"0,7 5,1 1,-2 0,-3-1,-3-1,-3-7,-7-2</inkml:trace>
  <inkml:trace contextRef="#ctx0" brushRef="#br0" timeOffset="321.424">170 1,'-10'43,"-3"19,1 4,2-4,3-9,3-7,2-8,-4-10,-1-5,1-6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4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989 959,'5'24,"-4"23,-6 7,-2 0,-6-5,1-5,-4-11,2-6,-2-2,-3-2,2-4</inkml:trace>
  <inkml:trace contextRef="#ctx0" brushRef="#br0" timeOffset="481.735">932 1185,'28'-4,"-11"4,0-1,0 0,0-2,0 0,-1-1,0 0,1-2,-1 0,-1 0,1-2,-2 0,1-1,-1 0,0-1,0 0,-2-1,3-3,28-58,-49 84,0 2,0-1,1 1,1 0,0 0,1 0,0 0,1 8,2 150,16-132,-4-27</inkml:trace>
  <inkml:trace contextRef="#ctx0" brushRef="#br0" timeOffset="916.493">1525 1158,'-19'14,"-11"10,4 0,11-3,14-6,11 0,3 2,6-3,-1 3,-9 2,-10-2,-10-4,-8-4,-1-3</inkml:trace>
  <inkml:trace contextRef="#ctx0" brushRef="#br0" timeOffset="-4498.386">1 508,'1'2,"0"-1,0 1,1-1,-1 1,0-1,1 1,0-1,-1 0,1 0,0 1,-1-1,1-1,0 1,0 0,0 0,0-1,0 1,0-1,0 1,0-1,0 0,0 0,0 0,0 0,0 0,0 0,0-1,0 1,0-1,1 0,12-5,0-1,0 0,-1-1,0-1,0-1,-1 1,0-2,-1 0,0-1,-1 0,0 0,-1-1,0-1,-1 1,-1-2,3-5,7-7,-8 13,0 0,0 0,-1-1,-1 0,-1-1,0 0,-1 0,-1 0,0-1,-1 1,1-14,-4 29,-1-1,0 1,0-1,1 1,-1-1,0 1,0-1,-1 1,1 0,0-1,0 1,-1-1,1 1,0-1,-1 1,0 0,1-1,-1 1,0 0,1 0,-1-1,0 1,0 0,0 0,0 0,0 0,-1 0,1 0,0 1,0-1,0 0,-1 1,1-1,0 0,-1 1,1 0,-1-1,1 1,-1 0,1 0,0-1,-1 1,1 0,-1 1,1-1,-1 0,0 0,-60 38,50-23,1 1,0 0,2 1,0 0,1 0,0 1,2 0,0 1,1-1,0 1,2 0,0 5,3-12,1 1,0-1,1 0,0 0,1-1,1 1,0 0,0-1,1 0,0 0,1 0,1-1,-1 0,2 0,-1-1,10 9,16 27,-28-37</inkml:trace>
  <inkml:trace contextRef="#ctx0" brushRef="#br0" timeOffset="-3730.262">481 451,'-45'92,"44"-91,0 0,0 0,1 0,-1 0,0 0,1 0,-1 0,0 0,1 0,0 0,-1 0,1 0,0 0,-1 0,1 1,0-1,0 0,0 0,0 0,0 0,0 1,0-1,0 0,1 0,-1 0,0 0,1 0,-1 1,1-1,-1 0,1 0,-1 0,1 0,0 0,0-1,-1 1,1 0,0 0,0 0,0-1,0 1,0 0,0-1,0 1,0-1,0 1,0-1,0 1,0-1,1 0,-1 0,0 0,0 1,0-1,0 0,1 0,-1-1,0 1,0 0,0 0,0 0,1-1,-1 1,0-1,0 1,0-1,40-21,-38 18,0 1,0 0,0 1,1-1,-1 0,1 1,0 0,0 0,0 0,0 1,0-1,0 1,0 0,1 0,-1 0,0 0,1 1,-1 0,1 0,-1 0,0 1,1-1,-1 1,0 0,1 0,-1 1,0-1,0 1,0 0,0 0,-1 0,1 0,0 1,-1 0,1 0,-2-1,1 1,-1-1,0 1,0 0,-1 0,1 0,0-1,-1 2,0-1,0 0,0 0,0 0,0 1,-1-1,1 0,-1 1,0-1,0 0,0 1,0-1,-1 0,1 1,-1-1,0 0,0 0,0 0,-1 0,1 0,-1 0,1 0,-1 0,0 0,0-1,0 1,-1-1,1 1,-2 0,0 1,0-1,0 0,0 0,0 0,-1 0,1-1,-1 0,0 0,0 0,1-1,-1 1,0-1,0 0,0-1,-1 1,1-1,0 0,0 0,0 0,0-1,0 0,0 0,0 0,-4-2,5 1,-1-1,0 1,1-1,-1 0,1 0,0 0,0-1,0 1,1-1,-1 0,1 0,0-1,0 1,0-1,0 0,-4-12</inkml:trace>
  <inkml:trace contextRef="#ctx0" brushRef="#br0" timeOffset="-3145.894">848 451,'19'0,"16"0,7 0,1 0,-2 0,-8 0</inkml:trace>
  <inkml:trace contextRef="#ctx0" brushRef="#br0" timeOffset="-2898.353">1017 282,'-4'38,"-8"28,0 6,1-3,2-14</inkml:trace>
  <inkml:trace contextRef="#ctx0" brushRef="#br0" timeOffset="-2429.982">1158 734,'66'-42,"-1"-3,-3-2,23-26,-58 49,-1-2,-1-1,-1-1,19-30,-32 41,0 0,-1 0,-1-1,-1 0,0 0,-1-1,-2 0,1 0,-2 0,-1-1,0 0,-1-12,-2 30,1-1,-1 1,0-1,0 1,0-1,0 1,0-1,-1 1,1-1,-1 1,0 0,1-1,-1 1,0 0,0-1,-1 1,1 0,0 0,-1 0,1 0,-1 0,0 1,0-1,1 0,-1 1,0-1,0 1,-1 0,1-1,0 1,0 0,-1 0,1 1,0-1,-1 0,1 1,-1 0,1-1,-1 1,1 0,-1 0,1 0,-1 1,1-1,0 1,-1-1,1 1,-1 0,-1 1,-11 7,0 1,1 1,0 0,0 1,2 1,-1 0,2 1,0 0,0 1,2 0,0 0,0 1,1 0,1 1,-3 13,5-20,0 1,2-1,-1 1,1 0,1 0,-1 0,2 0,0 0,0 1,1-1,1 0,-1 1,2-1,0 0,0 0,1 0,0 0,1-1,0 1,1-1,0 0,1 0,0 0,0-1,1 0,0 0,1-1,7 7,9 3</inkml:trace>
  <inkml:trace contextRef="#ctx0" brushRef="#br0" timeOffset="-2164.474">1722 395,'-4'29,"-2"19,0 6,1-6</inkml:trace>
  <inkml:trace contextRef="#ctx0" brushRef="#br0" timeOffset="-1751.774">1722 451,'20'-4,"10"-3,6 1,-4 2</inkml:trace>
  <inkml:trace contextRef="#ctx0" brushRef="#br0" timeOffset="-1499.189">1751 564,'29'0,"14"-4,0-3</inkml:trace>
  <inkml:trace contextRef="#ctx0" brushRef="#br0" timeOffset="-845.313">311 818,'539'0,"-144"-27,2-3,-374 30</inkml:trace>
  <inkml:trace contextRef="#ctx0" brushRef="#br0" timeOffset="1899.28">1976 0,'96'398,"-60"-176,-33-201,-1 1,-1-1,-1 0,0 1,-2-1,-1 0,-1 0,0 0,-2 0,0-1,-1 1,-6 10,7-19,-4 15,-1 0,-2-1,-1 0,-1-1,-1-1,-1 0,-1-1,-15 14,-123 106,140-129</inkml:trace>
  <inkml:trace contextRef="#ctx0" brushRef="#br0" timeOffset="4602.965">2372 621,'5'5,"6"1,6 0,5-1,4-2,2-1,0-1,2 0,-1-1,1 0,-1-1,-5 1</inkml:trace>
  <inkml:trace contextRef="#ctx0" brushRef="#br0" timeOffset="4849.043">2287 875,'38'0,"18"0,4 0,-8 0</inkml:trace>
  <inkml:trace contextRef="#ctx0" brushRef="#br0" timeOffset="9106.629">2710 1185,'35'-33,"-1"-3,-2 0,-1-2,-2-1,18-34,-23 34,-2-1,-1-1,-2-1,-2-1,-2-1,-2 0,-1 0,-3-1,-2-2,-5 27,0 5,0 0,-2 1,1-1,-2 0,0 1,-1-1,0 0,-1 1,-1 0,-1-3,4 15,-1 0,1 0,-1 0,0 0,0 0,0 0,0 1,0-1,0 1,-1 0,1-1,0 1,-1 0,1 0,-1 0,1 1,-1-1,1 1,-1-1,0 1,1 0,-1 0,1 0,-1 0,0 1,1-1,-1 1,1-1,-1 1,1 0,-1 0,1 0,0 0,-1 0,1 1,0-1,0 1,0 0,0-1,0 1,0 0,1 0,-1 0,0 0,1 0,0 1,-1-1,1 0,0 1,0-1,1 1,-2 1,-12 17,1 1,0 0,2 1,0 0,2 1,1 0,0 0,2 1,1 0,1 0,1 0,1 0,1 1,2-1,0 1,2-1,4 20,30 106,-26-51,-11-76</inkml:trace>
  <inkml:trace contextRef="#ctx0" brushRef="#br0" timeOffset="9721.802">3161 847,'-30'193,"10"-103,21-91,-1 1,1-1,-1 1,1 0,0-1,-1 1,1 0,0-1,0 1,-1 0,1 0,0 0,-1 0,1-1,0 1,0 0,0 0,-1 1,1-1,0 0,-1 0,1 0,0 0,0 1,-1-1,1 0,0 1,-1-1,1 0,0 1,-1-1,1 1,-1-1,1 1,-1-1,1 1,-1-1,1 1,-1 0,1-1,-1 1,0 0,1-1,-1 1,0 0,0 0,0-1,0 1,1 0,-1-1,0 1,0 0,0 0,0-1,0 1,-1 0,1 0,0-1,0 1,0 0,-1 0,139-93,-137 91,0 0,0 1,1-1,-1 1,0-1,1 1,-1-1,1 1,-1 0,0 0,1 0,-1 0,1 0,-1 0,0 0,1 0,-1 1,0-1,1 0,-1 1,0-1,1 1,-1 0,0-1,0 1,1 0,-1 0,0 0,0 0,0 0,0 0,0 0,0 0,-1 0,1 0,0 0,0 0,-1 1,1-1,-1 0,1 1,-1-1,0 0,1 1,-1-1,0 1,-12 66,12-65,-1 1,-1-1,1 0,0 1,-1-1,1 0,-1 0,0 0,0 0,0 0,0 0,-1-1,1 1,-1-1,0 0,0 1,0-1,0-1,0 1,0 0,0-1,0 1,-1-1,1 0,0 0,-1 0,1-1,-1 1,0-1,1 0,-1 0,1 0,-1 0,1-1,-1 1,1-1,-1 0,1 0,0 0,-1-1,1 1,0-1,0 0,-1 0,-10-16,5-1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5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0,'-10'2,"0"0,0 1,0 0,0 0,0 1,0 1,1 0,0 0,0 0,0 1,1 1,0-1,0 1,0 1,1 0,0 0,1 0,0 0,0 1,1 0,0 1,0-1,1 1,-2 7,5-15,1 0,0 0,-1 0,1 0,0 0,0 0,0-1,0 1,0 0,0 0,1 0,-1 0,1 0,-1 0,1 0,0-1,0 1,0 0,0 0,0-1,0 1,0-1,0 1,1-1,-1 1,1-1,-1 0,1 0,-1 0,1 0,0 0,-1 0,1 0,0 0,0-1,0 1,0-1,0 1,-1-1,1 0,0 1,2-1,82-17,-60 2,-1 0,0-2,-1-1,-1-1,13-15,-34 32,0-1,1 1,-1 0,1-1,-1 1,1 0,0 1,0-1,0 0,0 1,0 0,0 0,1 0,-1 0,0 0,1 0,-1 1,0 0,1 0,-1 0,0 0,1 0,-1 0,1 1,-1 0,0 0,0 0,0 0,1 0,-1 1,0-1,0 1,-1 0,1 0,0 0,-1 0,1 0,-1 1,1-1,0 2,3 8,1 0,-2 0,1 1,-2 0,0 0,0 0,-1 0,-1 1,0-1,-1 1,-1-1,0 1,0 0,-1-1,-1 2,1 21,-35 153,18-123,16-52,-2 0,0 0,0 0,-1 0,-1-1,0 0,-1 0,0-1,-1 0,-1 0,0 0,0-1,-1-1,0 0,-11 8,-67 23,86-41,-1 0,0 0,1 1,-1-2,0 1,1 0,-1 0,0-1,1 0,-1 1,1-1,-1 0,1 0,-1 0,1-1,-1 1,1 0,0-1,0 0,0 0,0 1,0-1,0 0,1 0,-1-1,0 1,1 0,0 0,-1-1,1 1,0-1,0 1,1-1,-1 0,-1-4,1 0,0 0,0 0,0 0,1 0,0-1,1 1,-1 0,1 0,1 0,-1 0,1 0,1 0,-1 1,1-1,0 1,0-1,1 1,0 0,1 0,99-105,-84 96,0 1,1 1,0 1,1 1,1 1,0 1,0 1,0 1,1 1,0 1,18-1,-17 4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0 283,'59'17,"0"-3,1-2,0-2,0-3,1-3,0-3,0-2,18-4,68 2,13 3,-149 0</inkml:trace>
  <inkml:trace contextRef="#ctx0" brushRef="#br0" timeOffset="329.732">85 622,'302'-18,"-37"-11,-255 28,4-3,1 2,-1 0,0 0,1 1,-1 1,0 0,1 2,-1-1,0 1,0 1,0 1,0 0,0 1,4 2,-4 3</inkml:trace>
  <inkml:trace contextRef="#ctx0" brushRef="#br0" timeOffset="927.314">480 1,'11'24,"1"0,1-1,1-1,1 0,1-1,1 0,0-2,2 0,13 10,116 77,-124-93,0 2,-2 0,1 1,-2 2,0 0,-1 1,-1 1,8 12,-25-29,0 1,1-1,-2 1,1-1,0 1,-1 0,1 0,-1 0,0 0,-1 0,1 0,-1 0,1 0,-1 0,0 0,-1 0,1 0,-1 0,0 0,0 0,0 0,0 0,-1 0,1 0,-1-1,0 1,0-1,0 1,-1-1,0 0,1 0,-1 0,-3 3,-117 78,114-79,-218 117,169-93,51-23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917,'34'0,"20"0,6 0,-2 0,-7 0,-6-4,-7-3,-5 1,-3 1,-7-3,-2 0,-5 1</inkml:trace>
  <inkml:trace contextRef="#ctx0" brushRef="#br0" timeOffset="266.133">1690 1172,'53'-5,"22"-6,3-1,-7 1,-10 2,-12 4,-8 1,-12 3</inkml:trace>
  <inkml:trace contextRef="#ctx0" brushRef="#br0" timeOffset="-934.884">505 862,'-19'-7,"0"1,0 0,-1 2,0 0,1 2,-1 0,-1 1,1 1,0 0,0 2,0 1,1 0,-1 1,1 1,-1 1,-4 3,13-4,1 1,0 0,0 1,0 0,1 0,0 1,1 0,0 0,0 1,0 1,1-1,1 1,0 0,0 0,-3 9,4-11,1 1,0-1,1 1,-1-1,2 1,-1 0,1 0,1 0,0 1,0-1,1 0,0 0,0 1,1-1,0 0,1 0,0 0,0 0,1 0,0 0,1-1,0 1,2 2,-2-5,0-1,0 0,0 0,1 0,0 0,0-1,0 0,0 0,1-1,-1 1,1-1,0 0,0-1,0 1,1-1,-1 0,1-1,-1 1,1-2,-1 1,1 0,-1-1,1-1,0 1,-1-1,1 0,-1 0,0-1,1 0,-1 0,0 0,0-1,0 0,0 0,0-1,-1 1,2-3,21-17,-2-1,0-2,-2 0,-1-2,-1 0,2-7,2 0,81-132,-86 145,-8 41,-12 71,-3-81,1 0,-1 1,1-1,1 1,0 0,0-1,1 1,0-1,0 0,1 1,1-1,0 0,0 0,0 0,1 0,1-1,-1 1,1-1,1 0,0-1,0 1,0-1,1 0,0-1,0 0,5 4,12 0,-2-4</inkml:trace>
  <inkml:trace contextRef="#ctx0" brushRef="#br0" timeOffset="-632.359">1154 1087,'-29'38,"-9"18,-3-1,5-5,9-6,9-5,3-11,3-4,0-6,2-7</inkml:trace>
  <inkml:trace contextRef="#ctx0" brushRef="#br0" timeOffset="-385.32">843 1116,'15'33,"14"21,6 2,4-5,-2-11,-6-6,-4-11,-2-8,-4-6</inkml:trace>
  <inkml:trace contextRef="#ctx0" brushRef="#br0" timeOffset="1880.928">2875 946,'61'-16,"-1"-3,-1-3,-1-2,-1-2,45-29,-72 36,-1-1,-1-2,0-1,-2 0,-1-3,-1 0,-1-1,-1-1,6-11,6-14,-3-1,-1-1,-3-2,18-57,-40 101,0-1,-2 1,1-1,-2 0,0 0,0-1,-2 1,0 0,0 0,-1 0,-3-13,4 26,-1 0,1 0,0 0,-1 0,1 0,-1 1,1-1,-1 0,1 0,-1 0,1 1,-1-1,0 0,0 1,1-1,-1 1,0-1,0 1,0-1,1 1,-1-1,0 1,0 0,0-1,0 1,0 0,0 0,0 0,0 0,0 0,0 0,0 0,0 0,0 0,0 0,0 0,1 1,-1-1,0 0,0 1,0-1,0 1,0-1,0 1,1-1,-1 1,0 0,-37 30,37-30,-27 28,2 1,2 0,0 2,3 1,0 0,2 2,2 0,1 1,-11 37,18-46,1 0,1 1,2-1,0 1,2 1,1-1,2 0,1 11,2-24,0 1,2-1,-1 0,2 0,0-1,1 0,1 0,0 0,0-1,1 0,1-1,2 2,-8-9,1 0,0 0,0 0,0-1,0 0,0 0,1 0,0 0,0-1,0 0,0-1,1 1,-1-1,3 0,3-2</inkml:trace>
  <inkml:trace contextRef="#ctx0" brushRef="#br0" timeOffset="2547.806">3863 550,'-29'112,"3"-35,26-76,-1 0,1 0,0-1,-1 1,1 0,0 0,0 0,0-1,-1 1,1 0,0 0,0 0,0 0,0-1,1 1,-1 0,0 0,0 0,0 0,1-1,-1 1,0 0,1 0,-1-1,1 1,-1 0,1-1,-1 1,1 0,-1-1,1 1,-1-1,1 1,0-1,0 1,-1-1,1 1,0-1,0 0,-1 1,1-1,0 0,0 0,0 0,-1 0,1 1,0-1,0 0,0 0,0-1,0 1,46-16,-34 10,-5 2,-1 0,1 1,0 0,0 0,0 1,0 0,0 1,0-1,1 2,-1-1,0 1,1 0,-1 1,0 0,0 0,1 1,-1 0,0 1,0-1,-1 1,4 2,-9-3,-1 1,1-1,-1 0,1 1,-1-1,0 1,0-1,0 1,0 0,0 0,-1-1,1 1,-1 0,0 0,0 0,0-1,0 1,0 0,0 0,-1 0,0-1,1 1,-1 0,0-1,0 1,0 0,-1-1,1 0,-1 1,1-1,-1 1,-62 66,-37-30,97-38,0 1,1-1,-1 0,0 0,0 0,0-1,0 0,0 1,0-1,0 0,0-1,1 1,-1-1,0 0,0 0,0 0,1 0,-1-1,0 1,1-1,-1 0,1 0,0-1,0 1,0 0,0-1,0 0,0 0,1 0,-1 0,1 0,0 0,0-1,0 1,0-1,1 1,-1-1,1 0,0 0,0 0,0 0,-2-51,3 30</inkml:trace>
  <inkml:trace contextRef="#ctx0" brushRef="#br0" timeOffset="3802.291">4597 382,'-14'-2,"0"1,0 0,0 1,0 1,0 0,1 1,-1 1,0 0,1 1,0 0,0 1,0 0,0 1,1 1,0 0,0 0,1 1,0 1,0 0,-1 2,0 5,0 0,1 1,1 1,1-1,0 2,2-1,0 1,-1 6,7-22,0 1,0-1,1 1,-1-1,1 1,0-1,0 1,0-1,0 1,1-1,0 1,-1-1,1 1,0-1,1 0,-1 1,1-1,-1 0,1 0,0 0,0 0,0 0,1-1,-1 1,1-1,-1 1,1-1,0 0,0 0,0 0,0 0,0-1,0 1,0-1,1 0,0 0,3 2,1-2,0 1,0-1,0 0,-1-1,1 0,0 0,0 0,0-1,0-1,0 1,-1-1,1-1,0 1,5-4,8-6,-1-1,-1-1,1-1,-2-1,0-1,-1 0,-1-1,7-11,21-21,-38 43,0 0,0 0,1 1,-1-1,1 2,1-1,-1 1,1 0,0 0,0 1,0 0,1 1,3-1,-9 5,0 0,0 0,0 0,-1 1,1 0,0-1,-1 1,1 0,-1 0,0 0,1 1,-1-1,0 1,0-1,-1 1,1-1,-1 1,1 0,-1 0,0 0,0 0,0 0,0 0,-1 0,1 0,-1 0,0 1,0-1,0 3,4 10,4 32,-1 1,-3 0,-1 0,-4 41,0-56,0-22,0 0,-1-1,-1 1,0-1,0 1,-1-1,-1 0,0-1,0 1,-1-1,0 0,-1 0,0-1,0 0,-1 0,-1-1,1 0,-1 0,-1-1,1 0,-1-1,0 0,-1 0,1-1,-1-1,0 1,-1-2,1 0,-1 0,1-1,-1 0,0-1,1-1,-9 0,17 0,1-1,-1 1,0-1,1 0,-1 0,1 0,0 0,-1 0,1 0,0-1,-1 1,1-1,0 0,0 1,0-1,1 0,-1 0,0 0,1-1,-1 1,1 0,0 0,0-1,0 1,0-1,0 1,0-1,1 1,-1-1,1 0,0 1,-1-1,1 0,1 1,-1-1,0 0,1 1,-1-1,1 1,0-1,0 0,0 1,0 0,0-1,0 1,1 0,-1 0,1-1,0 1,-1 0,1 1,0-1,0 0,1 0,12-15,-1 2,2 0,0 1,1 0,0 2,1 0,0 1,1 0,17-6,3-3,131-50,-145 62,-6-1</inkml:trace>
  <inkml:trace contextRef="#ctx0" brushRef="#br0" timeOffset="5468.101">2537 1256,'284'-23,"2"13,43 13,-68-1,511-2,-393-29,123 30,-213-29,-212 28,104-11,-136 3,1 3,-1 2,1 1,29 4,92-4,30-26,141 28,-168-28,112 27,-84-27,-57 17,-90 3,1 2,0 3,0 1,8 4,-45-2,211-28,-86 28,-116 0</inkml:trace>
  <inkml:trace contextRef="#ctx0" brushRef="#br0" timeOffset="7669.093">2932 1454,'0'737,"-25"-606,50-151,89-136,-112 154,7-10,1 1,1 0,0 0,0 1,1 0,0 1,0 1,1 0,0 1,1 0,0 1,0 0,1 1,-11 4,-1 1,1 0,0 0,-1 1,1-1,0 1,-1-1,1 1,-1 0,1 1,-1-1,1 0,-1 1,0 0,0 0,0 0,0 0,0 1,0-1,-1 1,1-1,-1 1,1 0,-1 0,0 0,0 0,-1 1,1-1,-1 0,1 1,-1-1,1 4,16 119,-19-22,1-104,1 1,0 0,-1-1,1 1,-1-1,1 1,0-1,-1 0,1 1,0-1,-1 0,1 1,0-1,0 0,-1 0,1 0,0 0,0 0,0 1,-1-1,1-1,0 1,0 0,-1 0,1 0,0 0,0 0,-1-1,1 1,0 0,0-1,-1 1,1-1,0 1,-1 0,1-1,-1 1,1-1,-1 0,1 1,-1-1,1 1,-1-1,1 0,-1 0,0 1,1-1,-1 0,0 1,0-1,0 0,1 0,-1 1,0-1,0 0,0 0,0 0,0 1,0-1,-1 0,1 0,10-18</inkml:trace>
  <inkml:trace contextRef="#ctx0" brushRef="#br0" timeOffset="8087.267">3835 1990,'39'5,"26"1,8 0,-5-1,-8-1,-10-2,-9-1,-6-1,-9-4,-9-3</inkml:trace>
  <inkml:trace contextRef="#ctx0" brushRef="#br0" timeOffset="8335.527">4061 1821,'-5'33,"-1"31,0 9,1-3,1-9,2-9,1-10,0-6,1-10</inkml:trace>
  <inkml:trace contextRef="#ctx0" brushRef="#br0" timeOffset="9814.222">4766 2075,'315'-259,"-180"93,-124 151,-1-1,0 1,-1-2,-1 1,-1-1,0 0,-1-1,-1 0,0-1,-4 17,-1 1,1 0,-1-1,1 1,-1 0,0-1,0 1,1 0,-1-1,0 1,0-1,-1 1,1 0,0-1,0 1,-1 0,1-1,-1 1,1 0,-1-1,1 1,-1 0,0 0,0 0,1 0,-1-1,0 1,0 0,0 1,0-1,0 0,-1 0,1 0,0 1,0-1,0 0,-1 1,1-1,0 1,-1 0,1-1,0 1,-1 0,1 0,-1 0,1 0,0 0,-1 0,1 0,0 0,-1 1,1-1,-1 0,1 1,0-1,0 1,-1 0,1-1,0 1,0 0,-1 0,-14 12,0 0,0 1,1 0,1 2,1-1,0 2,-7 11,-13 16,23-30,1 1,1-1,0 2,1-1,0 1,2 0,0 0,0 1,2 0,0 0,1-1,0 1,2 1,0-1,1 0,2 15,14 19,-5-33</inkml:trace>
  <inkml:trace contextRef="#ctx0" brushRef="#br0" timeOffset="10453.172">5331 1850,'-11'134,"11"-133,0 0,-1 0,1-1,-1 1,1 0,0 0,0 0,-1 0,1 0,0 0,0 0,0 0,0 0,0 0,0-1,0 1,1 0,-1 0,0 0,0 0,1 0,-1 0,0 0,1-1,-1 1,1 0,0 0,-1-1,1 1,-1 0,1 0,0-1,-1 1,1-1,0 1,0-1,0 1,-1-1,1 1,0-1,0 0,0 0,0 1,0-1,0 0,0 0,0 0,0 0,-1 0,1 0,1 0,51-21,-34 11,55 2,-72 8,-1 0,1 1,-1-1,1 0,-1 1,1-1,-1 1,1-1,-1 1,1 0,-1 0,0 0,1-1,-1 1,0 1,0-1,0 0,0 0,0 0,0 1,0-1,0 0,0 1,-1-1,1 0,0 1,-1-1,1 1,-1 0,0-1,1 1,-1-1,0 1,0-1,0 1,0 0,0-1,-1 1,1-1,0 1,-1-1,1 1,-1-1,1 1,-1 0,-1 3,0 0,-1 0,1 0,-1 0,0 0,-1-1,1 1,-1-1,1 0,-1 0,-1 0,1 0,0-1,-1 0,0 0,0 0,0 0,0-1,0 0,0 0,-1 0,1-1,0 0,-1 0,0 0,1-1,-1 1,1-1,-1-1,0 1,1-1,-1 0,1 0,-1-1,1 1,-9-10</inkml:trace>
  <inkml:trace contextRef="#ctx0" brushRef="#br0" timeOffset="11335.264">5811 1850,'14'-5,"15"-2,6 1,4 1,-2 1,-6-3,-4 0,-1 1,-1 1,0 1,1 3,-4 0</inkml:trace>
  <inkml:trace contextRef="#ctx0" brushRef="#br0" timeOffset="11620.348">5951 1680,'-4'38,"-3"23,1 5,2-4,0-7,7-13,2-14</inkml:trace>
  <inkml:trace contextRef="#ctx0" brushRef="#br0" timeOffset="12269.004">6205 2018,'15'-2,"0"-1,-1 0,0-1,0-1,0 0,0-1,-1-1,0 0,0-1,4-3,0-1,-1-1,0 0,-1 0,-1-2,-1 0,0-1,0 0,6-13,103-140,-108 149,-2 0,0-1,-2-1,0 0,-2 0,0-1,-1 0,-2-1,0 1,-1-8,-4 30,1-1,-1 0,0 0,0 1,0-1,0 0,0 0,-1 0,1 1,-1-1,1 0,-1 1,1-1,-1 0,0 1,0-1,0 1,0-1,0 1,0-1,0 1,0 0,-1 0,1-1,0 1,-1 0,1 0,-1 0,1 1,-1-1,0 0,1 0,-1 1,0-1,1 1,-1 0,0-1,0 1,-1 0,-66 23,58-16,0 0,1 0,0 2,0-1,1 1,0 1,0-1,1 2,0-1,1 1,1 0,-1 0,2 1,-1 0,2 0,0 1,0-1,1 1,0-1,1 1,1 0,0 10,0-8,2 1,-1-1,2 0,0 0,1 0,0 0,2 0,-1-1,2 0,0 1,0-2,2 1,-1-1,2 0,0-1,0 0,1 0,0-1,6 4,88 57,-87-64</inkml:trace>
  <inkml:trace contextRef="#ctx0" brushRef="#br0" timeOffset="14753.573">6968 1850,'0'4,"0"7,-5 6,-1 5,-1 4,-2 2,-1 1,6-4,5-12,1-7</inkml:trace>
  <inkml:trace contextRef="#ctx0" brushRef="#br0" timeOffset="15072.095">6996 1793,'29'-10,"18"-2,8-1,-3 4,-4 2,-10 7,-13 4</inkml:trace>
  <inkml:trace contextRef="#ctx0" brushRef="#br0" timeOffset="15439.464">6968 1934,'10'0,"7"4,6 3,4-1,3-1,0-2,-5-6,-2-2,-4 0</inkml:trace>
  <inkml:trace contextRef="#ctx0" brushRef="#br0" timeOffset="17519.083">7419 1370,'109'243,"-102"-227,-1 0,-1 0,0 0,-1 1,-1 0,-1 0,0 0,-1 0,-1 0,-1 0,0 0,-1-1,-1 1,0 0,-2-1,0 1,0-1,-2-1,0 1,-5 7,1-5,-1-1,-1 1,-1-2,0 0,-2-1,1 0,-2-1,0-1,0 0,-1-2,-1 0,-3 1,-99 51,101-53</inkml:trace>
  <inkml:trace contextRef="#ctx0" brushRef="#br0" timeOffset="18234.128">4710 1454,'-21'51,"2"1,2 1,3 1,2 0,3 1,-1 29,5-57,1 0,2 0,1 0,1 0,1 0,1 1,1-1,2-1,1 1,1-1,1 0,1 0,2-1,0 0,1-1,2-1,1 0,0 0,2-2,0 0,6 4,-15-18,1-1,0 1,0-2,1 0,-1 0,1 0,0-1,0-1,1 0,0 0,14 2</inkml:trace>
  <inkml:trace contextRef="#ctx0" brushRef="#br0" timeOffset="18923.287">8096 1370,'-33'103,"-142"217,-22-35,128-151,56-116</inkml:trace>
  <inkml:trace contextRef="#ctx0" brushRef="#br0" timeOffset="20371.999">8350 1623,'-2'2,"0"-1,1 1,-1-1,0 1,1-1,-1 1,1 0,-1 0,1 0,0 0,-1 0,1 0,0 0,1 0,-1 1,0-1,1 0,-1 0,1 1,-1-1,1 0,0 1,0-1,0 0,1 1,-2 0,-8 77,-5-1,-2-1,-4 0,-4-2,-32 74,29-100,14-33</inkml:trace>
  <inkml:trace contextRef="#ctx0" brushRef="#br0" timeOffset="20935.306">8210 2018,'7'4,"1"0,0 0,1 0,-1-1,0-1,1 0,0 0,0 0,-1-1,1 0,0-1,0 0,0-1,0 1,0-2,-1 1,1-1,0-1,-1 1,1-2,-1 1,0-1,0 0,-1 0,1-1,-1 0,0-1,0 0,4-4,68-120,-23-4,-36 75,-10 3,-9 55,-1 0,0 1,0-1,0 0,0 0,0 0,-1 0,1 1,0-1,0 0,0 0,-1 0,1 1,-1-1,1 0,0 1,-1-1,1 0,-1 1,1-1,-1 0,0 1,1-1,-1 1,0-1,1 1,-1-1,0 1,1 0,-1-1,0 1,0 0,0-1,1 1,-1 0,0 0,0 0,0 0,1 0,-1 0,0 0,0 0,0 0,0 0,1 0,-1 1,0-1,0 0,1 1,-1-1,0 0,0 1,1-1,-1 1,0-1,1 1,-1-1,1 1,-1 0,0-1,1 1,0 0,-1-1,1 1,-7 6,0 0,1 0,0 1,1-1,0 1,0 0,1 1,0-1,0 1,1 0,0 0,0 0,1 0,0 0,0 7,1 13,2-1,0 0,2 0,1 0,1 0,2 0,1-1,0 0,2-1,2 0,0-1,1 0,4 4,-16-28,-1-1,0 1,0 0,1 0,-1 1,0-1,1 0,-1 0,1 0,-1 0,1 0,0 0,-1 0,1 0,0-1,0 1,-1 0,1 0,0-1,0 1,0 0,0-1,0 1,0-1,0 1,0-1,0 1,1-1,-1 0,0 0,0 1,0-1,0 0,1 0,4-7</inkml:trace>
  <inkml:trace contextRef="#ctx0" brushRef="#br0" timeOffset="21386.607">8971 1905,'-88'74,"85"-72,1 0,0 1,1 0,-1-1,0 1,1 0,-1 0,1-1,0 1,0 0,0 1,1-1,-1 0,1 0,-1 0,1 0,0 0,0 0,1 1,-1-1,0 0,1 0,0 0,0 0,0 0,0 0,0 0,1 0,0-1,-1 1,1 0,0-1,0 1,0-1,38 33,-36-33,1 1,-1-1,0 1,0 0,0 0,0 1,0-1,0 1,-1 0,0 0,0 0,0 0,0 1,-1-1,0 1,0-1,0 1,0 0,-1 0,1 0,-1 0,-1 0,1 0,-1 0,0 0,0 0,0 2,-3-3,0 0,0 0,0 0,-1 0,0 0,0 0,0-1,0 0,0 0,0 0,-1 0,0-1,1 0,-1 0,0 0,0-1,0 1,0-1,-1 0,1 0,0-1,0 0,0 0,-1 0,1-1,-5 0,-15-2</inkml:trace>
  <inkml:trace contextRef="#ctx0" brushRef="#br0" timeOffset="23018.324">8237 1059,'57'-17,"-14"10,0 2,0 2,1 1,38 5,4-1,269-2,-343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1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0,'-6'10,"-1"0,2 1,0 0,0 0,1 0,0 0,1 0,0 1,0 0,2 0,-1-1,2 1,0 0,0 0,1 0,0 0,1 0,0-1,1 1,1-1,0 1,1 2,9 55,26 229,-12-81,-27-211,-1 3,1 0,0-1,1 1,0-1,0 1,0-1,1 0,1 0,-1 0,2 0,-1-1,1 0,4 6,-6-12,1-1,-1 1,1-1,0 1,-1-1,1-1,-1 1,1 0,0-1,-1 0,1 1,-1-1,1-1,-1 1,0 0,1-1,-1 0,0 0,0 0,0 0,0 0,-1-1,1 1,-1-1,1 0,-1 1,0-1,0 0,1-2,233-246,-235 250,0-1,0 1,1 0,-1-1,0 1,1 0,-1 0,1 0,-1 0,1 0,-1 0,1 0,-1 1,1-1,0 1,0-1,-1 1,1-1,0 1,0 0,-1 0,1 0,0 0,0 0,0 1,-1-1,1 0,0 1,0-1,-1 1,1 0,0-1,-1 1,1 0,-1 0,1 0,-1 0,0 0,1 1,-1-1,0 0,0 1,1-1,-1 0,0 1,7 14,0-1,-1 1,-1 1,-1-1,0 1,-1 0,0 0,0 15,0-5,12 110,-10-124,0-7</inkml:trace>
  <inkml:trace contextRef="#ctx0" brushRef="#br0" timeOffset="809.763">1206 592,'-61'34,"30"-19,1 2,0 1,2 2,0 0,1 2,-11 12,33-27,0 0,0 0,1 0,0 0,1 1,-1-1,1 1,1 0,0 0,0 0,0 1,1-1,0 6,0-11,1 1,0-1,0 0,0 1,0-1,0 0,1 0,0 1,-1-1,1 0,0 0,0 0,1 0,-1 0,1 0,-1 0,1 0,0 0,0-1,1 1,-1-1,0 0,1 1,-1-1,1 0,0-1,-1 1,1 0,0-1,0 1,0-1,1 0,-1 0,2 0,2 0,-1-1,0 0,0 0,0-1,0 0,0 0,0 0,0-1,0 0,0 0,0 0,-1-1,1 0,-1 0,0 0,0-1,0 0,0 0,-1 0,3-3,76-99,8-56,-91 161,0 0,0 0,0 0,1 0,-1 0,0 0,1 1,-1-1,0 0,1 0,-1 0,1 0,0 1,-1-1,1 0,-1 0,1 1,0-1,0 0,-1 1,1-1,0 1,0-1,0 1,0 0,0-1,0 1,-1 0,1-1,0 1,0 0,0 0,0 0,0 0,0 0,0 0,0 0,0 0,0 0,0 1,0-1,0 0,0 1,0-1,-1 0,1 1,0-1,0 1,0 0,-1-1,1 1,0-1,-1 1,1 0,0 0,-1-1,1 1,-1 0,1 0,-1 0,1 0,9 193,-9-184,-1-3,1 1,0 0,0 0,0 0,1 0,0 0,0-1,1 1,0-1,0 0,1 1,0-2,0 1,1 0,0-1,0 0,0 0,1 0,0-1,0 0,6 4,-9-9,0 1,0-1,0 0,0 0,0 0,0-1,0 1,0-1,-1 1,1-1,0 0,0 0,-1-1,1 1,0 0,-1-1,1 0,-1 1,0-1,0 0,1 0,-1 0,0-1,-1 1,1 0,0-1,0 0,39-73,35-116,-76 191,0 0,0 0,0 0,0 0,0 0,0 1,0-1,0 0,1 0,-1 0,0 0,0 0,1 0,-1 1,1-1,-1 0,1 0,-1 1,1-1,0 0,-1 1,1-1,0 0,-1 1,1-1,0 1,0-1,-1 1,1-1,0 1,0 0,0-1,0 1,0 0,0 0,-1 0,1 0,0 0,0 0,0 0,0 0,0 0,0 0,0 0,0 0,-1 1,1-1,0 0,0 1,0-1,0 1,-1-1,1 1,0-1,0 1,-1-1,1 1,0 0,-1-1,1 1,-1 0,1 0,-1-1,1 2,4 8,-1 0,0 0,-1 0,0 1,-1-1,0 1,0 0,-1 0,-1 0,0 2,9 64,40 27,-47-101,0 0,0 0,0 0,1 0,-1-1,1 1,0-1,-1 1,1-1,0 0,1 0,-1-1,0 1,0-1,1 1,-1-1,1 0,-1 0,1 0,-1-1,1 1,-1-1,1 0,0 0,-1 0,1-1,-1 1,1-1,0 0,0 0,1-3,0-1,0 1,0-1,0 0,-1 0,0 0,0-1,-1 0,1 1,-1-1,0 0,-1-1,1 1,-1 0,0-1,-1 0,0 1,0-1,0-2,1-2,66-208,-38 145,-23 74,-2 6</inkml:trace>
  <inkml:trace contextRef="#ctx0" brushRef="#br0" timeOffset="1232.389">2138 762,'0'0,"19"2,1-2,0 0,-1 0,1-2,-1-1,1 0,-1-1,0-1,0-1,-1-1,0 0,0-2,11-6,-25 11,0 1,-1-1,0 0,0 1,0-2,0 1,0 0,-1 0,0-1,0 0,0 1,0-1,-1 0,0 0,0 0,0 0,0 0,-1 0,0 0,0 0,0 0,-1 0,0 0,0 0,0 1,0-1,-1 0,0 0,0 1,0-1,0 1,-1-1,0 1,0 0,0 0,0 1,-1-1,1 0,-1 1,0 0,0 0,0 0,-1 1,-4-3,2 3,-1 1,0 0,1 0,-1 1,0 0,0 0,0 1,1 0,-1 0,0 1,1 0,-1 0,1 1,-1 0,1 0,0 0,1 1,-1 0,1 1,-1 0,1 0,0 0,1 0,-2 3,-4 5,0 0,2 0,-1 1,2 0,0 0,0 1,2 0,0 1,0-1,2 1,-1 2,3-8,-1-1,2 1,-1 0,1-1,1 1,0 0,0 0,1-1,0 1,1 0,0-1,1 1,0-1,0 0,1 0,0 0,0 0,1-1,0 0,1 0,0 0,0-1,0 1,1-1,0-1,1 1,0-1,0-1,7 5,6 2,1-2,0 0,1-1,-1-1,2-1,-1-1,1-1,0-1,0-1,0-1,0-2,0 0,1-1,-1-2,0 0,17-6,-13-2,-7-1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0,'-5'15,"2"0,0 0,0 0,2 1,0-1,0 0,2 1,0-1,0 0,2 0,-1 0,2 0,0 0,1-1,1 1,0-1,1 0,0-1,1 0,1 0,0-1,0 0,1 0,3 1,-10-9,1 0,-1-1,1 1,0-1,0 0,0 0,1 0,-1-1,0 1,1-1,0 0,-1-1,1 1,0-1,0 0,0 0,0 0,0-1,0 0,0 0,0 0,0 0,0-1,0 0,0 0,0 0,1-1,4-2,1 0,-1-1,0 0,0 0,-1-1,0 0,0-1,0 0,-1 0,0-1,6-7,67-95,-81 110,1-1,-1 0,0 0,1 1,-1-1,1 0,-1 1,1-1,-1 0,1 1,0-1,-1 1,1-1,0 1,-1-1,1 1,0 0,-1-1,1 1,0 0,0-1,0 1,-1 0,1 0,0 0,0 0,0 0,-1 0,1 0,0 0,0 0,0 0,0 0,-1 1,1-1,0 0,0 0,-1 1,1-1,0 1,-1-1,1 0,0 1,-1-1,1 1,0 0,-1-1,1 1,-1 0,1-1,-1 1,1 0,14 44,-15-42,1 2,50 157,-48-156,0 0,0 0,1 0,0-1,0 1,0-1,0 0,1 0,0-1,0 0,0 1,1-1,-1-1,1 1,0-1,0 0,0-1,1 1,-1-1,0-1,1 1,-1-1,1 0,0 0,0-1,-1-1,1 0,-1 0,1 0,-1-1,1 0,-1 0,0 0,0-1,0 0,0 0,-1-1,1 0,-1 1,0-2,0 1,0-1,0 0,-1 0,0 0,0 0,0-1,0-2,66-141,-64 134,-1 0,-1 0,0 0,-1-1,-1 1,0-1,-1 0,-1 0,0 0,-1 1,-3-12,-8 6,7 39,8 0</inkml:trace>
  <inkml:trace contextRef="#ctx0" brushRef="#br0" timeOffset="392.909">1145 367,'16'1,"0"0,0-2,1 0,-1 0,-1-2,1 0,0-1,-1 0,0-2,0 0,0 0,0-1,-1-1,-1 0,1-1,-1-1,-1 0,0 0,0-2,-1 1,6-9,-15 17,0-1,-1 0,1 0,-1 0,0 0,0-1,0 1,0 0,-1 0,0-1,0 1,0 0,0 0,0-1,-1 1,0 0,0 0,0 0,-1 0,1 0,-1 0,0 0,0 0,0 0,-1 1,1-1,-1 1,0 0,0 0,0 0,0 0,-1 0,1 1,-1-1,1 1,-1 0,0 0,0 1,0-1,0 1,0 0,0 0,0 0,-1 0,1 1,0-1,-2 1,-1-1,-1 0,1 0,-1 1,1 0,-1 0,1 1,-1-1,1 2,0-1,0 1,-1 0,1 1,0-1,1 1,-1 1,0 0,1-1,0 2,0-1,0 1,1 0,-1 0,1 1,0-1,1 1,-1 0,1 0,0 1,-1 1,0 0,0 1,1-1,0 1,1 0,0 0,0 1,1-1,0 1,0-1,1 1,1 0,-1-1,2 1,-1 0,1-1,1 1,0-1,0 1,1-1,0 0,0 0,1 0,3 3,1 3,1-1,0-1,1 0,1 0,0-1,0 0,1-1,1 0,0-1,0 0,1-1,1-1,-1 0,1-1,0-1,1 0,0-1,-1-1,2 0,-1-1,0-1,1 0,-1-2,13 0,35-1,-37 1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45,'87'-44,"-121"46,-358 124,375-120,8-4,0 1,0 0,0 1,0-1,1 2,0-1,0 1,0 0,0 1,1 0,0 0,-3 4,9-8,0-1,0 1,0 0,0-1,1 1,-1 0,0 0,1-1,0 1,-1 0,1 0,0 0,0 0,0 0,0-1,1 1,-1 0,0 0,1 0,-1 0,1-1,0 1,-1 0,1-1,0 1,0 0,0-1,0 1,0-1,1 0,-1 1,0-1,1 0,-1 0,1 1,-1-1,1-1,0 1,-1 0,1 0,71 28,-35-23,0-1,0-3,0-1,1-1,3-3,41 1,-58 5,-31 12,-342 146,300-138,-160 94,206-116,-1 1,1-1,0 1,0 0,0-1,0 1,0 0,0 0,1 0,-1 0,1 1,-1-1,1 0,0 1,0-1,0 1,0-1,0 1,1 0,-1-1,1 1,0-1,-1 1,1 0,1 0,-1-1,0 1,0 0,1-1,0 1,-1-1,1 1,0-1,0 1,1-1,-1 1,0-1,1 0,-1 0,1 0,0 0,0 0,0 0,0 0,0-1,0 1,0-1,1 1,-1-1,0 0,1 0,-1 0,1 0,0 0,-1 0,12 3,0-1,0 0,0-1,1 0,-1-1,1-1,-1 0,0-1,1-1,-1 0,0-1,0 0,6-3,7 0,142-26,-113 26,-32 0</inkml:trace>
  <inkml:trace contextRef="#ctx0" brushRef="#br0" timeOffset="372.748">1013 186,'1'1,"1"0,-1 0,0 0,1 1,-1-1,0 0,0 1,0-1,0 1,0 0,0-1,0 1,0 0,-1-1,1 1,-1 0,1 0,-1 0,0-1,0 1,0 0,0 0,0 0,0 0,0 0,0-1,-1 1,1 0,-1 0,1-1,-1 1,0 0,0 0,-38 139,9 2,7-63,28-74,0-12</inkml:trace>
  <inkml:trace contextRef="#ctx0" brushRef="#br0" timeOffset="649.592">985 129,'9'-5,"9"-1,5 0,4 1,2 2,1-4,0-1,0 1,0 2,-1 2,0 1,-1 1,-4 6,-12 2,-8 4,-9 0,-3-1</inkml:trace>
  <inkml:trace contextRef="#ctx0" brushRef="#br0" timeOffset="901.601">872 468,'29'-5,"14"-1,4 0,0 1,-4 1,-4 2,-9-4,-5-1,-6 1</inkml:trace>
  <inkml:trace contextRef="#ctx0" brushRef="#br0" timeOffset="1111.629">1520 439,'-24'29,"-7"15,0 3,2-5,5-5,3-9,4-10</inkml:trace>
  <inkml:trace contextRef="#ctx0" brushRef="#br0" timeOffset="1366.457">1295 412,'15'24,"8"12,7 6,2 0,0-3,0-7,-5-5,-3-7,-5-1,-2-5,-3-5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45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2,'5'0,"1"5,5 1,5 0,5-1,3-2,3-1,1-1,1 0,1-6,-1-1,0-1,0 2,-1 2,1 0,-1 2,0 1,-5 0</inkml:trace>
  <inkml:trace contextRef="#ctx0" brushRef="#br0" timeOffset="246.349">1 284,'33'0,"17"0,4 0,-3-5,-4-1,-6 0,-5 1,-4 1,-7 2</inkml:trace>
  <inkml:trace contextRef="#ctx0" brushRef="#br0" timeOffset="1005.808">537 510,'91'-136,"-59"82,2 3,3 1,2 1,41-38,-17 48,-61 38,-1 1,1 0,0-1,-1 1,1 0,-1 0,1 0,0 0,-1 0,1 0,0 1,-1-1,1 1,-1-1,1 1,-1-1,1 1,-1 0,1 0,-1-1,0 1,1 0,-1 0,0 1,0-1,0 0,0 0,0 0,0 1,0-1,0 1,0-1,-1 1,1-1,-1 1,1-1,-1 1,1-1,-1 1,0 0,0-1,0 1,0 0,0 230,0-230,0 0,0 0,0-1,0 1,1 0,-1 0,1 0,-1 0,1-1,0 1,0 0,-1 0,1-1,0 1,1-1,-1 1,0-1,0 1,1-1,-1 0,0 0,1 1,0-1,-1 0,1 0,0-1,-1 1,1 0,0 0,0-1,-1 1,1-1,0 0,0 0,0 1,0-1,0 0,0 0,0-1,-1 1,1 0,0-1,0 1,0-1,-1 1,1-1,0 0,0 0,-1 0,1 0,-1 0,1 0,-1 0,1-1,-1 1,0-1,0 1,1-1,109-122,-56 54,-30 40,-17 19,1-1,1 2,0-1,0 1,1 1,0 0,1 0,4-1,-15 9,0 0,0 1,0-1,-1 0,1 1,0-1,0 1,0 0,0-1,0 1,0 0,0 0,0-1,0 1,0 0,0 0,0 0,0 0,1 0,-1 0,0 1,0-1,0 0,0 0,0 1,0-1,0 1,-1-1,1 1,0-1,0 1,0-1,0 1,-1 0,1 0,0-1,0 1,-1 0,1 0,-1 0,1 0,-1 0,1 0,-1 0,1 0,-1 0,0 0,0 0,1 0,-1 0,0 0,0 0,0 0,0 0,0 0,-1 0,1 0,0 0,0 0,-1 0,1 0,0 0,-1 0,1 0,-38 172,37-167,-1 3,1 0,0 0,1 0,0 0,0 0,1 1,0-1,0-1,1 1,0 0,1 0,0-1,0 1,1-1,1 2,7 3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2,'-15'0,"0"0,0 1,1 0,-1 1,0 1,1 0,-1 1,1 1,0 0,0 1,1 1,0 0,0 0,0 2,1-1,0 1,1 1,0 0,1 1,0 0,0 1,1 0,1 0,0 1,1 0,-1 2,7-13,1 1,-1 0,1 0,-1 0,1 0,0 0,0 0,0 0,0 0,1 0,-1-1,1 1,0 0,0 0,0 0,0-1,0 1,1 0,-1-1,1 1,-1-1,1 0,0 1,0-1,0 0,1 0,-1 0,0-1,1 1,-1-1,1 1,-1-1,1 0,0 1,-1-1,1-1,0 1,0 0,0-1,0 1,0-1,0 0,0 0,0 0,-1-1,1 1,0-1,0 1,0-1,0 0,0 0,-1 0,1 0,0-1,22-8,-1-2,1 0,-2-2,0-1,-1 0,0-2,-1 0,-1-2,-1 0,-1-1,0-1,4-9,18-15,-40 44,0 1,1-1,-1 1,0-1,0 1,0-1,0 1,0 0,1-1,-1 1,0-1,1 1,-1-1,0 1,0 0,1-1,-1 1,1 0,-1 0,0-1,1 1,-1 0,1 0,-1-1,1 1,-1 0,1 0,-1 0,0 0,1 0,-1-1,1 1,-1 0,1 0,-1 0,1 1,-1-1,1 0,-1 0,1 0,-1 0,1 0,-1 0,1 1,-1-1,0 0,1 0,-1 1,1-1,-1 0,0 1,1-1,-1 0,0 1,1-1,-1 1,0-1,0 0,1 1,-1-1,0 1,0-1,0 1,1 0,1 35,-2-30,-2 42,0-39,0 0,1 0,0 0,0 0,1 0,0-1,1 1,0 0,1 0,-1 0,2 0,-1-1,1 1,0-1,1 0,0 0,0 0,1 0,0-1,0 0,1 0,0 0,0 0,1-1,-4-3,1-1,-1 0,1 1,-1-1,1 0,0-1,0 1,0-1,0 0,0 1,0-2,0 1,0 0,1-1,-1 0,0 0,1 0,9-3</inkml:trace>
  <inkml:trace contextRef="#ctx0" brushRef="#br0" timeOffset="300.027">868 256,'-5'19,"-6"7,-2 3,-3 2,2 0,-3-5,3-2,-2-5,2-2,-1-2,1-5</inkml:trace>
  <inkml:trace contextRef="#ctx0" brushRef="#br0" timeOffset="565.98">643 256,'4'14,"7"10,2 6,3 2,3 0,4 1,3-7,-4-2,0-5,0-2,2-3,-3-4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9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3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31,'58'-22,"168"14,-141 9,-13 11,-54-6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6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8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57 201,'5'0,"11"0,8 0,4 0,2 0,2 0,-1-5,-1-1,0 0,-1 1,0 1,-5 7,-2 2,-5 5,-5 2</inkml:trace>
  <inkml:trace contextRef="#ctx0" brushRef="#br0" timeOffset="290.255">0 399,'44'0,"18"0,4 0,-5 0,-7 0,-9 0,-7 0,-4 0,-10 0</inkml:trace>
  <inkml:trace contextRef="#ctx0" brushRef="#br0" timeOffset="851.543">254 3,'-2'-1,"1"1,-1-1,0 1,0 0,0 0,1-1,-1 1,0 0,0 1,0-1,0 0,1 1,-1-1,0 0,0 1,1 0,-1 0,0-1,1 1,-1 0,1 0,-1 0,1 1,-1-1,1 0,0 0,0 1,-1-1,1 1,0-1,0 1,1 0,-1-1,0 1,0 0,1-1,-1 1,1 0,0 0,-1 0,1-1,0 1,0 0,0 0,0 0,0 0,1-1,-1 1,1 0,-1 0,1-1,-1 1,1 0,0-1,0 1,1 1,9 8,2 1,0-1,0-1,1-1,0 0,0 0,1-2,0 0,1 0,9 2,65 33,-84-40,-1 0,0 0,0 1,0 0,0 0,-1 0,1 1,-1-1,0 1,0 0,0 1,-1-1,1 0,-1 1,0 0,0 0,-1 0,1 0,-1 0,0 1,-1-1,1 1,-1-1,0 1,0-1,-1 1,0 0,0-1,-1 6,-8 3,-1-1,0 1,-1-2,0 1,-1-2,-1 1,0-2,0 0,-1 0,0-1,-6 2,-21 13,-68 56,98-66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3,'-18'-2,"0"1,-1 1,1 1,0 1,0 0,0 1,0 1,0 1,1 0,0 1,0 1,0 1,1 0,0 1,1 1,0 0,0 2,1-1,0 2,0 1,10-8,1 1,0-1,1 0,-1 1,1 0,1-1,-1 1,1 0,0 0,1 0,-1 0,2 0,-1 0,1 0,0-1,0 2,-1-5,1 0,-1-1,1 1,0 0,0-1,0 1,0-1,0 1,0-1,1 0,-1 1,1-1,-1 0,1 0,0 0,0 0,0 0,0-1,0 1,1-1,-1 1,0-1,1 0,-1 0,1 0,-1 0,1 0,0 0,-1-1,1 1,0-1,-1 0,1 0,0 0,0 0,-1 0,1-1,0 1,-1-1,3 0,8-5,0-1,0 0,-1-1,1-1,-2 1,1-2,-1 0,-1 0,0-1,-1 0,1-1,-2 0,6-10,2 0,75-103,-91 125,0 1,0-1,0 1,0-1,0 0,0 1,0-1,1 1,-1-1,0 0,0 1,0-1,1 1,-1-1,0 0,1 1,-1-1,0 0,1 0,-1 1,0-1,1 0,-1 0,0 1,1-1,-1 0,1 0,-1 0,0 0,1 0,-1 0,1 0,-1 0,1 0,-1 0,0 0,1 0,-1 0,1 0,-1 0,1 0,-1 0,0 0,1 0,-1-1,1 1,-1 0,0 0,1-1,-1 1,0 0,1 0,-1-1,0 1,1 0,-1-1,-6 40,-1-11,2-1,0 1,2-1,1 1,2 0,1 0,0 0,2 0,4 13,16 66,-16-89</inkml:trace>
  <inkml:trace contextRef="#ctx0" brushRef="#br0" timeOffset="251.078">853 116,'-19'38,"-11"18,-1 4,0-3,6-7,2-12,5-7,5-5,5-6</inkml:trace>
  <inkml:trace contextRef="#ctx0" brushRef="#br0" timeOffset="563.259">598 144,'10'9,"8"14,5 7,-1 3,1 1,1 0,-3-2,-6-1,0-6,-3-2,1-1,-1 1,2-3,-1-1,-3-3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8,'0'-8,"-20"22,10-3,0 1,1 1,1 0,0 0,0 1,2 0,-1 0,2 1,0-1,-3 16,-4 26,2 2,2 0,3 0,2 52,3-55,-3-34,2 1,0-1,1 1,2-1,0 1,1-1,1 0,1 0,0 0,2-1,1 1,0-2,2 1,0-1,1-1,11 15,6-15,-17-17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0,'-11'198,"2"-142,3 1,2-1,3 1,2 10,0-31,37-135,-35 91,3-7,0 1,1-1,0 1,2 0,-1 1,2 0,0 0,0 1,12-11,-20 22,1 0,-1 0,1 0,-1 0,1 0,-1 0,1 1,-1-1,1 1,-1 0,1 0,0 0,-1 0,1 0,0 0,-1 1,1-1,-1 1,1 0,-1 0,1 0,-1 0,0 0,1 1,-1-1,0 1,0-1,0 1,0 0,0-1,0 1,-1 0,1 1,-1-1,1 0,-1 0,0 1,0-1,0 0,0 1,0-1,0 1,-1 0,1-1,-1 1,0-1,0 1,0 0,0-1,0 1,0 0,1 141,-2-119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0 142,'19'0,"16"0,7 5,1 1,-2 0,-3-1,-3-1,-3-7,-7-2</inkml:trace>
  <inkml:trace contextRef="#ctx0" brushRef="#br0" timeOffset="321.424">170 1,'-10'43,"-3"19,1 4,2-4,3-9,3-7,2-8,-4-10,-1-5,1-6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4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989 959,'5'24,"-4"23,-6 7,-2 0,-6-5,1-5,-4-11,2-6,-2-2,-3-2,2-4</inkml:trace>
  <inkml:trace contextRef="#ctx0" brushRef="#br0" timeOffset="481.735">932 1185,'28'-4,"-11"4,0-1,0 0,0-2,0 0,-1-1,0 0,1-2,-1 0,-1 0,1-2,-2 0,1-1,-1 0,0-1,0 0,-2-1,3-3,28-58,-49 84,0 2,0-1,1 1,1 0,0 0,1 0,0 0,1 8,2 150,16-132,-4-27</inkml:trace>
  <inkml:trace contextRef="#ctx0" brushRef="#br0" timeOffset="916.493">1525 1158,'-19'14,"-11"10,4 0,11-3,14-6,11 0,3 2,6-3,-1 3,-9 2,-10-2,-10-4,-8-4,-1-3</inkml:trace>
  <inkml:trace contextRef="#ctx0" brushRef="#br0" timeOffset="-4498.386">1 508,'1'2,"0"-1,0 1,1-1,-1 1,0-1,1 1,0-1,-1 0,1 0,0 1,-1-1,1-1,0 1,0 0,0 0,0-1,0 1,0-1,0 1,0-1,0 0,0 0,0 0,0 0,0 0,0 0,0-1,0 1,0-1,1 0,12-5,0-1,0 0,-1-1,0-1,0-1,-1 1,0-2,-1 0,0-1,-1 0,0 0,-1-1,0-1,-1 1,-1-2,3-5,7-7,-8 13,0 0,0 0,-1-1,-1 0,-1-1,0 0,-1 0,-1 0,0-1,-1 1,1-14,-4 29,-1-1,0 1,0-1,1 1,-1-1,0 1,0-1,-1 1,1 0,0-1,0 1,-1-1,1 1,0-1,-1 1,0 0,1-1,-1 1,0 0,1 0,-1-1,0 1,0 0,0 0,0 0,0 0,-1 0,1 0,0 1,0-1,0 0,-1 1,1-1,0 0,-1 1,1 0,-1-1,1 1,-1 0,1 0,0-1,-1 1,1 0,-1 1,1-1,-1 0,0 0,-60 38,50-23,1 1,0 0,2 1,0 0,1 0,0 1,2 0,0 1,1-1,0 1,2 0,0 5,3-12,1 1,0-1,1 0,0 0,1-1,1 1,0 0,0-1,1 0,0 0,1 0,1-1,-1 0,2 0,-1-1,10 9,16 27,-28-37</inkml:trace>
  <inkml:trace contextRef="#ctx0" brushRef="#br0" timeOffset="-3730.262">481 451,'-45'92,"44"-91,0 0,0 0,1 0,-1 0,0 0,1 0,-1 0,0 0,1 0,0 0,-1 0,1 0,0 0,-1 0,1 1,0-1,0 0,0 0,0 0,0 0,0 1,0-1,0 0,1 0,-1 0,0 0,1 0,-1 1,1-1,-1 0,1 0,-1 0,1 0,0 0,0-1,-1 1,1 0,0 0,0 0,0-1,0 1,0 0,0-1,0 1,0-1,0 1,0-1,0 1,0-1,1 0,-1 0,0 0,0 1,0-1,0 0,1 0,-1-1,0 1,0 0,0 0,0 0,1-1,-1 1,0-1,0 1,0-1,40-21,-38 18,0 1,0 0,0 1,1-1,-1 0,1 1,0 0,0 0,0 0,0 1,0-1,0 1,0 0,1 0,-1 0,0 0,1 1,-1 0,1 0,-1 0,0 1,1-1,-1 1,0 0,1 0,-1 1,0-1,0 1,0 0,0 0,-1 0,1 0,0 1,-1 0,1 0,-2-1,1 1,-1-1,0 1,0 0,-1 0,1 0,0-1,-1 2,0-1,0 0,0 0,0 0,0 1,-1-1,1 0,-1 1,0-1,0 0,0 1,0-1,-1 0,1 1,-1-1,0 0,0 0,0 0,-1 0,1 0,-1 0,1 0,-1 0,0 0,0-1,0 1,-1-1,1 1,-2 0,0 1,0-1,0 0,0 0,0 0,-1 0,1-1,-1 0,0 0,0 0,1-1,-1 1,0-1,0 0,0-1,-1 1,1-1,0 0,0 0,0 0,0-1,0 0,0 0,0 0,-4-2,5 1,-1-1,0 1,1-1,-1 0,1 0,0 0,0-1,0 1,1-1,-1 0,1 0,0-1,0 1,0-1,0 0,-4-12</inkml:trace>
  <inkml:trace contextRef="#ctx0" brushRef="#br0" timeOffset="-3145.894">848 451,'19'0,"16"0,7 0,1 0,-2 0,-8 0</inkml:trace>
  <inkml:trace contextRef="#ctx0" brushRef="#br0" timeOffset="-2898.353">1017 282,'-4'38,"-8"28,0 6,1-3,2-14</inkml:trace>
  <inkml:trace contextRef="#ctx0" brushRef="#br0" timeOffset="-2429.982">1158 734,'66'-42,"-1"-3,-3-2,23-26,-58 49,-1-2,-1-1,-1-1,19-30,-32 41,0 0,-1 0,-1-1,-1 0,0 0,-1-1,-2 0,1 0,-2 0,-1-1,0 0,-1-12,-2 30,1-1,-1 1,0-1,0 1,0-1,0 1,0-1,-1 1,1-1,-1 1,0 0,1-1,-1 1,0 0,0-1,-1 1,1 0,0 0,-1 0,1 0,-1 0,0 1,0-1,1 0,-1 1,0-1,0 1,-1 0,1-1,0 1,0 0,-1 0,1 1,0-1,-1 0,1 1,-1 0,1-1,-1 1,1 0,-1 0,1 0,-1 1,1-1,0 1,-1-1,1 1,-1 0,-1 1,-11 7,0 1,1 1,0 0,0 1,2 1,-1 0,2 1,0 0,0 1,2 0,0 0,0 1,1 0,1 1,-3 13,5-20,0 1,2-1,-1 1,1 0,1 0,-1 0,2 0,0 0,0 1,1-1,1 0,-1 1,2-1,0 0,0 0,1 0,0 0,1-1,0 1,1-1,0 0,1 0,0 0,0-1,1 0,0 0,1-1,7 7,9 3</inkml:trace>
  <inkml:trace contextRef="#ctx0" brushRef="#br0" timeOffset="-2164.474">1722 395,'-4'29,"-2"19,0 6,1-6</inkml:trace>
  <inkml:trace contextRef="#ctx0" brushRef="#br0" timeOffset="-1751.774">1722 451,'20'-4,"10"-3,6 1,-4 2</inkml:trace>
  <inkml:trace contextRef="#ctx0" brushRef="#br0" timeOffset="-1499.189">1751 564,'29'0,"14"-4,0-3</inkml:trace>
  <inkml:trace contextRef="#ctx0" brushRef="#br0" timeOffset="-845.313">311 818,'539'0,"-144"-27,2-3,-374 30</inkml:trace>
  <inkml:trace contextRef="#ctx0" brushRef="#br0" timeOffset="1899.28">1976 0,'96'398,"-60"-176,-33-201,-1 1,-1-1,-1 0,0 1,-2-1,-1 0,-1 0,0 0,-2 0,0-1,-1 1,-6 10,7-19,-4 15,-1 0,-2-1,-1 0,-1-1,-1-1,-1 0,-1-1,-15 14,-123 106,140-129</inkml:trace>
  <inkml:trace contextRef="#ctx0" brushRef="#br0" timeOffset="4602.965">2372 621,'5'5,"6"1,6 0,5-1,4-2,2-1,0-1,2 0,-1-1,1 0,-1-1,-5 1</inkml:trace>
  <inkml:trace contextRef="#ctx0" brushRef="#br0" timeOffset="4849.043">2287 875,'38'0,"18"0,4 0,-8 0</inkml:trace>
  <inkml:trace contextRef="#ctx0" brushRef="#br0" timeOffset="9106.629">2710 1185,'35'-33,"-1"-3,-2 0,-1-2,-2-1,18-34,-23 34,-2-1,-1-1,-2-1,-2-1,-2-1,-2 0,-1 0,-3-1,-2-2,-5 27,0 5,0 0,-2 1,1-1,-2 0,0 1,-1-1,0 0,-1 1,-1 0,-1-3,4 15,-1 0,1 0,-1 0,0 0,0 0,0 0,0 1,0-1,0 1,-1 0,1-1,0 1,-1 0,1 0,-1 0,1 1,-1-1,1 1,-1-1,0 1,1 0,-1 0,1 0,-1 0,0 1,1-1,-1 1,1-1,-1 1,1 0,-1 0,1 0,0 0,-1 0,1 1,0-1,0 1,0 0,0-1,0 1,0 0,1 0,-1 0,0 0,1 0,0 1,-1-1,1 0,0 1,0-1,1 1,-2 1,-12 17,1 1,0 0,2 1,0 0,2 1,1 0,0 0,2 1,1 0,1 0,1 0,1 0,1 1,2-1,0 1,2-1,4 20,30 106,-26-51,-11-76</inkml:trace>
  <inkml:trace contextRef="#ctx0" brushRef="#br0" timeOffset="9721.802">3161 847,'-30'193,"10"-103,21-91,-1 1,1-1,-1 1,1 0,0-1,-1 1,1 0,0-1,0 1,-1 0,1 0,0 0,-1 0,1-1,0 1,0 0,0 0,-1 1,1-1,0 0,-1 0,1 0,0 0,0 1,-1-1,1 0,0 1,-1-1,1 0,0 1,-1-1,1 1,-1-1,1 1,-1-1,1 1,-1-1,1 1,-1 0,1-1,-1 1,0 0,1-1,-1 1,0 0,0 0,0-1,0 1,1 0,-1-1,0 1,0 0,0 0,0-1,0 1,-1 0,1 0,0-1,0 1,0 0,-1 0,139-93,-137 91,0 0,0 1,1-1,-1 1,0-1,1 1,-1-1,1 1,-1 0,0 0,1 0,-1 0,1 0,-1 0,0 0,1 0,-1 1,0-1,1 0,-1 1,0-1,1 1,-1 0,0-1,0 1,1 0,-1 0,0 0,0 0,0 0,0 0,0 0,0 0,-1 0,1 0,0 0,0 0,-1 1,1-1,-1 0,1 1,-1-1,0 0,1 1,-1-1,0 1,-12 66,12-65,-1 1,-1-1,1 0,0 1,-1-1,1 0,-1 0,0 0,0 0,0 0,0 0,-1-1,1 1,-1-1,0 0,0 1,0-1,0-1,0 1,0 0,0-1,0 1,-1-1,1 0,0 0,-1 0,1-1,-1 1,0-1,1 0,-1 0,1 0,-1 0,1-1,-1 1,1-1,-1 0,1 0,0 0,-1-1,1 1,0-1,0 0,-1 0,-10-16,5-1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5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0,'-10'2,"0"0,0 1,0 0,0 0,0 1,0 1,1 0,0 0,0 0,0 1,1 1,0-1,0 1,0 1,1 0,0 0,1 0,0 0,0 1,1 0,0 1,0-1,1 1,-2 7,5-15,1 0,0 0,-1 0,1 0,0 0,0 0,0-1,0 1,0 0,0 0,1 0,-1 0,1 0,-1 0,1 0,0-1,0 1,0 0,0 0,0-1,0 1,0-1,0 1,1-1,-1 1,1-1,-1 0,1 0,-1 0,1 0,0 0,-1 0,1 0,0 0,0-1,0 1,0-1,0 1,-1-1,1 0,0 1,2-1,82-17,-60 2,-1 0,0-2,-1-1,-1-1,13-15,-34 32,0-1,1 1,-1 0,1-1,-1 1,1 0,0 1,0-1,0 0,0 1,0 0,0 0,1 0,-1 0,0 0,1 0,-1 1,0 0,1 0,-1 0,0 0,1 0,-1 0,1 1,-1 0,0 0,0 0,0 0,1 0,-1 1,0-1,0 1,-1 0,1 0,0 0,-1 0,1 0,-1 1,1-1,0 2,3 8,1 0,-2 0,1 1,-2 0,0 0,0 0,-1 0,-1 1,0-1,-1 1,-1-1,0 1,0 0,-1-1,-1 2,1 21,-35 153,18-123,16-52,-2 0,0 0,0 0,-1 0,-1-1,0 0,-1 0,0-1,-1 0,-1 0,0 0,0-1,-1-1,0 0,-11 8,-67 23,86-41,-1 0,0 0,1 1,-1-2,0 1,1 0,-1 0,0-1,1 0,-1 1,1-1,-1 0,1 0,-1 0,1-1,-1 1,1 0,0-1,0 0,0 0,0 1,0-1,0 0,1 0,-1-1,0 1,1 0,0 0,-1-1,1 1,0-1,0 1,1-1,-1 0,-1-4,1 0,0 0,0 0,0 0,1 0,0-1,1 1,-1 0,1 0,1 0,-1 0,1 0,1 0,-1 1,1-1,0 1,0-1,1 1,0 0,1 0,99-105,-84 96,0 1,1 1,0 1,1 1,1 1,0 1,0 1,0 1,1 1,0 1,18-1,-17 4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0 283,'59'17,"0"-3,1-2,0-2,0-3,1-3,0-3,0-2,18-4,68 2,13 3,-149 0</inkml:trace>
  <inkml:trace contextRef="#ctx0" brushRef="#br0" timeOffset="329.732">85 622,'302'-18,"-37"-11,-255 28,4-3,1 2,-1 0,0 0,1 1,-1 1,0 0,1 2,-1-1,0 1,0 1,0 1,0 0,0 1,4 2,-4 3</inkml:trace>
  <inkml:trace contextRef="#ctx0" brushRef="#br0" timeOffset="927.314">480 1,'11'24,"1"0,1-1,1-1,1 0,1-1,1 0,0-2,2 0,13 10,116 77,-124-93,0 2,-2 0,1 1,-2 2,0 0,-1 1,-1 1,8 12,-25-29,0 1,1-1,-2 1,1-1,0 1,-1 0,1 0,-1 0,0 0,-1 0,1 0,-1 0,1 0,-1 0,0 0,-1 0,1 0,-1 0,0 0,0 0,0 0,0 0,-1 0,1 0,-1-1,0 1,0-1,0 1,-1-1,0 0,1 0,-1 0,-3 3,-117 78,114-79,-218 117,169-93,51-23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917,'34'0,"20"0,6 0,-2 0,-7 0,-6-4,-7-3,-5 1,-3 1,-7-3,-2 0,-5 1</inkml:trace>
  <inkml:trace contextRef="#ctx0" brushRef="#br0" timeOffset="266.133">1690 1172,'53'-5,"22"-6,3-1,-7 1,-10 2,-12 4,-8 1,-12 3</inkml:trace>
  <inkml:trace contextRef="#ctx0" brushRef="#br0" timeOffset="-934.884">505 862,'-19'-7,"0"1,0 0,-1 2,0 0,1 2,-1 0,-1 1,1 1,0 0,0 2,0 1,1 0,-1 1,1 1,-1 1,-4 3,13-4,1 1,0 0,0 1,0 0,1 0,0 1,1 0,0 0,0 1,0 1,1-1,1 1,0 0,0 0,-3 9,4-11,1 1,0-1,1 1,-1-1,2 1,-1 0,1 0,1 0,0 1,0-1,1 0,0 0,0 1,1-1,0 0,1 0,0 0,0 0,1 0,0 0,1-1,0 1,2 2,-2-5,0-1,0 0,0 0,1 0,0 0,0-1,0 0,0 0,1-1,-1 1,1-1,0 0,0-1,0 1,1-1,-1 0,1-1,-1 1,1-2,-1 1,1 0,-1-1,1-1,0 1,-1-1,1 0,-1 0,0-1,1 0,-1 0,0 0,0-1,0 0,0 0,0-1,-1 1,2-3,21-17,-2-1,0-2,-2 0,-1-2,-1 0,2-7,2 0,81-132,-86 145,-8 41,-12 71,-3-81,1 0,-1 1,1-1,1 1,0 0,0-1,1 1,0-1,0 0,1 1,1-1,0 0,0 0,0 0,1 0,1-1,-1 1,1-1,1 0,0-1,0 1,0-1,1 0,0-1,0 0,5 4,12 0,-2-4</inkml:trace>
  <inkml:trace contextRef="#ctx0" brushRef="#br0" timeOffset="-632.359">1154 1087,'-29'38,"-9"18,-3-1,5-5,9-6,9-5,3-11,3-4,0-6,2-7</inkml:trace>
  <inkml:trace contextRef="#ctx0" brushRef="#br0" timeOffset="-385.32">843 1116,'15'33,"14"21,6 2,4-5,-2-11,-6-6,-4-11,-2-8,-4-6</inkml:trace>
  <inkml:trace contextRef="#ctx0" brushRef="#br0" timeOffset="1880.928">2875 946,'61'-16,"-1"-3,-1-3,-1-2,-1-2,45-29,-72 36,-1-1,-1-2,0-1,-2 0,-1-3,-1 0,-1-1,-1-1,6-11,6-14,-3-1,-1-1,-3-2,18-57,-40 101,0-1,-2 1,1-1,-2 0,0 0,0-1,-2 1,0 0,0 0,-1 0,-3-13,4 26,-1 0,1 0,0 0,-1 0,1 0,-1 1,1-1,-1 0,1 0,-1 0,1 1,-1-1,0 0,0 1,1-1,-1 1,0-1,0 1,0-1,1 1,-1-1,0 1,0 0,0-1,0 1,0 0,0 0,0 0,0 0,0 0,0 0,0 0,0 0,0 0,0 0,0 0,1 1,-1-1,0 0,0 1,0-1,0 1,0-1,0 1,1-1,-1 1,0 0,-37 30,37-30,-27 28,2 1,2 0,0 2,3 1,0 0,2 2,2 0,1 1,-11 37,18-46,1 0,1 1,2-1,0 1,2 1,1-1,2 0,1 11,2-24,0 1,2-1,-1 0,2 0,0-1,1 0,1 0,0 0,0-1,1 0,1-1,2 2,-8-9,1 0,0 0,0 0,0-1,0 0,0 0,1 0,0 0,0-1,0 0,0-1,1 1,-1-1,3 0,3-2</inkml:trace>
  <inkml:trace contextRef="#ctx0" brushRef="#br0" timeOffset="2547.806">3863 550,'-29'112,"3"-35,26-76,-1 0,1 0,0-1,-1 1,1 0,0 0,0 0,0-1,-1 1,1 0,0 0,0 0,0 0,0-1,1 1,-1 0,0 0,0 0,0 0,1-1,-1 1,0 0,1 0,-1-1,1 1,-1 0,1-1,-1 1,1 0,-1-1,1 1,-1-1,1 1,0-1,0 1,-1-1,1 1,0-1,0 0,-1 1,1-1,0 0,0 0,0 0,-1 0,1 1,0-1,0 0,0 0,0-1,0 1,46-16,-34 10,-5 2,-1 0,1 1,0 0,0 0,0 1,0 0,0 1,0-1,1 2,-1-1,0 1,1 0,-1 1,0 0,0 0,1 1,-1 0,0 1,0-1,-1 1,4 2,-9-3,-1 1,1-1,-1 0,1 1,-1-1,0 1,0-1,0 1,0 0,0 0,-1-1,1 1,-1 0,0 0,0 0,0-1,0 1,0 0,0 0,-1 0,0-1,1 1,-1 0,0-1,0 1,0 0,-1-1,1 0,-1 1,1-1,-1 1,-62 66,-37-30,97-38,0 1,1-1,-1 0,0 0,0 0,0-1,0 0,0 1,0-1,0 0,0-1,1 1,-1-1,0 0,0 0,0 0,1 0,-1-1,0 1,1-1,-1 0,1 0,0-1,0 1,0 0,0-1,0 0,0 0,1 0,-1 0,1 0,0 0,0-1,0 1,0-1,1 1,-1-1,1 0,0 0,0 0,0 0,-2-51,3 30</inkml:trace>
  <inkml:trace contextRef="#ctx0" brushRef="#br0" timeOffset="3802.291">4597 382,'-14'-2,"0"1,0 0,0 1,0 1,0 0,1 1,-1 1,0 0,1 1,0 0,0 1,0 0,0 1,1 1,0 0,0 0,1 1,0 1,0 0,-1 2,0 5,0 0,1 1,1 1,1-1,0 2,2-1,0 1,-1 6,7-22,0 1,0-1,1 1,-1-1,1 1,0-1,0 1,0-1,0 1,1-1,0 1,-1-1,1 1,0-1,1 0,-1 1,1-1,-1 0,1 0,0 0,0 0,0 0,1-1,-1 1,1-1,-1 1,1-1,0 0,0 0,0 0,0 0,0-1,0 1,0-1,1 0,0 0,3 2,1-2,0 1,0-1,0 0,-1-1,1 0,0 0,0 0,0-1,0-1,0 1,-1-1,1-1,0 1,5-4,8-6,-1-1,-1-1,1-1,-2-1,0-1,-1 0,-1-1,7-11,21-21,-38 43,0 0,0 0,1 1,-1-1,1 2,1-1,-1 1,1 0,0 0,0 1,0 0,1 1,3-1,-9 5,0 0,0 0,0 0,-1 1,1 0,0-1,-1 1,1 0,-1 0,0 0,1 1,-1-1,0 1,0-1,-1 1,1-1,-1 1,1 0,-1 0,0 0,0 0,0 0,0 0,-1 0,1 0,-1 0,0 1,0-1,0 3,4 10,4 32,-1 1,-3 0,-1 0,-4 41,0-56,0-22,0 0,-1-1,-1 1,0-1,0 1,-1-1,-1 0,0-1,0 1,-1-1,0 0,-1 0,0-1,0 0,-1 0,-1-1,1 0,-1 0,-1-1,1 0,-1-1,0 0,-1 0,1-1,-1-1,0 1,-1-2,1 0,-1 0,1-1,-1 0,0-1,1-1,-9 0,17 0,1-1,-1 1,0-1,1 0,-1 0,1 0,0 0,-1 0,1 0,0-1,-1 1,1-1,0 0,0 1,0-1,1 0,-1 0,0 0,1-1,-1 1,1 0,0 0,0-1,0 1,0-1,0 1,0-1,1 1,-1-1,1 0,0 1,-1-1,1 0,1 1,-1-1,0 0,1 1,-1-1,1 1,0-1,0 0,0 1,0 0,0-1,0 1,1 0,-1 0,1-1,0 1,-1 0,1 1,0-1,0 0,1 0,12-15,-1 2,2 0,0 1,1 0,0 2,1 0,0 1,1 0,17-6,3-3,131-50,-145 62,-6-1</inkml:trace>
  <inkml:trace contextRef="#ctx0" brushRef="#br0" timeOffset="5468.101">2537 1256,'284'-23,"2"13,43 13,-68-1,511-2,-393-29,123 30,-213-29,-212 28,104-11,-136 3,1 3,-1 2,1 1,29 4,92-4,30-26,141 28,-168-28,112 27,-84-27,-57 17,-90 3,1 2,0 3,0 1,8 4,-45-2,211-28,-86 28,-116 0</inkml:trace>
  <inkml:trace contextRef="#ctx0" brushRef="#br0" timeOffset="7669.093">2932 1454,'0'737,"-25"-606,50-151,89-136,-112 154,7-10,1 1,1 0,0 0,0 1,1 0,0 1,0 1,1 0,0 1,1 0,0 1,0 0,1 1,-11 4,-1 1,1 0,0 0,-1 1,1-1,0 1,-1-1,1 1,-1 0,1 1,-1-1,1 0,-1 1,0 0,0 0,0 0,0 0,0 1,0-1,-1 1,1-1,-1 1,1 0,-1 0,0 0,0 0,-1 1,1-1,-1 0,1 1,-1-1,1 4,16 119,-19-22,1-104,1 1,0 0,-1-1,1 1,-1-1,1 1,0-1,-1 0,1 1,0-1,-1 0,1 1,0-1,0 0,-1 0,1 0,0 0,0 0,0 1,-1-1,1-1,0 1,0 0,-1 0,1 0,0 0,0 0,-1-1,1 1,0 0,0-1,-1 1,1-1,0 1,-1 0,1-1,-1 1,1-1,-1 0,1 1,-1-1,1 1,-1-1,1 0,-1 0,0 1,1-1,-1 0,0 1,0-1,0 0,1 0,-1 1,0-1,0 0,0 0,0 0,0 1,0-1,-1 0,1 0,10-18</inkml:trace>
  <inkml:trace contextRef="#ctx0" brushRef="#br0" timeOffset="8087.267">3835 1990,'39'5,"26"1,8 0,-5-1,-8-1,-10-2,-9-1,-6-1,-9-4,-9-3</inkml:trace>
  <inkml:trace contextRef="#ctx0" brushRef="#br0" timeOffset="8335.527">4061 1821,'-5'33,"-1"31,0 9,1-3,1-9,2-9,1-10,0-6,1-10</inkml:trace>
  <inkml:trace contextRef="#ctx0" brushRef="#br0" timeOffset="9814.222">4766 2075,'315'-259,"-180"93,-124 151,-1-1,0 1,-1-2,-1 1,-1-1,0 0,-1-1,-1 0,0-1,-4 17,-1 1,1 0,-1-1,1 1,-1 0,0-1,0 1,1 0,-1-1,0 1,0-1,-1 1,1 0,0-1,0 1,-1 0,1-1,-1 1,1 0,-1-1,1 1,-1 0,0 0,0 0,1 0,-1-1,0 1,0 0,0 1,0-1,0 0,-1 0,1 0,0 1,0-1,0 0,-1 1,1-1,0 1,-1 0,1-1,0 1,-1 0,1 0,-1 0,1 0,0 0,-1 0,1 0,0 0,-1 1,1-1,-1 0,1 1,0-1,0 1,-1 0,1-1,0 1,0 0,-1 0,-14 12,0 0,0 1,1 0,1 2,1-1,0 2,-7 11,-13 16,23-30,1 1,1-1,0 2,1-1,0 1,2 0,0 0,0 1,2 0,0 0,1-1,0 1,2 1,0-1,1 0,2 15,14 19,-5-33</inkml:trace>
  <inkml:trace contextRef="#ctx0" brushRef="#br0" timeOffset="10453.172">5331 1850,'-11'134,"11"-133,0 0,-1 0,1-1,-1 1,1 0,0 0,0 0,-1 0,1 0,0 0,0 0,0 0,0 0,0 0,0-1,0 1,1 0,-1 0,0 0,0 0,1 0,-1 0,0 0,1-1,-1 1,1 0,0 0,-1-1,1 1,-1 0,1 0,0-1,-1 1,1-1,0 1,0-1,0 1,-1-1,1 1,0-1,0 0,0 0,0 1,0-1,0 0,0 0,0 0,0 0,-1 0,1 0,1 0,51-21,-34 11,55 2,-72 8,-1 0,1 1,-1-1,1 0,-1 1,1-1,-1 1,1-1,-1 1,1 0,-1 0,0 0,1-1,-1 1,0 1,0-1,0 0,0 0,0 0,0 1,0-1,0 0,0 1,-1-1,1 0,0 1,-1-1,1 1,-1 0,0-1,1 1,-1-1,0 1,0-1,0 1,0 0,0-1,-1 1,1-1,0 1,-1-1,1 1,-1-1,1 1,-1 0,-1 3,0 0,-1 0,1 0,-1 0,0 0,-1-1,1 1,-1-1,1 0,-1 0,-1 0,1 0,0-1,-1 0,0 0,0 0,0 0,0-1,0 0,0 0,-1 0,1-1,0 0,-1 0,0 0,1-1,-1 1,1-1,-1-1,0 1,1-1,-1 0,1 0,-1-1,1 1,-9-10</inkml:trace>
  <inkml:trace contextRef="#ctx0" brushRef="#br0" timeOffset="11335.264">5811 1850,'14'-5,"15"-2,6 1,4 1,-2 1,-6-3,-4 0,-1 1,-1 1,0 1,1 3,-4 0</inkml:trace>
  <inkml:trace contextRef="#ctx0" brushRef="#br0" timeOffset="11620.348">5951 1680,'-4'38,"-3"23,1 5,2-4,0-7,7-13,2-14</inkml:trace>
  <inkml:trace contextRef="#ctx0" brushRef="#br0" timeOffset="12269.004">6205 2018,'15'-2,"0"-1,-1 0,0-1,0-1,0 0,0-1,-1-1,0 0,0-1,4-3,0-1,-1-1,0 0,-1 0,-1-2,-1 0,0-1,0 0,6-13,103-140,-108 149,-2 0,0-1,-2-1,0 0,-2 0,0-1,-1 0,-2-1,0 1,-1-8,-4 30,1-1,-1 0,0 0,0 1,0-1,0 0,0 0,-1 0,1 1,-1-1,1 0,-1 1,1-1,-1 0,0 1,0-1,0 1,0-1,0 1,0-1,0 1,0 0,-1 0,1-1,0 1,-1 0,1 0,-1 0,1 1,-1-1,0 0,1 0,-1 1,0-1,1 1,-1 0,0-1,0 1,-1 0,-66 23,58-16,0 0,1 0,0 2,0-1,1 1,0 1,0-1,1 2,0-1,1 1,1 0,-1 0,2 1,-1 0,2 0,0 1,0-1,1 1,0-1,1 1,1 0,0 10,0-8,2 1,-1-1,2 0,0 0,1 0,0 0,2 0,-1-1,2 0,0 1,0-2,2 1,-1-1,2 0,0-1,0 0,1 0,0-1,6 4,88 57,-87-64</inkml:trace>
  <inkml:trace contextRef="#ctx0" brushRef="#br0" timeOffset="14753.573">6968 1850,'0'4,"0"7,-5 6,-1 5,-1 4,-2 2,-1 1,6-4,5-12,1-7</inkml:trace>
  <inkml:trace contextRef="#ctx0" brushRef="#br0" timeOffset="15072.095">6996 1793,'29'-10,"18"-2,8-1,-3 4,-4 2,-10 7,-13 4</inkml:trace>
  <inkml:trace contextRef="#ctx0" brushRef="#br0" timeOffset="15439.464">6968 1934,'10'0,"7"4,6 3,4-1,3-1,0-2,-5-6,-2-2,-4 0</inkml:trace>
  <inkml:trace contextRef="#ctx0" brushRef="#br0" timeOffset="17519.083">7419 1370,'109'243,"-102"-227,-1 0,-1 0,0 0,-1 1,-1 0,-1 0,0 0,-1 0,-1 0,-1 0,0 0,-1-1,-1 1,0 0,-2-1,0 1,0-1,-2-1,0 1,-5 7,1-5,-1-1,-1 1,-1-2,0 0,-2-1,1 0,-2-1,0-1,0 0,-1-2,-1 0,-3 1,-99 51,101-53</inkml:trace>
  <inkml:trace contextRef="#ctx0" brushRef="#br0" timeOffset="18234.128">4710 1454,'-21'51,"2"1,2 1,3 1,2 0,3 1,-1 29,5-57,1 0,2 0,1 0,1 0,1 0,1 1,1-1,2-1,1 1,1-1,1 0,1 0,2-1,0 0,1-1,2-1,1 0,0 0,2-2,0 0,6 4,-15-18,1-1,0 1,0-2,1 0,-1 0,1 0,0-1,0-1,1 0,0 0,14 2</inkml:trace>
  <inkml:trace contextRef="#ctx0" brushRef="#br0" timeOffset="18923.287">8096 1370,'-33'103,"-142"217,-22-35,128-151,56-116</inkml:trace>
  <inkml:trace contextRef="#ctx0" brushRef="#br0" timeOffset="20371.999">8350 1623,'-2'2,"0"-1,1 1,-1-1,0 1,1-1,-1 1,1 0,-1 0,1 0,0 0,-1 0,1 0,0 0,1 0,-1 1,0-1,1 0,-1 0,1 1,-1-1,1 0,0 1,0-1,0 0,1 1,-2 0,-8 77,-5-1,-2-1,-4 0,-4-2,-32 74,29-100,14-33</inkml:trace>
  <inkml:trace contextRef="#ctx0" brushRef="#br0" timeOffset="20935.306">8210 2018,'7'4,"1"0,0 0,1 0,-1-1,0-1,1 0,0 0,0 0,-1-1,1 0,0-1,0 0,0-1,0 1,0-2,-1 1,1-1,0-1,-1 1,1-2,-1 1,0-1,0 0,-1 0,1-1,-1 0,0-1,0 0,4-4,68-120,-23-4,-36 75,-10 3,-9 55,-1 0,0 1,0-1,0 0,0 0,0 0,-1 0,1 1,0-1,0 0,0 0,-1 0,1 1,-1-1,1 0,0 1,-1-1,1 0,-1 1,1-1,-1 0,0 1,1-1,-1 1,0-1,1 1,-1-1,0 1,1 0,-1-1,0 1,0 0,0-1,1 1,-1 0,0 0,0 0,0 0,1 0,-1 0,0 0,0 0,0 0,0 0,1 0,-1 1,0-1,0 0,1 1,-1-1,0 0,0 1,1-1,-1 1,0-1,1 1,-1-1,1 1,-1 0,0-1,1 1,0 0,-1-1,1 1,-7 6,0 0,1 0,0 1,1-1,0 1,0 0,1 1,0-1,0 1,1 0,0 0,0 0,1 0,0 0,0 7,1 13,2-1,0 0,2 0,1 0,1 0,2 0,1-1,0 0,2-1,2 0,0-1,1 0,4 4,-16-28,-1-1,0 1,0 0,1 0,-1 1,0-1,1 0,-1 0,1 0,-1 0,1 0,0 0,-1 0,1 0,0-1,0 1,-1 0,1 0,0-1,0 1,0 0,0-1,0 1,0-1,0 1,0-1,0 1,1-1,-1 0,0 0,0 1,0-1,0 0,1 0,4-7</inkml:trace>
  <inkml:trace contextRef="#ctx0" brushRef="#br0" timeOffset="21386.607">8971 1905,'-88'74,"85"-72,1 0,0 1,1 0,-1-1,0 1,1 0,-1 0,1-1,0 1,0 0,0 1,1-1,-1 0,1 0,-1 0,1 0,0 0,0 0,1 1,-1-1,0 0,1 0,0 0,0 0,0 0,0 0,0 0,1 0,0-1,-1 1,1 0,0-1,0 1,0-1,38 33,-36-33,1 1,-1-1,0 1,0 0,0 0,0 1,0-1,0 1,-1 0,0 0,0 0,0 0,0 1,-1-1,0 1,0-1,0 1,0 0,-1 0,1 0,-1 0,-1 0,1 0,-1 0,0 0,0 0,0 2,-3-3,0 0,0 0,0 0,-1 0,0 0,0 0,0-1,0 0,0 0,0 0,-1 0,0-1,1 0,-1 0,0 0,0-1,0 1,0-1,-1 0,1 0,0-1,0 0,0 0,-1 0,1-1,-5 0,-15-2</inkml:trace>
  <inkml:trace contextRef="#ctx0" brushRef="#br0" timeOffset="23018.324">8237 1059,'57'-17,"-14"10,0 2,0 2,1 1,38 5,4-1,269-2,-343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5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29 858,'5'0,"6"0,6 0,6 0,2 0,3 0,1 0,1 0,-1-5,0-2,0 1,0 1,-5 6,-12 4,-8 0</inkml:trace>
  <inkml:trace contextRef="#ctx0" brushRef="#br0" timeOffset="262.05">0 1139,'44'-9,"23"-4,6 1,-6 2,-13 8,-12 4,-13 2</inkml:trace>
  <inkml:trace contextRef="#ctx0" brushRef="#br0" timeOffset="3250.897">1214 180,'-14'1,"-1"0,0 2,1-1,0 2,0-1,0 2,0 0,0 1,1 0,0 1,1 1,-1 0,1 0,1 1,0 1,0 0,1 0,0 1,0 1,-7 10,0 0,2 1,0 1,2 1,0 0,2 1,1 0,1 0,-3 17,9-34,1 0,0 0,0 0,0 0,1 0,1 0,0 0,0 1,0-1,1 0,1 0,-1 0,2 0,-1 0,1-1,0 1,1-1,0 0,1 1,-1-2,1 1,1-1,0 1,0-1,0-1,1 0,-1 1,8 3,-1-5,2 1,-1-2,1 0,-1 0,1-2,0 0,0 0,0-2,0 0,1 0,-1-1,0-1,0-1,-1 0,1-1,-1 0,1-2,-1 1,-1-2,1 0,-1 0,2-3,-6 5,0-2,0 1,-1-1,0 0,0-1,-1 1,0-2,0 1,-1-1,0 0,-1 0,3-7,-6 12,0 0,0 0,-1 0,0 0,0 0,0-1,-1 1,1 0,-1-1,0 1,0 0,0-1,-1 1,0 0,0 0,0-1,0 1,0 0,-1 0,0 0,0 0,0 0,0 1,-1-1,1 1,-1-1,0 1,0 0,0 0,-1 0,-2-1,-8-3,0 0,0 1,-1 1,0 0,0 1,-1 1,1 0,-1 1,1 1,-1 1,0 0,1 1,-1 0,-6 2,-123 34,120-27</inkml:trace>
  <inkml:trace contextRef="#ctx0" brushRef="#br0" timeOffset="3613.827">1667 378,'-35'28,"1"2,2 2,1 0,1 2,2 2,1 2,24-34,0-1,0 1,0 0,1 0,0 0,0 0,0 0,0 1,1-1,0 1,0-1,0 1,0-1,1 1,-1-1,1 1,0 0,1-1,-1 1,1-1,0 1,0-1,0 1,1-1,0 1,0-1,0 0,0 0,0 0,1 0,0-1,0 1,0-1,0 1,0-1,1 0,-1 0,4 1,2 0,0-1,1-1,-1 1,1-2,0 1,-1-1,1-1,0 0,-1 0,1-1,0 0,-1 0,1-1,-1-1,1 0,-1 0,0 0,0-2,0 1,-1-1,0 0,0 0,0-1,0 0,-1-1,0 0,0 0,-1 0,0-1,0 0,-1 0,0 0,0-1,2-3,1-1,-1 1,-1-1,0-1,-1 1,-1-1,0 0,-1 0,0 0,-1 0,0-1,-2 1,1-1,-2 1,0-1,-1 1,0 0,-1 0,-2-7,3 18,0-1,1 0,-1 0,0 1,-1 0,1-1,-1 1,1 0,-1 0,0 0,0 0,-1 1,1-1,0 1,-1 0,1 0,-1 0,0 1,0-1,0 1,1 0,-1 0,0 0,-1 0,1 1,0-1,0 1,0 0,0 1,0-1,0 1,0 0,0 0,0 0,0 0,-4 2,-16 4</inkml:trace>
  <inkml:trace contextRef="#ctx0" brushRef="#br0" timeOffset="4204.072">2399 321,'-33'38,"-21"23,-6 1,7-6,8-12,6-14,6-11,3-5,3-4,5-4</inkml:trace>
  <inkml:trace contextRef="#ctx0" brushRef="#br0" timeOffset="4460.796">1892 518,'44'-3,"1"1,0 2,-1 3,1 1,-1 2,43 12,-69-13,0 1,1 2,-2-1,1 2,-1 1,-1 0,0 1,0 0,-1 1,-1 1,0 1,2 2,-48-39,13 7</inkml:trace>
  <inkml:trace contextRef="#ctx0" brushRef="#br0" timeOffset="4699.096">2231 265,'-5'38,"-2"27,1 8,1-4,2-9,0-5,2-7,1-8,0-4,0-5,0-2,1-2,-1 0,0-5</inkml:trace>
  <inkml:trace contextRef="#ctx0" brushRef="#br0" timeOffset="5317.094">2625 293,'40'-28,"-30"23,0 1,0 0,1 1,-1 0,1 0,0 1,0 1,0 0,0 0,0 1,0 0,0 1,0 1,-9-2,0 1,-1-1,1 1,-1 0,0-1,1 1,-1 0,1 0,-1 0,0 0,0 0,0 0,0 0,0 1,0-1,0 0,0 1,0-1,0 1,-1-1,1 1,0-1,-1 1,0-1,1 1,-1-1,0 1,0 0,0-1,0 1,0-1,0 1,0 0,0-1,-1 1,1-1,-1 1,1-1,-1 1,0-1,1 1,-1-1,0 1,0-1,-42 63,22-41,16-20,1 0,1 0,-1 0,0 0,1 1,-1 0,1-1,0 1,1 0,-1 1,0-1,1 0,0 1,0-1,1 1,-1 0,1-1,0 1,0 0,1 0,-1 0,1 0,0 0,0 0,1 0,0 0,-1-1,3 6,70 54,-69-62,0-1,1 1,-1 0,0 0,0 0,0 1,0-1,-1 1,1 0,-1 0,1 0,-1 1,0-1,0 1,0 0,-1-1,0 1,1 0,-1 1,-1-1,1 0,-1 1,1-1,-1 1,0-1,-1 1,1-1,-1 1,0 0,0-1,0 1,-1-1,0 3,-4 1,-1-1,0 0,0 0,0 0,-1-1,0 0,0 0,-1-1,1 0,-1 0,0-1,-1 0,1 0,-1-1,0 0,0 0,-6 0,-4 4,-33 5,33-12</inkml:trace>
  <inkml:trace contextRef="#ctx0" brushRef="#br0" timeOffset="5835.976">3049 293,'21'-6,"-2"-1,-1 1,2 1,-1 1,0 1,1 0,0 1,-1 1,1 1,0 1,4 1,-22-2,0 1,0-1,0 0,-1 1,1-1,0 1,0 0,-1 0,1 0,0-1,-1 1,1 1,-1-1,1 0,-1 0,0 1,1-1,-1 0,0 1,0-1,0 1,0 0,0-1,-1 1,1 0,0-1,-1 1,1 0,-1 0,1 0,-1 0,0-1,0 1,0 0,0 0,0 0,-1 0,1 0,0-1,-1 1,1 0,-1 0,0-1,0 1,1 0,-1-1,0 1,-106 136,98-127,0 1,1-1,0 1,0 1,2-1,-1 2,2-1,0 0,0 1,1 0,1 0,0 0,1 0,1 1,13 82,-12-95,1 0,0 0,-1 0,1 0,0 0,0-1,0 1,0 0,0 0,1-1,-1 1,0-1,1 1,-1-1,1 1,0-1,-1 0,1 0,0 0,0 0,-1 0,1 0,0 0,0-1,0 1,0-1,0 0,0 1,0-1,1 0,-1 0,0 0,0 0,0-1,0 1,0 0,0-1,0 0,0 1,0-1,0 0,-1 0,1 0,1 0,58-51,-47 34</inkml:trace>
  <inkml:trace contextRef="#ctx0" brushRef="#br0" timeOffset="6084.861">3500 604,'-9'33,"1"12,2-3</inkml:trace>
  <inkml:trace contextRef="#ctx0" brushRef="#br0" timeOffset="6450.843">3699 265,'28'-6,"0"2,1 2,0 0,0 2,-1 1,1 1,12 4,-39-7,0 1,1 0,-1-1,0 1,0 0,0 0,0 1,0-1,0 0,0 1,0-1,0 1,0 0,0-1,0 1,0 0,0 0,0 0,-1 1,1-1,0 0,-1 1,1-1,-1 1,0-1,1 1,-1 0,0-1,0 1,0 0,0 0,0 0,0 0,-1 0,1 0,-1 0,1 0,-1 0,0 0,0 0,0 1,0-1,0 0,0 0,-1 0,1 0,-1 0,1 0,-1 0,0 0,-1 2,-84 99,73-91,1 0,0 1,1 0,0 1,1 0,1 1,0 0,1 0,0 1,-4 16,11-30,1 1,-1-1,1 1,0-1,0 1,0 0,0-1,0 1,1-1,-1 1,1-1,-1 1,1-1,0 1,0-1,0 0,1 1,-1-1,0 0,1 0,-1 0,1 0,0 0,0 0,0-1,0 1,0 0,0-1,0 0,0 1,1-1,-1 0,3 1,85 8,167-83,-233 68</inkml:trace>
  <inkml:trace contextRef="#ctx0" brushRef="#br0" timeOffset="7463.749">933 1225,'404'27,"-149"-37,163-26,20-3,-3-15,-107 23,-7 3,-29 12,-191 7,0 4,66 7,-39-1,58-28,-4-3,42 1,-44 13,-161 11</inkml:trace>
  <inkml:trace contextRef="#ctx0" brushRef="#br0" timeOffset="13405.031">989 1619,'20'-12,"0"0,1 2,0 0,0 2,1 0,0 1,0 1,1 1,0 1,0 2,0 0,0 1,6 1,-28 0,1 0,-1-1,0 1,0 0,1 0,-1 0,0 0,0 0,0 0,1 0,-1 0,0 1,0-1,1 0,-1 1,0-1,0 1,0-1,0 1,0 0,0-1,0 1,0 0,0 0,0 0,0 0,0 0,-1 0,1 0,0 0,-1 0,1 0,-1 0,1 0,-1 0,1 1,-1-1,0 0,0 0,0 0,1 1,-1-1,0 0,0 0,-1 1,1-1,0 0,0 0,-1 0,1 1,0-1,-1 0,0 1,-98 105,84-92,0-2,-1 0,2 0,0 2,1 0,0 0,1 1,1 1,0 0,2 0,0 1,0 0,2 1,0 0,2 0,0 0,1 1,-2 18,7-34,-1 0,1-1,0 1,0 0,0 0,1 0,0-1,-1 1,1 0,0-1,0 0,1 1,-1-1,1 0,0 0,0 0,0-1,0 1,0-1,0 0,1 0,-1 0,1 0,-1 0,1-1,0 1,0-1,0 0,0 0,0-1,0 1,2-1,5 1,-1 0,1-1,-1 0,1-1,-1 0,1 0,-1-1,0-1,0 0,0 0,0-1,0 0,13-8,-5 1</inkml:trace>
  <inkml:trace contextRef="#ctx0" brushRef="#br0" timeOffset="13705.555">1667 1705,'-23'35,"2"1,1 1,2 1,2 1,2 1,1 0,0 8,12-45,-1 1,1-1,1 1,-1 0,0-1,1 1,0 0,0-1,0 1,0 0,1-1,-1 1,1 0,0-1,0 1,0-1,1 1,-1-1,1 1,0-1,0 0,0 0,0 0,0 0,1 0,0-1,-1 1,1-1,0 1,0-1,0 0,0 0,1-1,-1 1,1-1,-1 1,1-1,-1 0,1 0,-1-1,4 1,10-1,-1 0,1-2,0 0,-1-1,1 0,-1-1,0-1,0-1,0 0,-1-2,0 1,-1-2,1 1,-2-2,9-7,-9 8,1-1,-1-1,-1-1,0 1,0-2,-2 0,1 0,-1-1,-1 0,-1 0,0-1,-1-1,0 1,-2-1,1 0,-2 0,0-1,-1 1,-1-1,-1 0,0 0,-1 1,0-1,-2 0,0 0,-1 1,1 10,-1 0,-1 0,1 1,-1-1,0 1,0 0,0 0,-1 0,1 1,-1-1,-1 1,1 0,0 1,-1-1,0 1,0 0,0 1,0-1,0 1,0 1,-1-1,1 1,-1 0,1 0,-1 1,1 0,-1 0,-5 1,-13-1</inkml:trace>
  <inkml:trace contextRef="#ctx0" brushRef="#br0" timeOffset="14086.666">2202 1873,'38'0,"28"-5,7-1,-5 0,-8 1,-10 2,-13 1</inkml:trace>
  <inkml:trace contextRef="#ctx0" brushRef="#br0" timeOffset="14334.843">2428 1648,'-5'34,"-1"29,0 10,1-3,1-9,2-9,1-10,0-6,6-10,2-5,-1-5</inkml:trace>
  <inkml:trace contextRef="#ctx0" brushRef="#br0" timeOffset="16289.769">3133 1450,'0'24,"-4"27,-8 10,0-1,1-6,2-7,4-7,-3-10,0-5,1-3,3 0,5-3,4-6</inkml:trace>
  <inkml:trace contextRef="#ctx0" brushRef="#br0" timeOffset="16621.752">3332 1535,'-6'11,"1"1,0 0,1 0,0 0,1 0,0 1,1 0,1-1,0 1,0 0,2-1,-1 1,2 0,-1 0,2-1,0 0,1 3,-2-12,0 0,0-1,0 1,0-1,0 0,1 0,-1 1,1-1,-1-1,1 1,0 0,0-1,0 1,0-1,0 0,0 0,0 0,0-1,0 1,1-1,-1 1,0-1,0 0,1 0,-1-1,0 1,0-1,1 1,-1-1,0 0,0-1,95-43,-89 41,0-1,0 0,0-1,-1 1,0-2,0 1,0-1,-1 0,0-1,0 0,-1 0,0 0,-1-1,1 0,-2 0,1 0,-1 0,-1-1,0 0,0 0,-1 0,0-2,-2 9,-1-1,0 1,0 0,0 0,-1 0,1 0,-1 0,1 0,-1 1,0-1,0 1,-1-1,1 1,0-1,-1 1,1 0,-1 0,0 1,1-1,-1 0,0 1,0 0,0-1,-1 1,1 0,0 1,0-1,0 1,-1-1,1 1,0 0,0 0,-3 1,-108 22,54 10,37-19</inkml:trace>
  <inkml:trace contextRef="#ctx0" brushRef="#br0" timeOffset="16984.712">3839 1619,'3'6,"0"0,1 0,-1-1,1 1,0-1,1 0,-1 0,1 0,0-1,0 0,0 1,1-2,-1 1,1-1,0 0,0 0,0-1,1 1,-1-1,1-1,-1 1,1-1,-1 0,3-1,-4 1,-1-1,1 0,0 0,0-1,-1 1,1-1,0 0,-1 0,1-1,0 1,-1-1,0 0,1 0,-1-1,0 1,0-1,0 0,-1 0,1 0,-1 0,1-1,-1 0,0 1,-1-1,1 0,-1 0,1-1,-1 1,0 0,-1-1,1 0,-1 1,1-4,-1 1,0 0,0 0,-1 0,1 0,-2 0,1 0,-1 0,0 0,0 0,-1 0,0 1,0-1,-1 1,1-1,-1 1,-1 0,1 0,-1 0,0 0,-1 1,1 0,-1-1,0 2,0-1,-1 1,0-1,1 2,-1-1,0 1,-1-1,1 2,-1-1,1 1,-1 0,0 0,0 1,0 0,0 0,-97 11,75-4</inkml:trace>
  <inkml:trace contextRef="#ctx0" brushRef="#br0" timeOffset="17483.317">4601 1309,'-139'157,"-228"211,34-71,192-157,123-116</inkml:trace>
  <inkml:trace contextRef="#ctx0" brushRef="#br0" timeOffset="18188.781">4376 1986,'-24'10,"1"0,0 2,0 1,2 0,0 2,0 1,1 0,1 1,1 1,0 1,-7 12,22-28,1 0,-1 0,1 1,0-1,0 0,1 1,-1-1,1 1,0 0,0 0,0-1,0 1,1 0,-1 0,1 0,0 0,0 0,0-1,1 1,0 0,-1 0,1 0,0-1,1 1,-1 0,1-1,0 1,0-1,0 0,0 1,0-1,1 0,-1 0,1-1,0 1,0 0,0-1,0 0,2 1,5 3,0-2,0 1,1-2,-1 1,1-1,0-1,0 0,0 0,0-1,0-1,0 0,0 0,0-1,0-1,0 0,0 0,0-1,-1 0,1-1,-1 0,0-1,0 0,0 0,-1-1,0-1,0 1,-1-1,1-1,-1 0,-1 0,0 0,0-1,-1 0,0-1,0 1,-1-1,0 0,-1 0,0-1,-1 1,0-1,0 0,-1 0,-1 0,1-7,-4 10,1 1,-1 0,0 0,-1 0,0 0,0 0,0 1,-1-1,0 1,0 0,-1 0,1 0,-1 1,-1 0,1 0,-1 0,0 0,0 1,0 0,0 1,-1-1,0 1,1 0,-1 1,0-1,-1 1,1 1,0 0,0 0,-1 0,-4 1,-14-2</inkml:trace>
  <inkml:trace contextRef="#ctx0" brushRef="#br0" timeOffset="18467.728">4714 2099,'-5'24,"-1"3,5-3,2-5</inkml:trace>
  <inkml:trace contextRef="#ctx0" brushRef="#br0" timeOffset="19104.878">4911 1789,'-65'227,"63"-224,1-1,0 1,-1 0,1 1,0-1,0 0,1 0,-1 0,1 1,-1-1,1 0,0 0,0 1,1-1,-1 0,1 1,-1-1,1 0,0 0,0 0,1 0,-1 0,1 0,-1 0,1 0,0-1,0 1,0-1,0 1,1-1,-1 0,0 1,1-1,0-1,0 1,-1 0,1-1,1 1,2 0,0 0,0-1,0 1,1-1,-1 0,0-1,1 0,-1 0,0 0,1-1,-1 0,0 0,0 0,0-1,0 0,0 0,0 0,0-1,0 0,-1 0,0-1,1 0,-1 1,-1-2,1 1,0 0,-1-1,0 0,0 0,-1 0,1-1,1-4,3-3,-2 0,0 0,0 0,-2-1,1 0,-2 0,0 0,0 0,-1-2,-2 12,0 0,1 0,-2 0,1 1,0-1,-1 0,1 0,-1 1,0-1,-1 1,1-1,0 1,-1-1,0 1,0 0,0-1,0 1,-1 0,1 0,-1 1,1-1,-1 1,0-1,0 1,0 0,-1 0,1 0,0 0,-1 1,1-1,-1 1,1 0,-1 0,0 0,0 1,-2-1,-96 9,71-1</inkml:trace>
  <inkml:trace contextRef="#ctx0" brushRef="#br0" timeOffset="19571.706">5053 2071,'-35'16,"0"1,1 2,1 1,1 1,1 2,-2 4,30-26,1 0,0 0,-1 1,1-1,0 1,0-1,0 1,0 0,0-1,1 1,-1 0,0 0,1 1,-1-1,1 0,0 0,0 1,0-1,0 0,0 1,1-1,-1 1,1-1,-1 1,1 0,0-1,0 1,0-1,0 1,1-1,-1 1,1 0,-1-1,1 1,0-1,0 0,0 1,0-1,1 0,-1 0,1 1,9 2,0 0,-1-1,1-1,1 0,-1 0,0-1,1-1,-1 0,1 0,-1-1,1-1,0 0,5-1,1 0,1-2,-1 1,0-2,0 0,-1-2,0 0,0 0,0-2,1-1,-15 8,0 1,0 0,0-1,0 0,-1 1,1-1,-1 0,1 0,-1-1,0 1,0 0,0-1,0 1,0-1,0 0,-1 0,1 0,-1 0,0 0,0 0,0 0,0 0,-1 0,1 0,-1 0,0 0,0-1,0 1,0 0,0 0,-1 0,1-1,-1 1,0 0,0 0,0 0,-1 0,1 0,-1 1,1-1,-1 0,0 1,-1-2,-15-10</inkml:trace>
  <inkml:trace contextRef="#ctx0" brushRef="#br0" timeOffset="21957.57">4544 237,'19'-1,"-1"-1,1-1,-1 0,0-1,-1-1,1-1,-1-1,0 0,0-1,-1-1,0 0,-1-1,10-9,-22 17,-1 0,0 0,1 0,-1 0,0-1,0 1,-1-1,1 0,0 1,-1-1,0 0,0 0,0 0,0 0,0 0,0 0,-1 0,1 0,-1-1,0 1,0 0,0 0,0 0,-1 0,1 0,-1-1,0 1,0 0,0 0,0 0,-1 1,1-1,-1 0,0 0,1 1,-1-1,0 1,-1 0,1 0,0-1,-1 1,1 0,-1 1,1-1,-1 0,0 1,0 0,-2-1,-1 0,1 0,-1 1,1 0,-1 0,1 0,-1 1,0-1,1 2,-1-1,0 0,1 1,-1 0,1 1,-1-1,1 1,-1 0,1 0,0 1,0-1,0 1,1 0,-1 1,0-1,1 1,0 0,0 0,0 0,1 0,-1 1,1 0,0 0,0-1,1 2,0-1,-1 0,2 0,-1 1,1-1,-1 1,1 1,0 16,1 0,0 1,2-1,1 0,1 0,0 0,2 0,1-1,1 0,0 0,8 12,-11-26,0 0,-1 1,0 0,-1 0,0 1,0-1,-1 0,0 1,-1 0,0-1,0 1,-1 0,-1-1,1 1,-1 0,-1-1,0 1,0-1,-1 1,0-1,-1 0,0 0,0-1,-1 1,0-1,-1 0,0 0,0 0,-3 2,-15 5,2-3</inkml:trace>
  <inkml:trace contextRef="#ctx0" brushRef="#br0" timeOffset="22574.458">4488 547,'4'-3,"0"-1,0 1,0 0,0 0,1 1,-1-1,1 1,0 0,-1 0,1 1,0-1,0 1,0 0,1 0,-1 1,0 0,0 0,0 0,0 0,1 1,1 0,24-1,-8-4,0 0,1-2,-2 0,1-2,-1 0,0-1,-1-2,0 0,0-1,-1-1,12-12,87-118,-109 132,-7 7,0-1,0 1,0 0,1 0,-1 1,1-1,0 1,0-1,0 1,0 0,1 1,0-1,-1 1,1 0,0 0,0 0,0 1,0 0,0 0,0 0,0 0,0 1,1 0,-4 2,0 1,0-1,0 1,0-1,-1 1,1 0,-1 0,0-1,0 1,0 0,0 0,0 1,-1-1,1 0,-1 0,0 0,0 0,0 0,0 0,-1 1,1-1,-1 0,0 0,0 0,0 0,0 0,0 0,-1-1,1 1,-1 0,0-1,1 1,-1-1,-3 3,-12 27,10-23,0 1,1 0,0 1,1-1,0 1,1 0,0 1,0-1,1 1,1-1,0 1,1 0,0 0,1 0,0 0,1 0,0 0,1 3,-1-12,0 0,0 0,0 0,0 0,0 0,0 0,1 0,-1 0,1 0,0-1,0 1,0 0,0-1,0 0,1 0,-1 1,1-1,-1-1,1 1,0 0,0-1,0 1,0-1,0 0,0 0,0 0,0 0,1-1,-1 1,0-1,0 0,1 0,-1 0,0 0,0 0,0-1,1 0,-1 0,0 1,1-2,1 1,0-1,-1 1,1-1,0-1,0 1,-1 0,0-1,1 0,-1 0,0-1,0 1,-1-1,1 1,-1-1,0-1,0 1,0 0,0-1,-1 1,1-1,-1 0,0-1,3-15</inkml:trace>
  <inkml:trace contextRef="#ctx0" brushRef="#br0" timeOffset="22822.929">4911 378,'39'4,"31"3,14-1,-3-2,-5 0,-11-2,-12-1,-10-1,-8 1,-4-2,-8 1</inkml:trace>
  <inkml:trace contextRef="#ctx0" brushRef="#br0" timeOffset="23419.809">5702 321,'-29'29,"-19"19,-6 6,1-1,5-5,11-6,6-5,5-4,5-3,3-2,-1-1,3 0,-1 0,3 1,3-5</inkml:trace>
  <inkml:trace contextRef="#ctx0" brushRef="#br0" timeOffset="23824.84">5786 688,'-16'7,"1"0,0 1,1 0,-1 1,2 1,-1 1,1 0,1 0,0 1,-7 10,18-20,0 0,0 1,0-1,0 0,1 1,-1-1,1 0,-1 1,1-1,0 1,0-1,0 0,0 1,0-1,1 1,-1-1,1 0,0 1,-1-1,1 0,0 0,0 1,1-1,-1 0,0 0,1 0,-1 0,1-1,0 1,-1 0,1-1,0 1,0-1,0 1,0-1,0 0,1 0,-1 0,0 0,0 0,1-1,0 1,40 35,-42-33,0-1,0 1,0 0,0 0,-1-1,1 1,-1 0,0 0,1 0,-1 0,0 0,-1-1,1 1,-1 0,1 0,-1 0,0-1,0 1,0 0,0-1,0 1,-1 0,1-1,-1 0,0 1,1-1,-1 0,0 0,0 0,-1 0,1 0,0-1,-1 1,0 0,-93 41,71-40,2-2</inkml:trace>
  <inkml:trace contextRef="#ctx0" brushRef="#br0" timeOffset="24236.878">5928 547,'48'21,"-45"-20,16 0,-17-1,1-1,-1 1,1-1,0 1,-1 0,1-1,-1 2,1-1,-1 0,1 0,-1 1,1-1,-1 1,1 0,-1 0,1 0,-1 0,0 0,0 0,1 1,-1-1,0 1,0-1,0 1,-1 0,1 0,0 0,-1 0,1 0,-1 0,0 1,0-1,1 0,-1 1,0 1,-4 4,1 0,-2-1,1 0,-1 0,-1 0,1 0,-1 0,0-1,0 0,-1 0,-4 3,4-3,0-1,1 1,-1 0,2 0,-1 0,1 1,0 0,0 0,0 0,1 0,0 0,1 1,1-6,1 0,-1 1,1-1,0 1,0-1,0 1,0-1,0 1,1-1,-1 1,1-1,-1 0,1 1,0-1,0 0,0 1,0-1,0 0,1 0,-1 0,1 0,-1 0,1 0,0-1,0 1,0-1,0 1,0-1,0 1,0-1,0 0,0 0,1 0,-1 0,2 0,87 10,-66-11</inkml:trace>
  <inkml:trace contextRef="#ctx0" brushRef="#br0" timeOffset="26039.384">5984 180,'1'-2,"0"-1,0 1,1-1,-1 1,0 0,1-1,0 1,-1 0,1 0,0 0,0 0,0 1,0-1,0 0,1 1,-1 0,0-1,1 1,-1 0,1 0,-1 0,1 1,0-1,-1 1,1-1,0 1,-1 0,1 0,0 0,-1 0,1 0,0 1,-1-1,1 1,0 0,-1 0,1 0,-1 0,1 0,-1 0,0 1,0-1,1 1,-1 0,2 1,20 101,1 140,3 9,-10 146,-9-252,-20-47,-5-1,-4 0,-21 58,34-131,-40 233,37 50,11-205,-52-109,-153 48,181-42</inkml:trace>
  <inkml:trace contextRef="#ctx0" brushRef="#br0" timeOffset="27506.817">847 11,'-4'-2,"-1"0,0 0,0 1,0 0,0 0,0 0,-1 1,1-1,0 1,0 0,0 1,-1-1,1 1,0 0,0 1,0-1,0 1,1 0,-1 0,0 0,1 1,-1 0,1 0,0 0,0 0,0 1,-2 2,-14 20,1 1,1 0,1 1,2 1,1 1,-2 7,-2-1,1 1,2 1,2 1,1 0,2 1,1 0,3 0,1 0,2 1,2 0,2 21,28 92,-8-46,-5 2,-1 34,-15 260,-51-117,40-237,6-32,0 1,1 0,0 1,2-1,0 1,2-1,0 1,1-1,1 1,1-1,0 1,1-1,4 7,28 114,-36-138,1 0,-1 0,0 0,0 0,1 0,-1 0,1 0,-1 0,1 0,0 0,0-1,0 1,0 0,0 0,0-1,1 1,-1-1,0 1,1-1,-1 0,1 0,0 1,-1-1,1 0,0 0,0-1,-1 1,1 0,0 0,0-1,0 0,0 1,0-1,0 0,0 0,0 0,0 0,0 0,0 0,0 0,0-1,0 1,0-1,0 0,0 1,56-9,1 4,1 1,37 5,-73-1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1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6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1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5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1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9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3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6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8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57 201,'5'0,"11"0,8 0,4 0,2 0,2 0,-1-5,-1-1,0 0,-1 1,0 1,-5 7,-2 2,-5 5,-5 2</inkml:trace>
  <inkml:trace contextRef="#ctx0" brushRef="#br0" timeOffset="290.255">0 399,'44'0,"18"0,4 0,-5 0,-7 0,-9 0,-7 0,-4 0,-10 0</inkml:trace>
  <inkml:trace contextRef="#ctx0" brushRef="#br0" timeOffset="851.543">254 3,'-2'-1,"1"1,-1-1,0 1,0 0,0 0,1-1,-1 1,0 0,0 1,0-1,0 0,1 1,-1-1,0 0,0 1,1 0,-1 0,0-1,1 1,-1 0,1 0,-1 0,1 1,-1-1,1 0,0 0,0 1,-1-1,1 1,0-1,0 1,1 0,-1-1,0 1,0 0,1-1,-1 1,1 0,0 0,-1 0,1-1,0 1,0 0,0 0,0 0,0 0,1-1,-1 1,1 0,-1 0,1-1,-1 1,1 0,0-1,0 1,1 1,9 8,2 1,0-1,0-1,1-1,0 0,0 0,1-2,0 0,1 0,9 2,65 33,-84-40,-1 0,0 0,0 1,0 0,0 0,-1 0,1 1,-1-1,0 1,0 0,0 1,-1-1,1 0,-1 1,0 0,0 0,-1 0,1 0,-1 0,0 1,-1-1,1 1,-1-1,0 1,0-1,-1 1,0 0,0-1,-1 6,-8 3,-1-1,0 1,-1-2,0 1,-1-2,-1 1,0-2,0 0,-1 0,0-1,-6 2,-21 13,-68 56,98-66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3,'-18'-2,"0"1,-1 1,1 1,0 1,0 0,0 1,0 1,0 1,1 0,0 1,0 1,0 1,1 0,0 1,1 1,0 0,0 2,1-1,0 2,0 1,10-8,1 1,0-1,1 0,-1 1,1 0,1-1,-1 1,1 0,0 0,1 0,-1 0,2 0,-1 0,1 0,0-1,0 2,-1-5,1 0,-1-1,1 1,0 0,0-1,0 1,0-1,0 1,0-1,1 0,-1 1,1-1,-1 0,1 0,0 0,0 0,0 0,0-1,0 1,1-1,-1 1,0-1,1 0,-1 0,1 0,-1 0,1 0,0 0,-1-1,1 1,0-1,-1 0,1 0,0 0,0 0,-1 0,1-1,0 1,-1-1,3 0,8-5,0-1,0 0,-1-1,1-1,-2 1,1-2,-1 0,-1 0,0-1,-1 0,1-1,-2 0,6-10,2 0,75-103,-91 125,0 1,0-1,0 1,0-1,0 0,0 1,0-1,1 1,-1-1,0 0,0 1,0-1,1 1,-1-1,0 0,1 1,-1-1,0 0,1 0,-1 1,0-1,1 0,-1 0,0 1,1-1,-1 0,1 0,-1 0,0 0,1 0,-1 0,1 0,-1 0,1 0,-1 0,0 0,1 0,-1 0,1 0,-1 0,1 0,-1 0,0 0,1 0,-1-1,1 1,-1 0,0 0,1-1,-1 1,0 0,1 0,-1-1,0 1,1 0,-1-1,-6 40,-1-11,2-1,0 1,2-1,1 1,2 0,1 0,0 0,2 0,4 13,16 66,-16-89</inkml:trace>
  <inkml:trace contextRef="#ctx0" brushRef="#br0" timeOffset="251.078">853 116,'-19'38,"-11"18,-1 4,0-3,6-7,2-12,5-7,5-5,5-6</inkml:trace>
  <inkml:trace contextRef="#ctx0" brushRef="#br0" timeOffset="563.259">598 144,'10'9,"8"14,5 7,-1 3,1 1,1 0,-3-2,-6-1,0-6,-3-2,1-1,-1 1,2-3,-1-1,-3-3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8,'0'-8,"-20"22,10-3,0 1,1 1,1 0,0 0,0 1,2 0,-1 0,2 1,0-1,-3 16,-4 26,2 2,2 0,3 0,2 52,3-55,-3-34,2 1,0-1,1 1,2-1,0 1,1-1,1 0,1 0,0 0,2-1,1 1,0-2,2 1,0-1,1-1,11 15,6-15,-17-17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0,'-11'198,"2"-142,3 1,2-1,3 1,2 10,0-31,37-135,-35 91,3-7,0 1,1-1,0 1,2 0,-1 1,2 0,0 0,0 1,12-11,-20 22,1 0,-1 0,1 0,-1 0,1 0,-1 0,1 1,-1-1,1 1,-1 0,1 0,0 0,-1 0,1 0,0 0,-1 1,1-1,-1 1,1 0,-1 0,1 0,-1 0,0 0,1 1,-1-1,0 1,0-1,0 1,0 0,0-1,0 1,-1 0,1 1,-1-1,1 0,-1 0,0 1,0-1,0 0,0 1,0-1,0 1,-1 0,1-1,-1 1,0-1,0 1,0 0,0-1,0 1,0 0,1 141,-2-119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0 142,'19'0,"16"0,7 5,1 1,-2 0,-3-1,-3-1,-3-7,-7-2</inkml:trace>
  <inkml:trace contextRef="#ctx0" brushRef="#br0" timeOffset="321.424">170 1,'-10'43,"-3"19,1 4,2-4,3-9,3-7,2-8,-4-10,-1-5,1-6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4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989 959,'5'24,"-4"23,-6 7,-2 0,-6-5,1-5,-4-11,2-6,-2-2,-3-2,2-4</inkml:trace>
  <inkml:trace contextRef="#ctx0" brushRef="#br0" timeOffset="481.735">932 1185,'28'-4,"-11"4,0-1,0 0,0-2,0 0,-1-1,0 0,1-2,-1 0,-1 0,1-2,-2 0,1-1,-1 0,0-1,0 0,-2-1,3-3,28-58,-49 84,0 2,0-1,1 1,1 0,0 0,1 0,0 0,1 8,2 150,16-132,-4-27</inkml:trace>
  <inkml:trace contextRef="#ctx0" brushRef="#br0" timeOffset="916.493">1525 1158,'-19'14,"-11"10,4 0,11-3,14-6,11 0,3 2,6-3,-1 3,-9 2,-10-2,-10-4,-8-4,-1-3</inkml:trace>
  <inkml:trace contextRef="#ctx0" brushRef="#br0" timeOffset="-4498.386">1 508,'1'2,"0"-1,0 1,1-1,-1 1,0-1,1 1,0-1,-1 0,1 0,0 1,-1-1,1-1,0 1,0 0,0 0,0-1,0 1,0-1,0 1,0-1,0 0,0 0,0 0,0 0,0 0,0 0,0-1,0 1,0-1,1 0,12-5,0-1,0 0,-1-1,0-1,0-1,-1 1,0-2,-1 0,0-1,-1 0,0 0,-1-1,0-1,-1 1,-1-2,3-5,7-7,-8 13,0 0,0 0,-1-1,-1 0,-1-1,0 0,-1 0,-1 0,0-1,-1 1,1-14,-4 29,-1-1,0 1,0-1,1 1,-1-1,0 1,0-1,-1 1,1 0,0-1,0 1,-1-1,1 1,0-1,-1 1,0 0,1-1,-1 1,0 0,1 0,-1-1,0 1,0 0,0 0,0 0,0 0,-1 0,1 0,0 1,0-1,0 0,-1 1,1-1,0 0,-1 1,1 0,-1-1,1 1,-1 0,1 0,0-1,-1 1,1 0,-1 1,1-1,-1 0,0 0,-60 38,50-23,1 1,0 0,2 1,0 0,1 0,0 1,2 0,0 1,1-1,0 1,2 0,0 5,3-12,1 1,0-1,1 0,0 0,1-1,1 1,0 0,0-1,1 0,0 0,1 0,1-1,-1 0,2 0,-1-1,10 9,16 27,-28-37</inkml:trace>
  <inkml:trace contextRef="#ctx0" brushRef="#br0" timeOffset="-3730.262">481 451,'-45'92,"44"-91,0 0,0 0,1 0,-1 0,0 0,1 0,-1 0,0 0,1 0,0 0,-1 0,1 0,0 0,-1 0,1 1,0-1,0 0,0 0,0 0,0 0,0 1,0-1,0 0,1 0,-1 0,0 0,1 0,-1 1,1-1,-1 0,1 0,-1 0,1 0,0 0,0-1,-1 1,1 0,0 0,0 0,0-1,0 1,0 0,0-1,0 1,0-1,0 1,0-1,0 1,0-1,1 0,-1 0,0 0,0 1,0-1,0 0,1 0,-1-1,0 1,0 0,0 0,0 0,1-1,-1 1,0-1,0 1,0-1,40-21,-38 18,0 1,0 0,0 1,1-1,-1 0,1 1,0 0,0 0,0 0,0 1,0-1,0 1,0 0,1 0,-1 0,0 0,1 1,-1 0,1 0,-1 0,0 1,1-1,-1 1,0 0,1 0,-1 1,0-1,0 1,0 0,0 0,-1 0,1 0,0 1,-1 0,1 0,-2-1,1 1,-1-1,0 1,0 0,-1 0,1 0,0-1,-1 2,0-1,0 0,0 0,0 0,0 1,-1-1,1 0,-1 1,0-1,0 0,0 1,0-1,-1 0,1 1,-1-1,0 0,0 0,0 0,-1 0,1 0,-1 0,1 0,-1 0,0 0,0-1,0 1,-1-1,1 1,-2 0,0 1,0-1,0 0,0 0,0 0,-1 0,1-1,-1 0,0 0,0 0,1-1,-1 1,0-1,0 0,0-1,-1 1,1-1,0 0,0 0,0 0,0-1,0 0,0 0,0 0,-4-2,5 1,-1-1,0 1,1-1,-1 0,1 0,0 0,0-1,0 1,1-1,-1 0,1 0,0-1,0 1,0-1,0 0,-4-12</inkml:trace>
  <inkml:trace contextRef="#ctx0" brushRef="#br0" timeOffset="-3145.894">848 451,'19'0,"16"0,7 0,1 0,-2 0,-8 0</inkml:trace>
  <inkml:trace contextRef="#ctx0" brushRef="#br0" timeOffset="-2898.353">1017 282,'-4'38,"-8"28,0 6,1-3,2-14</inkml:trace>
  <inkml:trace contextRef="#ctx0" brushRef="#br0" timeOffset="-2429.982">1158 734,'66'-42,"-1"-3,-3-2,23-26,-58 49,-1-2,-1-1,-1-1,19-30,-32 41,0 0,-1 0,-1-1,-1 0,0 0,-1-1,-2 0,1 0,-2 0,-1-1,0 0,-1-12,-2 30,1-1,-1 1,0-1,0 1,0-1,0 1,0-1,-1 1,1-1,-1 1,0 0,1-1,-1 1,0 0,0-1,-1 1,1 0,0 0,-1 0,1 0,-1 0,0 1,0-1,1 0,-1 1,0-1,0 1,-1 0,1-1,0 1,0 0,-1 0,1 1,0-1,-1 0,1 1,-1 0,1-1,-1 1,1 0,-1 0,1 0,-1 1,1-1,0 1,-1-1,1 1,-1 0,-1 1,-11 7,0 1,1 1,0 0,0 1,2 1,-1 0,2 1,0 0,0 1,2 0,0 0,0 1,1 0,1 1,-3 13,5-20,0 1,2-1,-1 1,1 0,1 0,-1 0,2 0,0 0,0 1,1-1,1 0,-1 1,2-1,0 0,0 0,1 0,0 0,1-1,0 1,1-1,0 0,1 0,0 0,0-1,1 0,0 0,1-1,7 7,9 3</inkml:trace>
  <inkml:trace contextRef="#ctx0" brushRef="#br0" timeOffset="-2164.474">1722 395,'-4'29,"-2"19,0 6,1-6</inkml:trace>
  <inkml:trace contextRef="#ctx0" brushRef="#br0" timeOffset="-1751.774">1722 451,'20'-4,"10"-3,6 1,-4 2</inkml:trace>
  <inkml:trace contextRef="#ctx0" brushRef="#br0" timeOffset="-1499.189">1751 564,'29'0,"14"-4,0-3</inkml:trace>
  <inkml:trace contextRef="#ctx0" brushRef="#br0" timeOffset="-845.313">311 818,'539'0,"-144"-27,2-3,-374 30</inkml:trace>
  <inkml:trace contextRef="#ctx0" brushRef="#br0" timeOffset="1899.28">1976 0,'96'398,"-60"-176,-33-201,-1 1,-1-1,-1 0,0 1,-2-1,-1 0,-1 0,0 0,-2 0,0-1,-1 1,-6 10,7-19,-4 15,-1 0,-2-1,-1 0,-1-1,-1-1,-1 0,-1-1,-15 14,-123 106,140-129</inkml:trace>
  <inkml:trace contextRef="#ctx0" brushRef="#br0" timeOffset="4602.965">2372 621,'5'5,"6"1,6 0,5-1,4-2,2-1,0-1,2 0,-1-1,1 0,-1-1,-5 1</inkml:trace>
  <inkml:trace contextRef="#ctx0" brushRef="#br0" timeOffset="4849.043">2287 875,'38'0,"18"0,4 0,-8 0</inkml:trace>
  <inkml:trace contextRef="#ctx0" brushRef="#br0" timeOffset="9106.629">2710 1185,'35'-33,"-1"-3,-2 0,-1-2,-2-1,18-34,-23 34,-2-1,-1-1,-2-1,-2-1,-2-1,-2 0,-1 0,-3-1,-2-2,-5 27,0 5,0 0,-2 1,1-1,-2 0,0 1,-1-1,0 0,-1 1,-1 0,-1-3,4 15,-1 0,1 0,-1 0,0 0,0 0,0 0,0 1,0-1,0 1,-1 0,1-1,0 1,-1 0,1 0,-1 0,1 1,-1-1,1 1,-1-1,0 1,1 0,-1 0,1 0,-1 0,0 1,1-1,-1 1,1-1,-1 1,1 0,-1 0,1 0,0 0,-1 0,1 1,0-1,0 1,0 0,0-1,0 1,0 0,1 0,-1 0,0 0,1 0,0 1,-1-1,1 0,0 1,0-1,1 1,-2 1,-12 17,1 1,0 0,2 1,0 0,2 1,1 0,0 0,2 1,1 0,1 0,1 0,1 0,1 1,2-1,0 1,2-1,4 20,30 106,-26-51,-11-76</inkml:trace>
  <inkml:trace contextRef="#ctx0" brushRef="#br0" timeOffset="9721.802">3161 847,'-30'193,"10"-103,21-91,-1 1,1-1,-1 1,1 0,0-1,-1 1,1 0,0-1,0 1,-1 0,1 0,0 0,-1 0,1-1,0 1,0 0,0 0,-1 1,1-1,0 0,-1 0,1 0,0 0,0 1,-1-1,1 0,0 1,-1-1,1 0,0 1,-1-1,1 1,-1-1,1 1,-1-1,1 1,-1-1,1 1,-1 0,1-1,-1 1,0 0,1-1,-1 1,0 0,0 0,0-1,0 1,1 0,-1-1,0 1,0 0,0 0,0-1,0 1,-1 0,1 0,0-1,0 1,0 0,-1 0,139-93,-137 91,0 0,0 1,1-1,-1 1,0-1,1 1,-1-1,1 1,-1 0,0 0,1 0,-1 0,1 0,-1 0,0 0,1 0,-1 1,0-1,1 0,-1 1,0-1,1 1,-1 0,0-1,0 1,1 0,-1 0,0 0,0 0,0 0,0 0,0 0,0 0,-1 0,1 0,0 0,0 0,-1 1,1-1,-1 0,1 1,-1-1,0 0,1 1,-1-1,0 1,-12 66,12-65,-1 1,-1-1,1 0,0 1,-1-1,1 0,-1 0,0 0,0 0,0 0,0 0,-1-1,1 1,-1-1,0 0,0 1,0-1,0-1,0 1,0 0,0-1,0 1,-1-1,1 0,0 0,-1 0,1-1,-1 1,0-1,1 0,-1 0,1 0,-1 0,1-1,-1 1,1-1,-1 0,1 0,0 0,-1-1,1 1,0-1,0 0,-1 0,-10-16,5-1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5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0,'-10'2,"0"0,0 1,0 0,0 0,0 1,0 1,1 0,0 0,0 0,0 1,1 1,0-1,0 1,0 1,1 0,0 0,1 0,0 0,0 1,1 0,0 1,0-1,1 1,-2 7,5-15,1 0,0 0,-1 0,1 0,0 0,0 0,0-1,0 1,0 0,0 0,1 0,-1 0,1 0,-1 0,1 0,0-1,0 1,0 0,0 0,0-1,0 1,0-1,0 1,1-1,-1 1,1-1,-1 0,1 0,-1 0,1 0,0 0,-1 0,1 0,0 0,0-1,0 1,0-1,0 1,-1-1,1 0,0 1,2-1,82-17,-60 2,-1 0,0-2,-1-1,-1-1,13-15,-34 32,0-1,1 1,-1 0,1-1,-1 1,1 0,0 1,0-1,0 0,0 1,0 0,0 0,1 0,-1 0,0 0,1 0,-1 1,0 0,1 0,-1 0,0 0,1 0,-1 0,1 1,-1 0,0 0,0 0,0 0,1 0,-1 1,0-1,0 1,-1 0,1 0,0 0,-1 0,1 0,-1 1,1-1,0 2,3 8,1 0,-2 0,1 1,-2 0,0 0,0 0,-1 0,-1 1,0-1,-1 1,-1-1,0 1,0 0,-1-1,-1 2,1 21,-35 153,18-123,16-52,-2 0,0 0,0 0,-1 0,-1-1,0 0,-1 0,0-1,-1 0,-1 0,0 0,0-1,-1-1,0 0,-11 8,-67 23,86-41,-1 0,0 0,1 1,-1-2,0 1,1 0,-1 0,0-1,1 0,-1 1,1-1,-1 0,1 0,-1 0,1-1,-1 1,1 0,0-1,0 0,0 0,0 1,0-1,0 0,1 0,-1-1,0 1,1 0,0 0,-1-1,1 1,0-1,0 1,1-1,-1 0,-1-4,1 0,0 0,0 0,0 0,1 0,0-1,1 1,-1 0,1 0,1 0,-1 0,1 0,1 0,-1 1,1-1,0 1,0-1,1 1,0 0,1 0,99-105,-84 96,0 1,1 1,0 1,1 1,1 1,0 1,0 1,0 1,1 1,0 1,18-1,-17 4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0 283,'59'17,"0"-3,1-2,0-2,0-3,1-3,0-3,0-2,18-4,68 2,13 3,-149 0</inkml:trace>
  <inkml:trace contextRef="#ctx0" brushRef="#br0" timeOffset="329.732">85 622,'302'-18,"-37"-11,-255 28,4-3,1 2,-1 0,0 0,1 1,-1 1,0 0,1 2,-1-1,0 1,0 1,0 1,0 0,0 1,4 2,-4 3</inkml:trace>
  <inkml:trace contextRef="#ctx0" brushRef="#br0" timeOffset="927.314">480 1,'11'24,"1"0,1-1,1-1,1 0,1-1,1 0,0-2,2 0,13 10,116 77,-124-93,0 2,-2 0,1 1,-2 2,0 0,-1 1,-1 1,8 12,-25-29,0 1,1-1,-2 1,1-1,0 1,-1 0,1 0,-1 0,0 0,-1 0,1 0,-1 0,1 0,-1 0,0 0,-1 0,1 0,-1 0,0 0,0 0,0 0,0 0,-1 0,1 0,-1-1,0 1,0-1,0 1,-1-1,0 0,1 0,-1 0,-3 3,-117 78,114-79,-218 117,169-93,51-23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917,'34'0,"20"0,6 0,-2 0,-7 0,-6-4,-7-3,-5 1,-3 1,-7-3,-2 0,-5 1</inkml:trace>
  <inkml:trace contextRef="#ctx0" brushRef="#br0" timeOffset="266.133">1690 1172,'53'-5,"22"-6,3-1,-7 1,-10 2,-12 4,-8 1,-12 3</inkml:trace>
  <inkml:trace contextRef="#ctx0" brushRef="#br0" timeOffset="-934.884">505 862,'-19'-7,"0"1,0 0,-1 2,0 0,1 2,-1 0,-1 1,1 1,0 0,0 2,0 1,1 0,-1 1,1 1,-1 1,-4 3,13-4,1 1,0 0,0 1,0 0,1 0,0 1,1 0,0 0,0 1,0 1,1-1,1 1,0 0,0 0,-3 9,4-11,1 1,0-1,1 1,-1-1,2 1,-1 0,1 0,1 0,0 1,0-1,1 0,0 0,0 1,1-1,0 0,1 0,0 0,0 0,1 0,0 0,1-1,0 1,2 2,-2-5,0-1,0 0,0 0,1 0,0 0,0-1,0 0,0 0,1-1,-1 1,1-1,0 0,0-1,0 1,1-1,-1 0,1-1,-1 1,1-2,-1 1,1 0,-1-1,1-1,0 1,-1-1,1 0,-1 0,0-1,1 0,-1 0,0 0,0-1,0 0,0 0,0-1,-1 1,2-3,21-17,-2-1,0-2,-2 0,-1-2,-1 0,2-7,2 0,81-132,-86 145,-8 41,-12 71,-3-81,1 0,-1 1,1-1,1 1,0 0,0-1,1 1,0-1,0 0,1 1,1-1,0 0,0 0,0 0,1 0,1-1,-1 1,1-1,1 0,0-1,0 1,0-1,1 0,0-1,0 0,5 4,12 0,-2-4</inkml:trace>
  <inkml:trace contextRef="#ctx0" brushRef="#br0" timeOffset="-632.359">1154 1087,'-29'38,"-9"18,-3-1,5-5,9-6,9-5,3-11,3-4,0-6,2-7</inkml:trace>
  <inkml:trace contextRef="#ctx0" brushRef="#br0" timeOffset="-385.32">843 1116,'15'33,"14"21,6 2,4-5,-2-11,-6-6,-4-11,-2-8,-4-6</inkml:trace>
  <inkml:trace contextRef="#ctx0" brushRef="#br0" timeOffset="1880.928">2875 946,'61'-16,"-1"-3,-1-3,-1-2,-1-2,45-29,-72 36,-1-1,-1-2,0-1,-2 0,-1-3,-1 0,-1-1,-1-1,6-11,6-14,-3-1,-1-1,-3-2,18-57,-40 101,0-1,-2 1,1-1,-2 0,0 0,0-1,-2 1,0 0,0 0,-1 0,-3-13,4 26,-1 0,1 0,0 0,-1 0,1 0,-1 1,1-1,-1 0,1 0,-1 0,1 1,-1-1,0 0,0 1,1-1,-1 1,0-1,0 1,0-1,1 1,-1-1,0 1,0 0,0-1,0 1,0 0,0 0,0 0,0 0,0 0,0 0,0 0,0 0,0 0,0 0,0 0,1 1,-1-1,0 0,0 1,0-1,0 1,0-1,0 1,1-1,-1 1,0 0,-37 30,37-30,-27 28,2 1,2 0,0 2,3 1,0 0,2 2,2 0,1 1,-11 37,18-46,1 0,1 1,2-1,0 1,2 1,1-1,2 0,1 11,2-24,0 1,2-1,-1 0,2 0,0-1,1 0,1 0,0 0,0-1,1 0,1-1,2 2,-8-9,1 0,0 0,0 0,0-1,0 0,0 0,1 0,0 0,0-1,0 0,0-1,1 1,-1-1,3 0,3-2</inkml:trace>
  <inkml:trace contextRef="#ctx0" brushRef="#br0" timeOffset="2547.806">3863 550,'-29'112,"3"-35,26-76,-1 0,1 0,0-1,-1 1,1 0,0 0,0 0,0-1,-1 1,1 0,0 0,0 0,0 0,0-1,1 1,-1 0,0 0,0 0,0 0,1-1,-1 1,0 0,1 0,-1-1,1 1,-1 0,1-1,-1 1,1 0,-1-1,1 1,-1-1,1 1,0-1,0 1,-1-1,1 1,0-1,0 0,-1 1,1-1,0 0,0 0,0 0,-1 0,1 1,0-1,0 0,0 0,0-1,0 1,46-16,-34 10,-5 2,-1 0,1 1,0 0,0 0,0 1,0 0,0 1,0-1,1 2,-1-1,0 1,1 0,-1 1,0 0,0 0,1 1,-1 0,0 1,0-1,-1 1,4 2,-9-3,-1 1,1-1,-1 0,1 1,-1-1,0 1,0-1,0 1,0 0,0 0,-1-1,1 1,-1 0,0 0,0 0,0-1,0 1,0 0,0 0,-1 0,0-1,1 1,-1 0,0-1,0 1,0 0,-1-1,1 0,-1 1,1-1,-1 1,-62 66,-37-30,97-38,0 1,1-1,-1 0,0 0,0 0,0-1,0 0,0 1,0-1,0 0,0-1,1 1,-1-1,0 0,0 0,0 0,1 0,-1-1,0 1,1-1,-1 0,1 0,0-1,0 1,0 0,0-1,0 0,0 0,1 0,-1 0,1 0,0 0,0-1,0 1,0-1,1 1,-1-1,1 0,0 0,0 0,0 0,-2-51,3 30</inkml:trace>
  <inkml:trace contextRef="#ctx0" brushRef="#br0" timeOffset="3802.291">4597 382,'-14'-2,"0"1,0 0,0 1,0 1,0 0,1 1,-1 1,0 0,1 1,0 0,0 1,0 0,0 1,1 1,0 0,0 0,1 1,0 1,0 0,-1 2,0 5,0 0,1 1,1 1,1-1,0 2,2-1,0 1,-1 6,7-22,0 1,0-1,1 1,-1-1,1 1,0-1,0 1,0-1,0 1,1-1,0 1,-1-1,1 1,0-1,1 0,-1 1,1-1,-1 0,1 0,0 0,0 0,0 0,1-1,-1 1,1-1,-1 1,1-1,0 0,0 0,0 0,0 0,0-1,0 1,0-1,1 0,0 0,3 2,1-2,0 1,0-1,0 0,-1-1,1 0,0 0,0 0,0-1,0-1,0 1,-1-1,1-1,0 1,5-4,8-6,-1-1,-1-1,1-1,-2-1,0-1,-1 0,-1-1,7-11,21-21,-38 43,0 0,0 0,1 1,-1-1,1 2,1-1,-1 1,1 0,0 0,0 1,0 0,1 1,3-1,-9 5,0 0,0 0,0 0,-1 1,1 0,0-1,-1 1,1 0,-1 0,0 0,1 1,-1-1,0 1,0-1,-1 1,1-1,-1 1,1 0,-1 0,0 0,0 0,0 0,0 0,-1 0,1 0,-1 0,0 1,0-1,0 3,4 10,4 32,-1 1,-3 0,-1 0,-4 41,0-56,0-22,0 0,-1-1,-1 1,0-1,0 1,-1-1,-1 0,0-1,0 1,-1-1,0 0,-1 0,0-1,0 0,-1 0,-1-1,1 0,-1 0,-1-1,1 0,-1-1,0 0,-1 0,1-1,-1-1,0 1,-1-2,1 0,-1 0,1-1,-1 0,0-1,1-1,-9 0,17 0,1-1,-1 1,0-1,1 0,-1 0,1 0,0 0,-1 0,1 0,0-1,-1 1,1-1,0 0,0 1,0-1,1 0,-1 0,0 0,1-1,-1 1,1 0,0 0,0-1,0 1,0-1,0 1,0-1,1 1,-1-1,1 0,0 1,-1-1,1 0,1 1,-1-1,0 0,1 1,-1-1,1 1,0-1,0 0,0 1,0 0,0-1,0 1,1 0,-1 0,1-1,0 1,-1 0,1 1,0-1,0 0,1 0,12-15,-1 2,2 0,0 1,1 0,0 2,1 0,0 1,1 0,17-6,3-3,131-50,-145 62,-6-1</inkml:trace>
  <inkml:trace contextRef="#ctx0" brushRef="#br0" timeOffset="5468.101">2537 1256,'284'-23,"2"13,43 13,-68-1,511-2,-393-29,123 30,-213-29,-212 28,104-11,-136 3,1 3,-1 2,1 1,29 4,92-4,30-26,141 28,-168-28,112 27,-84-27,-57 17,-90 3,1 2,0 3,0 1,8 4,-45-2,211-28,-86 28,-116 0</inkml:trace>
  <inkml:trace contextRef="#ctx0" brushRef="#br0" timeOffset="7669.093">2932 1454,'0'737,"-25"-606,50-151,89-136,-112 154,7-10,1 1,1 0,0 0,0 1,1 0,0 1,0 1,1 0,0 1,1 0,0 1,0 0,1 1,-11 4,-1 1,1 0,0 0,-1 1,1-1,0 1,-1-1,1 1,-1 0,1 1,-1-1,1 0,-1 1,0 0,0 0,0 0,0 0,0 1,0-1,-1 1,1-1,-1 1,1 0,-1 0,0 0,0 0,-1 1,1-1,-1 0,1 1,-1-1,1 4,16 119,-19-22,1-104,1 1,0 0,-1-1,1 1,-1-1,1 1,0-1,-1 0,1 1,0-1,-1 0,1 1,0-1,0 0,-1 0,1 0,0 0,0 0,0 1,-1-1,1-1,0 1,0 0,-1 0,1 0,0 0,0 0,-1-1,1 1,0 0,0-1,-1 1,1-1,0 1,-1 0,1-1,-1 1,1-1,-1 0,1 1,-1-1,1 1,-1-1,1 0,-1 0,0 1,1-1,-1 0,0 1,0-1,0 0,1 0,-1 1,0-1,0 0,0 0,0 0,0 1,0-1,-1 0,1 0,10-18</inkml:trace>
  <inkml:trace contextRef="#ctx0" brushRef="#br0" timeOffset="8087.267">3835 1990,'39'5,"26"1,8 0,-5-1,-8-1,-10-2,-9-1,-6-1,-9-4,-9-3</inkml:trace>
  <inkml:trace contextRef="#ctx0" brushRef="#br0" timeOffset="8335.527">4061 1821,'-5'33,"-1"31,0 9,1-3,1-9,2-9,1-10,0-6,1-10</inkml:trace>
  <inkml:trace contextRef="#ctx0" brushRef="#br0" timeOffset="9814.222">4766 2075,'315'-259,"-180"93,-124 151,-1-1,0 1,-1-2,-1 1,-1-1,0 0,-1-1,-1 0,0-1,-4 17,-1 1,1 0,-1-1,1 1,-1 0,0-1,0 1,1 0,-1-1,0 1,0-1,-1 1,1 0,0-1,0 1,-1 0,1-1,-1 1,1 0,-1-1,1 1,-1 0,0 0,0 0,1 0,-1-1,0 1,0 0,0 1,0-1,0 0,-1 0,1 0,0 1,0-1,0 0,-1 1,1-1,0 1,-1 0,1-1,0 1,-1 0,1 0,-1 0,1 0,0 0,-1 0,1 0,0 0,-1 1,1-1,-1 0,1 1,0-1,0 1,-1 0,1-1,0 1,0 0,-1 0,-14 12,0 0,0 1,1 0,1 2,1-1,0 2,-7 11,-13 16,23-30,1 1,1-1,0 2,1-1,0 1,2 0,0 0,0 1,2 0,0 0,1-1,0 1,2 1,0-1,1 0,2 15,14 19,-5-33</inkml:trace>
  <inkml:trace contextRef="#ctx0" brushRef="#br0" timeOffset="10453.172">5331 1850,'-11'134,"11"-133,0 0,-1 0,1-1,-1 1,1 0,0 0,0 0,-1 0,1 0,0 0,0 0,0 0,0 0,0 0,0-1,0 1,1 0,-1 0,0 0,0 0,1 0,-1 0,0 0,1-1,-1 1,1 0,0 0,-1-1,1 1,-1 0,1 0,0-1,-1 1,1-1,0 1,0-1,0 1,-1-1,1 1,0-1,0 0,0 0,0 1,0-1,0 0,0 0,0 0,0 0,-1 0,1 0,1 0,51-21,-34 11,55 2,-72 8,-1 0,1 1,-1-1,1 0,-1 1,1-1,-1 1,1-1,-1 1,1 0,-1 0,0 0,1-1,-1 1,0 1,0-1,0 0,0 0,0 0,0 1,0-1,0 0,0 1,-1-1,1 0,0 1,-1-1,1 1,-1 0,0-1,1 1,-1-1,0 1,0-1,0 1,0 0,0-1,-1 1,1-1,0 1,-1-1,1 1,-1-1,1 1,-1 0,-1 3,0 0,-1 0,1 0,-1 0,0 0,-1-1,1 1,-1-1,1 0,-1 0,-1 0,1 0,0-1,-1 0,0 0,0 0,0 0,0-1,0 0,0 0,-1 0,1-1,0 0,-1 0,0 0,1-1,-1 1,1-1,-1-1,0 1,1-1,-1 0,1 0,-1-1,1 1,-9-10</inkml:trace>
  <inkml:trace contextRef="#ctx0" brushRef="#br0" timeOffset="11335.264">5811 1850,'14'-5,"15"-2,6 1,4 1,-2 1,-6-3,-4 0,-1 1,-1 1,0 1,1 3,-4 0</inkml:trace>
  <inkml:trace contextRef="#ctx0" brushRef="#br0" timeOffset="11620.348">5951 1680,'-4'38,"-3"23,1 5,2-4,0-7,7-13,2-14</inkml:trace>
  <inkml:trace contextRef="#ctx0" brushRef="#br0" timeOffset="12269.004">6205 2018,'15'-2,"0"-1,-1 0,0-1,0-1,0 0,0-1,-1-1,0 0,0-1,4-3,0-1,-1-1,0 0,-1 0,-1-2,-1 0,0-1,0 0,6-13,103-140,-108 149,-2 0,0-1,-2-1,0 0,-2 0,0-1,-1 0,-2-1,0 1,-1-8,-4 30,1-1,-1 0,0 0,0 1,0-1,0 0,0 0,-1 0,1 1,-1-1,1 0,-1 1,1-1,-1 0,0 1,0-1,0 1,0-1,0 1,0-1,0 1,0 0,-1 0,1-1,0 1,-1 0,1 0,-1 0,1 1,-1-1,0 0,1 0,-1 1,0-1,1 1,-1 0,0-1,0 1,-1 0,-66 23,58-16,0 0,1 0,0 2,0-1,1 1,0 1,0-1,1 2,0-1,1 1,1 0,-1 0,2 1,-1 0,2 0,0 1,0-1,1 1,0-1,1 1,1 0,0 10,0-8,2 1,-1-1,2 0,0 0,1 0,0 0,2 0,-1-1,2 0,0 1,0-2,2 1,-1-1,2 0,0-1,0 0,1 0,0-1,6 4,88 57,-87-64</inkml:trace>
  <inkml:trace contextRef="#ctx0" brushRef="#br0" timeOffset="14753.573">6968 1850,'0'4,"0"7,-5 6,-1 5,-1 4,-2 2,-1 1,6-4,5-12,1-7</inkml:trace>
  <inkml:trace contextRef="#ctx0" brushRef="#br0" timeOffset="15072.095">6996 1793,'29'-10,"18"-2,8-1,-3 4,-4 2,-10 7,-13 4</inkml:trace>
  <inkml:trace contextRef="#ctx0" brushRef="#br0" timeOffset="15439.464">6968 1934,'10'0,"7"4,6 3,4-1,3-1,0-2,-5-6,-2-2,-4 0</inkml:trace>
  <inkml:trace contextRef="#ctx0" brushRef="#br0" timeOffset="17519.083">7419 1370,'109'243,"-102"-227,-1 0,-1 0,0 0,-1 1,-1 0,-1 0,0 0,-1 0,-1 0,-1 0,0 0,-1-1,-1 1,0 0,-2-1,0 1,0-1,-2-1,0 1,-5 7,1-5,-1-1,-1 1,-1-2,0 0,-2-1,1 0,-2-1,0-1,0 0,-1-2,-1 0,-3 1,-99 51,101-53</inkml:trace>
  <inkml:trace contextRef="#ctx0" brushRef="#br0" timeOffset="18234.128">4710 1454,'-21'51,"2"1,2 1,3 1,2 0,3 1,-1 29,5-57,1 0,2 0,1 0,1 0,1 0,1 1,1-1,2-1,1 1,1-1,1 0,1 0,2-1,0 0,1-1,2-1,1 0,0 0,2-2,0 0,6 4,-15-18,1-1,0 1,0-2,1 0,-1 0,1 0,0-1,0-1,1 0,0 0,14 2</inkml:trace>
  <inkml:trace contextRef="#ctx0" brushRef="#br0" timeOffset="18923.287">8096 1370,'-33'103,"-142"217,-22-35,128-151,56-116</inkml:trace>
  <inkml:trace contextRef="#ctx0" brushRef="#br0" timeOffset="20371.999">8350 1623,'-2'2,"0"-1,1 1,-1-1,0 1,1-1,-1 1,1 0,-1 0,1 0,0 0,-1 0,1 0,0 0,1 0,-1 1,0-1,1 0,-1 0,1 1,-1-1,1 0,0 1,0-1,0 0,1 1,-2 0,-8 77,-5-1,-2-1,-4 0,-4-2,-32 74,29-100,14-33</inkml:trace>
  <inkml:trace contextRef="#ctx0" brushRef="#br0" timeOffset="20935.306">8210 2018,'7'4,"1"0,0 0,1 0,-1-1,0-1,1 0,0 0,0 0,-1-1,1 0,0-1,0 0,0-1,0 1,0-2,-1 1,1-1,0-1,-1 1,1-2,-1 1,0-1,0 0,-1 0,1-1,-1 0,0-1,0 0,4-4,68-120,-23-4,-36 75,-10 3,-9 55,-1 0,0 1,0-1,0 0,0 0,0 0,-1 0,1 1,0-1,0 0,0 0,-1 0,1 1,-1-1,1 0,0 1,-1-1,1 0,-1 1,1-1,-1 0,0 1,1-1,-1 1,0-1,1 1,-1-1,0 1,1 0,-1-1,0 1,0 0,0-1,1 1,-1 0,0 0,0 0,0 0,1 0,-1 0,0 0,0 0,0 0,0 0,1 0,-1 1,0-1,0 0,1 1,-1-1,0 0,0 1,1-1,-1 1,0-1,1 1,-1-1,1 1,-1 0,0-1,1 1,0 0,-1-1,1 1,-7 6,0 0,1 0,0 1,1-1,0 1,0 0,1 1,0-1,0 1,1 0,0 0,0 0,1 0,0 0,0 7,1 13,2-1,0 0,2 0,1 0,1 0,2 0,1-1,0 0,2-1,2 0,0-1,1 0,4 4,-16-28,-1-1,0 1,0 0,1 0,-1 1,0-1,1 0,-1 0,1 0,-1 0,1 0,0 0,-1 0,1 0,0-1,0 1,-1 0,1 0,0-1,0 1,0 0,0-1,0 1,0-1,0 1,0-1,0 1,1-1,-1 0,0 0,0 1,0-1,0 0,1 0,4-7</inkml:trace>
  <inkml:trace contextRef="#ctx0" brushRef="#br0" timeOffset="21386.607">8971 1905,'-88'74,"85"-72,1 0,0 1,1 0,-1-1,0 1,1 0,-1 0,1-1,0 1,0 0,0 1,1-1,-1 0,1 0,-1 0,1 0,0 0,0 0,1 1,-1-1,0 0,1 0,0 0,0 0,0 0,0 0,0 0,1 0,0-1,-1 1,1 0,0-1,0 1,0-1,38 33,-36-33,1 1,-1-1,0 1,0 0,0 0,0 1,0-1,0 1,-1 0,0 0,0 0,0 0,0 1,-1-1,0 1,0-1,0 1,0 0,-1 0,1 0,-1 0,-1 0,1 0,-1 0,0 0,0 0,0 2,-3-3,0 0,0 0,0 0,-1 0,0 0,0 0,0-1,0 0,0 0,0 0,-1 0,0-1,1 0,-1 0,0 0,0-1,0 1,0-1,-1 0,1 0,0-1,0 0,0 0,-1 0,1-1,-5 0,-15-2</inkml:trace>
  <inkml:trace contextRef="#ctx0" brushRef="#br0" timeOffset="23018.324">8237 1059,'57'-17,"-14"10,0 2,0 2,1 1,38 5,4-1,269-2,-343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5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29 858,'5'0,"6"0,6 0,6 0,2 0,3 0,1 0,1 0,-1-5,0-2,0 1,0 1,-5 6,-12 4,-8 0</inkml:trace>
  <inkml:trace contextRef="#ctx0" brushRef="#br0" timeOffset="262.05">0 1139,'44'-9,"23"-4,6 1,-6 2,-13 8,-12 4,-13 2</inkml:trace>
  <inkml:trace contextRef="#ctx0" brushRef="#br0" timeOffset="3250.897">1214 180,'-14'1,"-1"0,0 2,1-1,0 2,0-1,0 2,0 0,0 1,1 0,0 1,1 1,-1 0,1 0,1 1,0 1,0 0,1 0,0 1,0 1,-7 10,0 0,2 1,0 1,2 1,0 0,2 1,1 0,1 0,-3 17,9-34,1 0,0 0,0 0,0 0,1 0,1 0,0 0,0 1,0-1,1 0,1 0,-1 0,2 0,-1 0,1-1,0 1,1-1,0 0,1 1,-1-2,1 1,1-1,0 1,0-1,0-1,1 0,-1 1,8 3,-1-5,2 1,-1-2,1 0,-1 0,1-2,0 0,0 0,0-2,0 0,1 0,-1-1,0-1,0-1,-1 0,1-1,-1 0,1-2,-1 1,-1-2,1 0,-1 0,2-3,-6 5,0-2,0 1,-1-1,0 0,0-1,-1 1,0-2,0 1,-1-1,0 0,-1 0,3-7,-6 12,0 0,0 0,-1 0,0 0,0 0,0-1,-1 1,1 0,-1-1,0 1,0 0,0-1,-1 1,0 0,0 0,0-1,0 1,0 0,-1 0,0 0,0 0,0 0,0 1,-1-1,1 1,-1-1,0 1,0 0,0 0,-1 0,-2-1,-8-3,0 0,0 1,-1 1,0 0,0 1,-1 1,1 0,-1 1,1 1,-1 1,0 0,1 1,-1 0,-6 2,-123 34,120-27</inkml:trace>
  <inkml:trace contextRef="#ctx0" brushRef="#br0" timeOffset="3613.827">1667 378,'-35'28,"1"2,2 2,1 0,1 2,2 2,1 2,24-34,0-1,0 1,0 0,1 0,0 0,0 0,0 0,0 1,1-1,0 1,0-1,0 1,0-1,1 1,-1-1,1 1,0 0,1-1,-1 1,1-1,0 1,0-1,0 1,1-1,0 1,0-1,0 0,0 0,0 0,1 0,0-1,0 1,0-1,0 1,0-1,1 0,-1 0,4 1,2 0,0-1,1-1,-1 1,1-2,0 1,-1-1,1-1,0 0,-1 0,1-1,0 0,-1 0,1-1,-1-1,1 0,-1 0,0 0,0-2,0 1,-1-1,0 0,0 0,0-1,0 0,-1-1,0 0,0 0,-1 0,0-1,0 0,-1 0,0 0,0-1,2-3,1-1,-1 1,-1-1,0-1,-1 1,-1-1,0 0,-1 0,0 0,-1 0,0-1,-2 1,1-1,-2 1,0-1,-1 1,0 0,-1 0,-2-7,3 18,0-1,1 0,-1 0,0 1,-1 0,1-1,-1 1,1 0,-1 0,0 0,0 0,-1 1,1-1,0 1,-1 0,1 0,-1 0,0 1,0-1,0 1,1 0,-1 0,0 0,-1 0,1 1,0-1,0 1,0 0,0 1,0-1,0 1,0 0,0 0,0 0,0 0,-4 2,-16 4</inkml:trace>
  <inkml:trace contextRef="#ctx0" brushRef="#br0" timeOffset="4204.072">2399 321,'-33'38,"-21"23,-6 1,7-6,8-12,6-14,6-11,3-5,3-4,5-4</inkml:trace>
  <inkml:trace contextRef="#ctx0" brushRef="#br0" timeOffset="4460.796">1892 518,'44'-3,"1"1,0 2,-1 3,1 1,-1 2,43 12,-69-13,0 1,1 2,-2-1,1 2,-1 1,-1 0,0 1,0 0,-1 1,-1 1,0 1,2 2,-48-39,13 7</inkml:trace>
  <inkml:trace contextRef="#ctx0" brushRef="#br0" timeOffset="4699.096">2231 265,'-5'38,"-2"27,1 8,1-4,2-9,0-5,2-7,1-8,0-4,0-5,0-2,1-2,-1 0,0-5</inkml:trace>
  <inkml:trace contextRef="#ctx0" brushRef="#br0" timeOffset="5317.094">2625 293,'40'-28,"-30"23,0 1,0 0,1 1,-1 0,1 0,0 1,0 1,0 0,0 0,0 1,0 0,0 1,0 1,-9-2,0 1,-1-1,1 1,-1 0,0-1,1 1,-1 0,1 0,-1 0,0 0,0 0,0 0,0 0,0 1,0-1,0 0,0 1,0-1,0 1,-1-1,1 1,0-1,-1 1,0-1,1 1,-1-1,0 1,0 0,0-1,0 1,0-1,0 1,0 0,0-1,-1 1,1-1,-1 1,1-1,-1 1,0-1,1 1,-1-1,0 1,0-1,-42 63,22-41,16-20,1 0,1 0,-1 0,0 0,1 1,-1 0,1-1,0 1,1 0,-1 1,0-1,1 0,0 1,0-1,1 1,-1 0,1-1,0 1,0 0,1 0,-1 0,1 0,0 0,0 0,1 0,0 0,-1-1,3 6,70 54,-69-62,0-1,1 1,-1 0,0 0,0 0,0 1,0-1,-1 1,1 0,-1 0,1 0,-1 1,0-1,0 1,0 0,-1-1,0 1,1 0,-1 1,-1-1,1 0,-1 1,1-1,-1 1,0-1,-1 1,1-1,-1 1,0 0,0-1,0 1,-1-1,0 3,-4 1,-1-1,0 0,0 0,0 0,-1-1,0 0,0 0,-1-1,1 0,-1 0,0-1,-1 0,1 0,-1-1,0 0,0 0,-6 0,-4 4,-33 5,33-12</inkml:trace>
  <inkml:trace contextRef="#ctx0" brushRef="#br0" timeOffset="5835.976">3049 293,'21'-6,"-2"-1,-1 1,2 1,-1 1,0 1,1 0,0 1,-1 1,1 1,0 1,4 1,-22-2,0 1,0-1,0 0,-1 1,1-1,0 1,0 0,-1 0,1 0,0-1,-1 1,1 1,-1-1,1 0,-1 0,0 1,1-1,-1 0,0 1,0-1,0 1,0 0,0-1,-1 1,1 0,0-1,-1 1,1 0,-1 0,1 0,-1 0,0-1,0 1,0 0,0 0,0 0,-1 0,1 0,0-1,-1 1,1 0,-1 0,0-1,0 1,1 0,-1-1,0 1,-106 136,98-127,0 1,1-1,0 1,0 1,2-1,-1 2,2-1,0 0,0 1,1 0,1 0,0 0,1 0,1 1,13 82,-12-95,1 0,0 0,-1 0,1 0,0 0,0-1,0 1,0 0,0 0,1-1,-1 1,0-1,1 1,-1-1,1 1,0-1,-1 0,1 0,0 0,0 0,-1 0,1 0,0 0,0-1,0 1,0-1,0 0,0 1,0-1,1 0,-1 0,0 0,0 0,0-1,0 1,0 0,0-1,0 0,0 1,0-1,0 0,-1 0,1 0,1 0,58-51,-47 34</inkml:trace>
  <inkml:trace contextRef="#ctx0" brushRef="#br0" timeOffset="6084.861">3500 604,'-9'33,"1"12,2-3</inkml:trace>
  <inkml:trace contextRef="#ctx0" brushRef="#br0" timeOffset="6450.843">3699 265,'28'-6,"0"2,1 2,0 0,0 2,-1 1,1 1,12 4,-39-7,0 1,1 0,-1-1,0 1,0 0,0 0,0 1,0-1,0 0,0 1,0-1,0 1,0 0,0-1,0 1,0 0,0 0,0 0,-1 1,1-1,0 0,-1 1,1-1,-1 1,0-1,1 1,-1 0,0-1,0 1,0 0,0 0,0 0,0 0,-1 0,1 0,-1 0,1 0,-1 0,0 0,0 0,0 1,0-1,0 0,0 0,-1 0,1 0,-1 0,1 0,-1 0,0 0,-1 2,-84 99,73-91,1 0,0 1,1 0,0 1,1 0,1 1,0 0,1 0,0 1,-4 16,11-30,1 1,-1-1,1 1,0-1,0 1,0 0,0-1,0 1,1-1,-1 1,1-1,-1 1,1-1,0 1,0-1,0 0,1 1,-1-1,0 0,1 0,-1 0,1 0,0 0,0 0,0-1,0 1,0 0,0-1,0 0,0 1,1-1,-1 0,3 1,85 8,167-83,-233 68</inkml:trace>
  <inkml:trace contextRef="#ctx0" brushRef="#br0" timeOffset="7463.749">933 1225,'404'27,"-149"-37,163-26,20-3,-3-15,-107 23,-7 3,-29 12,-191 7,0 4,66 7,-39-1,58-28,-4-3,42 1,-44 13,-161 11</inkml:trace>
  <inkml:trace contextRef="#ctx0" brushRef="#br0" timeOffset="13405.031">989 1619,'20'-12,"0"0,1 2,0 0,0 2,1 0,0 1,0 1,1 1,0 1,0 2,0 0,0 1,6 1,-28 0,1 0,-1-1,0 1,0 0,1 0,-1 0,0 0,0 0,0 0,1 0,-1 0,0 1,0-1,1 0,-1 1,0-1,0 1,0-1,0 1,0 0,0-1,0 1,0 0,0 0,0 0,0 0,0 0,-1 0,1 0,0 0,-1 0,1 0,-1 0,1 0,-1 0,1 1,-1-1,0 0,0 0,0 0,1 1,-1-1,0 0,0 0,-1 1,1-1,0 0,0 0,-1 0,1 1,0-1,-1 0,0 1,-98 105,84-92,0-2,-1 0,2 0,0 2,1 0,0 0,1 1,1 1,0 0,2 0,0 1,0 0,2 1,0 0,2 0,0 0,1 1,-2 18,7-34,-1 0,1-1,0 1,0 0,0 0,1 0,0-1,-1 1,1 0,0-1,0 0,1 1,-1-1,1 0,0 0,0 0,0-1,0 1,0-1,0 0,1 0,-1 0,1 0,-1 0,1-1,0 1,0-1,0 0,0 0,0-1,0 1,2-1,5 1,-1 0,1-1,-1 0,1-1,-1 0,1 0,-1-1,0-1,0 0,0 0,0-1,0 0,13-8,-5 1</inkml:trace>
  <inkml:trace contextRef="#ctx0" brushRef="#br0" timeOffset="13705.555">1667 1705,'-23'35,"2"1,1 1,2 1,2 1,2 1,1 0,0 8,12-45,-1 1,1-1,1 1,-1 0,0-1,1 1,0 0,0-1,0 1,0 0,1-1,-1 1,1 0,0-1,0 1,0-1,1 1,-1-1,1 1,0-1,0 0,0 0,0 0,0 0,1 0,0-1,-1 1,1-1,0 1,0-1,0 0,0 0,1-1,-1 1,1-1,-1 1,1-1,-1 0,1 0,-1-1,4 1,10-1,-1 0,1-2,0 0,-1-1,1 0,-1-1,0-1,0-1,0 0,-1-2,0 1,-1-2,1 1,-2-2,9-7,-9 8,1-1,-1-1,-1-1,0 1,0-2,-2 0,1 0,-1-1,-1 0,-1 0,0-1,-1-1,0 1,-2-1,1 0,-2 0,0-1,-1 1,-1-1,-1 0,0 0,-1 1,0-1,-2 0,0 0,-1 1,1 10,-1 0,-1 0,1 1,-1-1,0 1,0 0,0 0,-1 0,1 1,-1-1,-1 1,1 0,0 1,-1-1,0 1,0 0,0 1,0-1,0 1,0 1,-1-1,1 1,-1 0,1 0,-1 1,1 0,-1 0,-5 1,-13-1</inkml:trace>
  <inkml:trace contextRef="#ctx0" brushRef="#br0" timeOffset="14086.666">2202 1873,'38'0,"28"-5,7-1,-5 0,-8 1,-10 2,-13 1</inkml:trace>
  <inkml:trace contextRef="#ctx0" brushRef="#br0" timeOffset="14334.843">2428 1648,'-5'34,"-1"29,0 10,1-3,1-9,2-9,1-10,0-6,6-10,2-5,-1-5</inkml:trace>
  <inkml:trace contextRef="#ctx0" brushRef="#br0" timeOffset="16289.769">3133 1450,'0'24,"-4"27,-8 10,0-1,1-6,2-7,4-7,-3-10,0-5,1-3,3 0,5-3,4-6</inkml:trace>
  <inkml:trace contextRef="#ctx0" brushRef="#br0" timeOffset="16621.752">3332 1535,'-6'11,"1"1,0 0,1 0,0 0,1 0,0 1,1 0,1-1,0 1,0 0,2-1,-1 1,2 0,-1 0,2-1,0 0,1 3,-2-12,0 0,0-1,0 1,0-1,0 0,1 0,-1 1,1-1,-1-1,1 1,0 0,0-1,0 1,0-1,0 0,0 0,0 0,0-1,0 1,1-1,-1 1,0-1,0 0,1 0,-1-1,0 1,0-1,1 1,-1-1,0 0,0-1,95-43,-89 41,0-1,0 0,0-1,-1 1,0-2,0 1,0-1,-1 0,0-1,0 0,-1 0,0 0,-1-1,1 0,-2 0,1 0,-1 0,-1-1,0 0,0 0,-1 0,0-2,-2 9,-1-1,0 1,0 0,0 0,-1 0,1 0,-1 0,1 0,-1 1,0-1,0 1,-1-1,1 1,0-1,-1 1,1 0,-1 0,0 1,1-1,-1 0,0 1,0 0,0-1,-1 1,1 0,0 1,0-1,0 1,-1-1,1 1,0 0,0 0,-3 1,-108 22,54 10,37-19</inkml:trace>
  <inkml:trace contextRef="#ctx0" brushRef="#br0" timeOffset="16984.712">3839 1619,'3'6,"0"0,1 0,-1-1,1 1,0-1,1 0,-1 0,1 0,0-1,0 0,0 1,1-2,-1 1,1-1,0 0,0 0,0-1,1 1,-1-1,1-1,-1 1,1-1,-1 0,3-1,-4 1,-1-1,1 0,0 0,0-1,-1 1,1-1,0 0,-1 0,1-1,0 1,-1-1,0 0,1 0,-1-1,0 1,0-1,0 0,-1 0,1 0,-1 0,1-1,-1 0,0 1,-1-1,1 0,-1 0,1-1,-1 1,0 0,-1-1,1 0,-1 1,1-4,-1 1,0 0,0 0,-1 0,1 0,-2 0,1 0,-1 0,0 0,0 0,-1 0,0 1,0-1,-1 1,1-1,-1 1,-1 0,1 0,-1 0,0 0,-1 1,1 0,-1-1,0 2,0-1,-1 1,0-1,1 2,-1-1,0 1,-1-1,1 2,-1-1,1 1,-1 0,0 0,0 1,0 0,0 0,-97 11,75-4</inkml:trace>
  <inkml:trace contextRef="#ctx0" brushRef="#br0" timeOffset="17483.317">4601 1309,'-139'157,"-228"211,34-71,192-157,123-116</inkml:trace>
  <inkml:trace contextRef="#ctx0" brushRef="#br0" timeOffset="18188.781">4376 1986,'-24'10,"1"0,0 2,0 1,2 0,0 2,0 1,1 0,1 1,1 1,0 1,-7 12,22-28,1 0,-1 0,1 1,0-1,0 0,1 1,-1-1,1 1,0 0,0 0,0-1,0 1,1 0,-1 0,1 0,0 0,0 0,0-1,1 1,0 0,-1 0,1 0,0-1,1 1,-1 0,1-1,0 1,0-1,0 0,0 1,0-1,1 0,-1 0,1-1,0 1,0 0,0-1,0 0,2 1,5 3,0-2,0 1,1-2,-1 1,1-1,0-1,0 0,0 0,0-1,0-1,0 0,0 0,0-1,0-1,0 0,0 0,0-1,-1 0,1-1,-1 0,0-1,0 0,0 0,-1-1,0-1,0 1,-1-1,1-1,-1 0,-1 0,0 0,0-1,-1 0,0-1,0 1,-1-1,0 0,-1 0,0-1,-1 1,0-1,0 0,-1 0,-1 0,1-7,-4 10,1 1,-1 0,0 0,-1 0,0 0,0 0,0 1,-1-1,0 1,0 0,-1 0,1 0,-1 1,-1 0,1 0,-1 0,0 0,0 1,0 0,0 1,-1-1,0 1,1 0,-1 1,0-1,-1 1,1 1,0 0,0 0,-1 0,-4 1,-14-2</inkml:trace>
  <inkml:trace contextRef="#ctx0" brushRef="#br0" timeOffset="18467.728">4714 2099,'-5'24,"-1"3,5-3,2-5</inkml:trace>
  <inkml:trace contextRef="#ctx0" brushRef="#br0" timeOffset="19104.878">4911 1789,'-65'227,"63"-224,1-1,0 1,-1 0,1 1,0-1,0 0,1 0,-1 0,1 1,-1-1,1 0,0 0,0 1,1-1,-1 0,1 1,-1-1,1 0,0 0,0 0,1 0,-1 0,1 0,-1 0,1 0,0-1,0 1,0-1,0 1,1-1,-1 0,0 1,1-1,0-1,0 1,-1 0,1-1,1 1,2 0,0 0,0-1,0 1,1-1,-1 0,0-1,1 0,-1 0,0 0,1-1,-1 0,0 0,0 0,0-1,0 0,0 0,0 0,0-1,0 0,-1 0,0-1,1 0,-1 1,-1-2,1 1,0 0,-1-1,0 0,0 0,-1 0,1-1,1-4,3-3,-2 0,0 0,0 0,-2-1,1 0,-2 0,0 0,0 0,-1-2,-2 12,0 0,1 0,-2 0,1 1,0-1,-1 0,1 0,-1 1,0-1,-1 1,1-1,0 1,-1-1,0 1,0 0,0-1,0 1,-1 0,1 0,-1 1,1-1,-1 1,0-1,0 1,0 0,-1 0,1 0,0 0,-1 1,1-1,-1 1,1 0,-1 0,0 0,0 1,-2-1,-96 9,71-1</inkml:trace>
  <inkml:trace contextRef="#ctx0" brushRef="#br0" timeOffset="19571.706">5053 2071,'-35'16,"0"1,1 2,1 1,1 1,1 2,-2 4,30-26,1 0,0 0,-1 1,1-1,0 1,0-1,0 1,0 0,0-1,1 1,-1 0,0 0,1 1,-1-1,1 0,0 0,0 1,0-1,0 0,0 1,1-1,-1 1,1-1,-1 1,1 0,0-1,0 1,0-1,0 1,1-1,-1 1,1 0,-1-1,1 1,0-1,0 0,0 1,0-1,1 0,-1 0,1 1,9 2,0 0,-1-1,1-1,1 0,-1 0,0-1,1-1,-1 0,1 0,-1-1,1-1,0 0,5-1,1 0,1-2,-1 1,0-2,0 0,-1-2,0 0,0 0,0-2,1-1,-15 8,0 1,0 0,0-1,0 0,-1 1,1-1,-1 0,1 0,-1-1,0 1,0 0,0-1,0 1,0-1,0 0,-1 0,1 0,-1 0,0 0,0 0,0 0,0 0,-1 0,1 0,-1 0,0 0,0-1,0 1,0 0,0 0,-1 0,1-1,-1 1,0 0,0 0,0 0,-1 0,1 0,-1 1,1-1,-1 0,0 1,-1-2,-15-10</inkml:trace>
  <inkml:trace contextRef="#ctx0" brushRef="#br0" timeOffset="21957.57">4544 237,'19'-1,"-1"-1,1-1,-1 0,0-1,-1-1,1-1,-1-1,0 0,0-1,-1-1,0 0,-1-1,10-9,-22 17,-1 0,0 0,1 0,-1 0,0-1,0 1,-1-1,1 0,0 1,-1-1,0 0,0 0,0 0,0 0,0 0,0 0,-1 0,1 0,-1-1,0 1,0 0,0 0,0 0,-1 0,1 0,-1-1,0 1,0 0,0 0,0 0,-1 1,1-1,-1 0,0 0,1 1,-1-1,0 1,-1 0,1 0,0-1,-1 1,1 0,-1 1,1-1,-1 0,0 1,0 0,-2-1,-1 0,1 0,-1 1,1 0,-1 0,1 0,-1 1,0-1,1 2,-1-1,0 0,1 1,-1 0,1 1,-1-1,1 1,-1 0,1 0,0 1,0-1,0 1,1 0,-1 1,0-1,1 1,0 0,0 0,0 0,1 0,-1 1,1 0,0 0,0-1,1 2,0-1,-1 0,2 0,-1 1,1-1,-1 1,1 1,0 16,1 0,0 1,2-1,1 0,1 0,0 0,2 0,1-1,1 0,0 0,8 12,-11-26,0 0,-1 1,0 0,-1 0,0 1,0-1,-1 0,0 1,-1 0,0-1,0 1,-1 0,-1-1,1 1,-1 0,-1-1,0 1,0-1,-1 1,0-1,-1 0,0 0,0-1,-1 1,0-1,-1 0,0 0,0 0,-3 2,-15 5,2-3</inkml:trace>
  <inkml:trace contextRef="#ctx0" brushRef="#br0" timeOffset="22574.458">4488 547,'4'-3,"0"-1,0 1,0 0,0 0,1 1,-1-1,1 1,0 0,-1 0,1 1,0-1,0 1,0 0,1 0,-1 1,0 0,0 0,0 0,0 0,1 1,1 0,24-1,-8-4,0 0,1-2,-2 0,1-2,-1 0,0-1,-1-2,0 0,0-1,-1-1,12-12,87-118,-109 132,-7 7,0-1,0 1,0 0,1 0,-1 1,1-1,0 1,0-1,0 1,0 0,1 1,0-1,-1 1,1 0,0 0,0 0,0 1,0 0,0 0,0 0,0 0,0 1,1 0,-4 2,0 1,0-1,0 1,0-1,-1 1,1 0,-1 0,0-1,0 1,0 0,0 0,0 1,-1-1,1 0,-1 0,0 0,0 0,0 0,0 0,-1 1,1-1,-1 0,0 0,0 0,0 0,0 0,0 0,-1-1,1 1,-1 0,0-1,1 1,-1-1,-3 3,-12 27,10-23,0 1,1 0,0 1,1-1,0 1,1 0,0 1,0-1,1 1,1-1,0 1,1 0,0 0,1 0,0 0,1 0,0 0,1 3,-1-12,0 0,0 0,0 0,0 0,0 0,0 0,1 0,-1 0,1 0,0-1,0 1,0 0,0-1,0 0,1 0,-1 1,1-1,-1-1,1 1,0 0,0-1,0 1,0-1,0 0,0 0,0 0,0 0,1-1,-1 1,0-1,0 0,1 0,-1 0,0 0,0 0,0-1,1 0,-1 0,0 1,1-2,1 1,0-1,-1 1,1-1,0-1,0 1,-1 0,0-1,1 0,-1 0,0-1,0 1,-1-1,1 1,-1-1,0-1,0 1,0 0,0-1,-1 1,1-1,-1 0,0-1,3-15</inkml:trace>
  <inkml:trace contextRef="#ctx0" brushRef="#br0" timeOffset="22822.929">4911 378,'39'4,"31"3,14-1,-3-2,-5 0,-11-2,-12-1,-10-1,-8 1,-4-2,-8 1</inkml:trace>
  <inkml:trace contextRef="#ctx0" brushRef="#br0" timeOffset="23419.809">5702 321,'-29'29,"-19"19,-6 6,1-1,5-5,11-6,6-5,5-4,5-3,3-2,-1-1,3 0,-1 0,3 1,3-5</inkml:trace>
  <inkml:trace contextRef="#ctx0" brushRef="#br0" timeOffset="23824.84">5786 688,'-16'7,"1"0,0 1,1 0,-1 1,2 1,-1 1,1 0,1 0,0 1,-7 10,18-20,0 0,0 1,0-1,0 0,1 1,-1-1,1 0,-1 1,1-1,0 1,0-1,0 0,0 1,0-1,1 1,-1-1,1 0,0 1,-1-1,1 0,0 0,0 1,1-1,-1 0,0 0,1 0,-1 0,1-1,0 1,-1 0,1-1,0 1,0-1,0 1,0-1,0 0,1 0,-1 0,0 0,0 0,1-1,0 1,40 35,-42-33,0-1,0 1,0 0,0 0,-1-1,1 1,-1 0,0 0,1 0,-1 0,0 0,-1-1,1 1,-1 0,1 0,-1 0,0-1,0 1,0 0,0-1,0 1,-1 0,1-1,-1 0,0 1,1-1,-1 0,0 0,0 0,-1 0,1 0,0-1,-1 1,0 0,-93 41,71-40,2-2</inkml:trace>
  <inkml:trace contextRef="#ctx0" brushRef="#br0" timeOffset="24236.878">5928 547,'48'21,"-45"-20,16 0,-17-1,1-1,-1 1,1-1,0 1,-1 0,1-1,-1 2,1-1,-1 0,1 0,-1 1,1-1,-1 1,1 0,-1 0,1 0,-1 0,0 0,0 0,1 1,-1-1,0 1,0-1,0 1,-1 0,1 0,0 0,-1 0,1 0,-1 0,0 1,0-1,1 0,-1 1,0 1,-4 4,1 0,-2-1,1 0,-1 0,-1 0,1 0,-1 0,0-1,0 0,-1 0,-4 3,4-3,0-1,1 1,-1 0,2 0,-1 0,1 1,0 0,0 0,0 0,1 0,0 0,1 1,1-6,1 0,-1 1,1-1,0 1,0-1,0 1,0-1,0 1,1-1,-1 1,1-1,-1 0,1 1,0-1,0 0,0 1,0-1,0 0,1 0,-1 0,1 0,-1 0,1 0,0-1,0 1,0-1,0 1,0-1,0 1,0-1,0 0,0 0,1 0,-1 0,2 0,87 10,-66-11</inkml:trace>
  <inkml:trace contextRef="#ctx0" brushRef="#br0" timeOffset="26039.384">5984 180,'1'-2,"0"-1,0 1,1-1,-1 1,0 0,1-1,0 1,-1 0,1 0,0 0,0 0,0 1,0-1,0 0,1 1,-1 0,0-1,1 1,-1 0,1 0,-1 0,1 1,0-1,-1 1,1-1,0 1,-1 0,1 0,0 0,-1 0,1 0,0 1,-1-1,1 1,0 0,-1 0,1 0,-1 0,1 0,-1 0,0 1,0-1,1 1,-1 0,2 1,20 101,1 140,3 9,-10 146,-9-252,-20-47,-5-1,-4 0,-21 58,34-131,-40 233,37 50,11-205,-52-109,-153 48,181-42</inkml:trace>
  <inkml:trace contextRef="#ctx0" brushRef="#br0" timeOffset="27506.817">847 11,'-4'-2,"-1"0,0 0,0 1,0 0,0 0,0 0,-1 1,1-1,0 1,0 0,0 1,-1-1,1 1,0 0,0 1,0-1,0 1,1 0,-1 0,0 0,1 1,-1 0,1 0,0 0,0 0,0 1,-2 2,-14 20,1 1,1 0,1 1,2 1,1 1,-2 7,-2-1,1 1,2 1,2 1,1 0,2 1,1 0,3 0,1 0,2 1,2 0,2 21,28 92,-8-46,-5 2,-1 34,-15 260,-51-117,40-237,6-32,0 1,1 0,0 1,2-1,0 1,2-1,0 1,1-1,1 1,1-1,0 1,1-1,4 7,28 114,-36-138,1 0,-1 0,0 0,0 0,1 0,-1 0,1 0,-1 0,1 0,0 0,0-1,0 1,0 0,0 0,0-1,1 1,-1-1,0 1,1-1,-1 0,1 0,0 1,-1-1,1 0,0 0,0-1,-1 1,1 0,0 0,0-1,0 0,0 1,0-1,0 0,0 0,0 0,0 0,0 0,0 0,0 0,0-1,0 1,0-1,0 0,0 1,56-9,1 4,1 1,37 5,-73-1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0:2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1,'14'0,"10"0,5 0,3 0,1 0,-1 0,-1 0,0 0,-2 0,0 0,-10 0,-8 5,-11 1,-6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0:23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0,'43'5,"19"1,-1-5,-6-2,-7-2,-13 1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0:24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0,'23'49,"-2"2,-2 0,-3 1,2 15,-12-43,-2 1,0 0,-1 0,-2 0,0 0,-2 0,-1 0,-1 0,-5 22,-16 46,23-82</inkml:trace>
  <inkml:trace contextRef="#ctx0" brushRef="#br0" timeOffset="518.063">255 57,'271'-28,"-268"27,0 1,0-1,0 0,0 1,0 0,0 0,0 0,0 0,0 0,0 1,0-1,0 1,0 0,0 0,0 0,-1 0,1 0,0 1,-1-1,1 1,-1 0,1-1,-1 1,0 1,0-1,0 0,0 0,0 1,0-1,-1 1,1-1,-1 1,0 0,1 0,-1-1,-1 1,1 0,0 0,-1 0,1 0,-1 0,0 0,0 0,0 0,-1 0,1 0,-1 2,-3 6,-1-1,0 0,0-1,-1 1,0-1,-1 0,0 0,0-1,-5 4,5-6,0 2,0-1,1 0,0 1,1 1,-1-1,2 0,-1 1,1 0,0 0,1 1,0 0,3-5,0 0,1 0,-1-1,1 1,0 0,0-1,0 1,1-1,0 1,0-1,0 0,0 1,1-1,-1-1,1 1,0 0,0 0,1-1,-1 0,1 0,0 0,-1 0,1 0,1-1,-1 0,0 0,57 62,-59-60,-1 0,0 0,0 0,0 0,0 0,-1 0,0 1,1-1,-2 0,1 0,0 1,-1-1,0 0,0 0,0 0,0 0,-1 0,1 0,-1 0,0 0,0-1,-1 1,1-1,-1 1,-2 1,-89 65,-17-31,93-39,4-3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0:25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0 781,'0'5,"0"-4,0 4,0-5,0-2</inkml:trace>
  <inkml:trace contextRef="#ctx0" brushRef="#br0" timeOffset="2005.271">170 244,'1'-3,"1"0,0 0,0-1,1 1,-1 1,1-1,-1 0,1 1,0-1,0 1,0 0,0 0,0 0,1 0,-1 0,3 0,2-2,7-6,0 2,1 0,0 0,1 1,0 1,0 1,0 1,1 0,-1 1,1 1,0 0,7 2,-23 0,0 0,0 0,0 0,0 0,0 0,-1 0,1 1,0-1,0 1,0-1,-1 1,1 0,0 0,-1 0,1 0,-1 0,1 0,-1 0,1 0,-1 1,0-1,0 1,1-1,-1 1,0-1,0 1,-1-1,1 1,0 0,0 0,-1-1,1 1,-1 0,0 0,1 0,-1 0,0 0,0-1,0 1,0 0,-1 0,1 0,0 0,-1-1,1 1,-1 0,-42 80,12-49,25-28,0 0,0 1,1 0,-1 0,1 0,1 1,-1-1,1 1,1 0,-1 1,1-1,0 0,1 1,-1 2,4-7,0 1,1-1,-1 1,1-1,0 0,0 0,0 0,0 0,1 0,-1 0,1 0,-1-1,1 1,0-1,0 0,0 0,1 0,-1 0,0 0,1-1,-1 1,1-1,-1 0,1 0,0-1,1 1,16 7,-13-5,0-1,1 1,-1 0,-1 1,1 0,-1 1,1-1,-1 1,0 1,-1-1,1 1,-1 0,-1 1,1-1,-1 1,0 0,0 1,-1-1,0 1,0 0,-1 0,0 0,0 1,-2-2,-1 1,1-1,-1 0,0 1,-1-1,0 0,0 1,-1-1,1 0,-2 0,1 0,-1 0,0 0,0-1,-1 1,0-1,0 0,0 0,-1-1,0 1,0-1,0 0,-1 0,0 0,0-1,0 0,-2 1,-5 2,0 0,0 0,-1-1,0-1,1-1,-2 0,1 0,0-1,-5-1,-6 0</inkml:trace>
  <inkml:trace contextRef="#ctx0" brushRef="#br0" timeOffset="2485.883">734 244,'21'-7,"0"1,0 1,0 0,1 2,-1 0,1 2,0 0,0 1,18 4,-38-4,0 0,0 0,0 1,0-1,0 1,0 0,0 0,0 0,0 0,0 0,0 0,-1 0,1 0,0 1,-1-1,1 1,-1-1,0 1,1 0,-1-1,0 1,0 0,0 0,0 0,0 0,-1 0,1 0,-1 0,1 0,-1 0,1 0,-1 0,0 0,0 0,0 0,-1 0,1 0,0 1,-1-1,1 0,-1 0,0 0,0 0,1-1,-1 1,0 0,-1 0,1 0,0-1,-1 2,-140 198,56-19,85-177,0 0,0 0,0 0,0 0,1 0,0 0,0 0,1 0,-1 0,1 0,0 0,0 0,1 0,-1 0,1-1,0 1,1-1,-1 1,1-1,0 0,0 0,0 0,0 0,1 0,-1-1,1 1,0-1,0 0,1-1,-1 1,0-1,1 1,0-1,-1-1,1 1,0-1,0 1,3-1,10-3</inkml:trace>
  <inkml:trace contextRef="#ctx0" brushRef="#br0" timeOffset="2969.798">1186 131,'24'-7,"0"0,-1-2,0-1,-1-1,0-1,0 0,-1-2,9-8,-24 16,-6 5,1 0,-1 0,0 0,0 0,1 0,-1 0,1 0,-1 1,1-1,-1 0,1 0,-1 0,1 0,0 1,-1-1,1 0,0 1,0-1,0 0,0 1,-1-1,1 1,0 0,0-1,0 1,0 0,0-1,0 1,0 0,0 0,0 0,0 0,0 0,0 0,0 0,0 0,0 0,0 0,0 1,0-1,0 0,0 1,0-1,0 1,0-1,0 1,-1-1,1 1,0 0,0-1,-1 1,1 0,0 0,-1-1,1 1,0 0,-1 0,1 0,-1 0,0 0,1 0,-1 0,-9 227,8 27,-21-143,21-109,0 0,1 0,-2 0,1 0,0 0,0-1,-1 1,0 0,1-1,-1 1,0-1,0 1,-1-1,1 0,0 0,-1 0,1 0,-1-1,0 1,0 0,-15 5</inkml:trace>
  <inkml:trace contextRef="#ctx0" brushRef="#br0" timeOffset="3221.502">1242 386,'33'-14,"17"-6,-1-3,-4 2,-9 5</inkml:trace>
  <inkml:trace contextRef="#ctx0" brushRef="#br0" timeOffset="3438.976">1694 19,'-15'39,"-4"16,1 5,3-3,9-7,11-7,9-11,7-10,4-10,4-6,1-5,-5-7,-1-2,-5-5,-6-5,-5 0</inkml:trace>
  <inkml:trace contextRef="#ctx0" brushRef="#br0" timeOffset="3685.658">1552 160,'39'0,"26"0,3 0</inkml:trace>
  <inkml:trace contextRef="#ctx0" brushRef="#br0" timeOffset="4016.411">1919 470,'-38'29,"-37"19,-11 6,1-1,4-10,12-7,7-5,10-8,9-3,7 0,4-4,9 1,7-3</inkml:trace>
  <inkml:trace contextRef="#ctx0" brushRef="#br0" timeOffset="4600.61">1497 1035,'-15'5,"0"1,1 0,0 2,0-1,0 2,1 0,1 0,0 1,-9 10,19-19,1 0,0 0,0 0,0 0,-1 0,1 1,0-1,1 1,-1-1,0 0,0 1,0 0,1-1,-1 1,1-1,0 1,-1 0,1-1,0 1,0 0,0-1,0 1,0 0,0-1,0 1,1 0,-1-1,1 1,-1-1,1 1,0 0,-1-1,1 0,0 1,0-1,0 1,0-1,0 0,0 0,1 1,-1-1,0 0,1 0,-1 0,1 0,75 18,-4-8,-71-11,0 1,0 0,0-1,0 1,-1 0,1 0,0 0,0 0,-1 0,1 0,-1 0,1 1,-1-1,1 1,-1-1,0 1,0-1,0 1,0 0,0 0,0-1,0 1,-1 0,1 0,-1 0,1 0,-1 0,0 0,1 0,-1 0,0 0,0 0,-1 0,1 0,-1 1,-2 2,0 0,0-1,0 0,-1 0,0 0,0 0,0 0,-1-1,1 1,-1-1,0 0,0-1,0 1,0-1,0 0,0 0,-1-1,1 1,0-1,-4 0,-19 4,2-1</inkml:trace>
  <inkml:trace contextRef="#ctx0" brushRef="#br0" timeOffset="5050.916">1665 894,'65'-5,"-48"6,-7 0,56 7,-65-8,0 0,0 1,1-1,-1 0,0 1,0-1,0 1,0-1,0 1,0 0,0-1,0 1,0 0,0 0,0 0,0 0,0 0,-1-1,1 1,0 1,-1-1,1 0,-1 0,1 0,-1 0,1 0,-1 0,0 1,0-1,0 0,1 0,-1 0,0 1,0-1,-1 0,1 0,0 1,0-1,-1 0,1 0,0 0,-1 0,1 0,-1 1,0-1,1 0,-1 0,-125 112,125-112,1 0,-1 0,1 0,-1 0,1-1,0 1,0 0,-1 0,1 0,0 0,0 0,0 0,0 0,0 0,0 0,0 0,0 0,1 0,-1 0,0-1,0 1,1 0,-1 0,1 0,-1 0,1 0,-1-1,1 1,-1 0,1 0,0-1,-1 1,1 0,0-1,0 1,-1-1,1 1,0-1,0 1,0-1,0 0,0 0,0 1,0-1,-1 0,1 0,0 0,0 0,0 0,0 0,0 0,0 0,0 0,0 0,0-1,59 4,-1-14,-33 5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16:05:03.5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112 368,'-4'43,"-8"38,0 25,1 8,-2 0,1-5,2-8,4-10,2-7,2-8,1-7,2-11,-1-5,1-7,-6-7,0-5,-1-8</inkml:trace>
  <inkml:trace contextRef="#ctx0" brushRef="#br0" timeOffset="370.142">592 565,'-165'120,"-93"91,216-176,21-17,7-8,1 1,0 1,1 0,0 1,1 0,0 1,-2 5,12-18,0 1,0-1,1 0,-1 0,1 1,-1-1,1 0,-1 1,1-1,0 0,-1 1,1-1,0 0,0 1,0-1,0 1,1-1,-1 0,0 1,1-1,-1 0,0 1,1-1,0 0,-1 1,1-1,0 0,-1 0,1 0,0 0,0 0,0 0,0 0,0 0,0 0,0 0,1 0,-1-1,0 1,0 0,1-1,-1 1,0-1,1 0,0 1,71 14,-62-14,86 8,-65-8,0 2,-1 1,1 1,-1 2,-1 1,24 10,-49-17,0 1,0 0,0 0,0 0,0 1,0 0,-1 0,1 0,-1 0,0 1,0 0,0-1,-1 2,1-1,-1 0,0 1,0-1,-1 1,1 0,-1 0,0 0,0 0,-1 0,1 0,-1 1,0-1,-1 1,1-1,-1 5,-24 143,23-150,0 0,0 0,1 0,-1 0,1 0,-1 1,1-1,0 0,0 0,0 0,1 0,-1 0,1 0,0 1,-1-1,2 0,-1-1,0 1,0 0,1 0,0 0,-1-1,1 1,0-1,0 1,0-1,1 0,-1 0,1 0,-1 0,1 0,-1-1,1 1,0-1,3 1,15 5</inkml:trace>
  <inkml:trace contextRef="#ctx0" brushRef="#br0" timeOffset="615.978">1016 1186,'-15'33,"-4"17,1-1</inkml:trace>
  <inkml:trace contextRef="#ctx0" brushRef="#br0" timeOffset="865.522">903 424,'0'0</inkml:trace>
  <inkml:trace contextRef="#ctx0" brushRef="#br0" timeOffset="1048.889">1383 1355,'15'-83,"4"0,3 1,31-72,-19 97,-34 56,1 0,-1 0,1 1,-1-1,1 0,0 0,-1 0,1 1,0-1,-1 0,1 1,0-1,0 0,0 1,-1-1,1 1,0-1,0 1,0 0,0-1,0 1,0 0,0 0,0 0,0-1,0 1,0 0,0 0,0 1,0-1,0 0,0 0,0 0,0 1,0-1,0 0,0 1,0-1,-1 1,1-1,0 1,0-1,0 1,-1 0,1-1,0 1,-1 0,1 0,0 0,-1-1,1 1,-1 0,1 0,-1 0,0 0,1 0,-1 0,0 0,0 0,0 0,18 164,17-46,-33-116,-1 0,1 1,0-1,0 0,0 0,0 0,1 0,-1 0,1 0,0-1,0 1,0-1,0 0,0 0,0 0,1 0,-1 0,1-1,-1 1,1-1,0 0,-1 0,1-1,0 1,0-1,-1 0,1 0,0 0,0 0,0-1,0 0,2-1,0 0,1-1,-1 0,0-1,-1 1,1-1,0 0,-1-1,0 1,0-1,-1 0,1 0,-1 0,0-1,0 0,-1 0,0 0,0 0,0 0,-1 0,0-1,0 1,0-1,-1-2,22-47,-12 42,-1 7</inkml:trace>
  <inkml:trace contextRef="#ctx0" brushRef="#br0" timeOffset="1549.416">2144 1158,'21'-27,"1"-1,0 0,-2-1,-1-1,-2-1,-1 0,-1-1,3-13,-17 43,0 0,0-1,0 1,0 0,0-1,0 1,-1 0,1-1,-1 1,1-1,-1 1,0-1,0 1,0-1,0 1,-1-1,1 1,-1-1,1 1,-1-1,0 1,0 0,0-1,0 1,-1 0,1 0,-1 0,1 0,-1 0,1 0,-1 0,0 0,0 1,0-1,0 1,0 0,0-1,-1 1,1 0,0 0,-1 0,1 1,-1-1,1 0,-1 1,-1 0,-6 3,1 1,0 1,0-1,0 2,0-1,1 1,0 1,0-1,0 1,1 1,0-1,1 1,-1 0,2 1,-5 7,3-6,0 1,1 0,0 0,0 0,2 1,-1 0,2 0,-1 0,2 0,-1 1,2-1,0 1,0-1,1 1,1-1,0 1,0-1,2 1,-1-1,2 0,-1 0,6 9,-3-14,2 0,-1-1,1 1,0-2,0 1,0-1,1-1,0 0,0 0,0 0,0-1,1-1,0 1,-1-2,1 1,0-1,-1-1,1 0,0 0,0-1,0 0,5-2,-3 3,5-1,0-1,1-1,-1 0,0-1,0-1,-1-1,0 0,0-1,0-1,0-1,-2 0,1 0,-1-2,0 0,-1 0,4-6,26-29,-2-1,-2-2,29-50,-64 92,23-32,-2-2,-2 0,-2-1,-2-1,-2-1,-1-1,-3 0,-1-1,-3 0,-1-1,-3 0,-2 0,-2-33,0 67,-2 1,0-1,0 0,-1 1,0-1,-2 1,1-1,-1 1,-1 0,0 1,-1-1,0 1,-1 0,0 1,0-1,-6-4,11 13,0 0,-1 1,1-1,0 1,-1-1,1 1,-1 0,1 0,-1 0,1 0,-1 0,0 1,0-1,1 1,-1 0,0-1,0 1,0 1,1-1,-1 0,0 1,0-1,1 1,-1 0,0 0,1 0,-1 0,1 0,0 1,-1-1,1 1,0 0,0 0,0-1,0 1,0 0,0 1,0-1,1 0,-2 2,-55 103,46-72,2 0,1 1,2 0,1 1,2-1,2 1,1 0,2 0,2-1,1 1,1-1,2 0,2 0,2-1,0 0,3 0,1-2,13 22,126 184,-64-152,-66-84,-22-11</inkml:trace>
  <inkml:trace contextRef="#ctx0" brushRef="#br0" timeOffset="1731.26">2455 594,'52'0,"23"0,9 0,-7 0,-10 0,-8 0,-8 0,-9 4,-2 3,-2-1,-8-2</inkml:trace>
  <inkml:trace contextRef="#ctx0" brushRef="#br0" timeOffset="1931.288">3442 819,'10'14,"8"6,0-2</inkml:trace>
  <inkml:trace contextRef="#ctx0" brushRef="#br0" timeOffset="2249.442">3951 395,'-21'13,"0"0,1 1,1 2,0 0,1 0,0 2,2 0,0 1,-11 18,25-34,0 1,-1 0,2 0,-1 0,0 0,1 0,0 1,-1-1,2 0,-1 1,0-1,1 1,0-1,0 0,1 1,-1-1,1 1,0-1,0 0,0 1,0-1,1 0,0 0,0 0,0 0,0 0,1-1,-1 1,1-1,0 1,0-1,0 0,1 0,-1 0,1-1,0 1,-1-1,1 0,0 0,1 0,4 4,1-1,-1-1,1 1,0-2,1 1,-1-1,0-1,1 0,0 0,-1-1,1-1,0 1,0-2,-1 0,1 0,0-1,-1 0,0 0,1-2,-1 1,0-1,0-1,-1 1,8-6,7-7</inkml:trace>
  <inkml:trace contextRef="#ctx0" brushRef="#br0" timeOffset="2729.489">4742 198,'-14'2,"0"0,0 1,0 1,1 0,0 1,0 0,0 1,1 0,-1 1,1 1,1 0,0 0,-3 4,10-10,1 1,-1 0,1 0,0 0,0 0,0 0,0 1,0-1,1 1,0 0,-1 0,1 0,1 0,-1 0,1 0,-1 0,1 0,0 1,1-1,-1 0,1 1,0-1,0 1,0-1,1 0,-1 1,1-1,0 0,0 1,1-1,-1 0,1 0,2 3,33 39,-30-39,0 0,-1 1,0 0,0 0,-1 0,0 1,0 0,-1 0,0 0,-1 0,2 6,-4-8,1-1,-1 1,-1 0,1-1,-1 1,0 0,-1-1,1 1,-1-1,-1 1,1-1,-1 1,0-1,-1 0,1 0,-1 0,0 0,-1 0,0-1,1 1,-2-1,1 0,-1 0,1-1,-1 1,-1-1,1 0,0-1,-1 1,-2 0,-105 43,112-47,1 0,0 0,-1-1,1 1,0 0,-1 0,1 0,0-1,-1 1,1 0,0 0,0-1,-1 1,1 0,0-1,0 1,-1 0,1-1,0 1,0 0,0-1,0 1,0 0,0-1,0 1,0-1,0 1,0 0,0-1,0 1,0-1,0 1,0 0,0-1,0 1,0 0,0-1,0 1,1 0,-1-1,0 1,0 0,0-1,1 1,-1 0,0-1,0 1,1 0,-1 0,0-1,1 1,-1 0,0 0,1 0,-1 0,0-1,1 1,-1 0,1 0,-1 0,0 0,1 0,-1 0,0 0,1 0,0 0,12-11</inkml:trace>
  <inkml:trace contextRef="#ctx0" brushRef="#br0" timeOffset="3437.475">3358 283,'0'0</inkml:trace>
  <inkml:trace contextRef="#ctx0" brushRef="#br0" timeOffset="4668.969">621 3161,'-43'62,"3"2,3 1,2 2,4 1,-5 22,32-78,0 1,1 0,1 1,0-1,1 0,0 1,1-1,1 13,-1-23,1 1,-1-1,1 0,-1 0,1 1,0-1,0 0,0 0,0 0,1 0,-1 0,1 0,0 0,0-1,0 1,0-1,0 1,1-1,-1 0,1 0,0 0,-1 0,1 0,0-1,0 1,0-1,0 0,0 1,0-2,1 1,-1 0,0-1,0 1,1-1,-1 0,0 0,1 0,-1 0,10-4,0-1,0 1,0-2,-1 0,0 0,0-1,0-1,-1 0,0 0,-1-1,0-1,0 0,-1 0,-1 0,1-1,-2-1,1 1,-2-1,4-7,2-3,-1 0,0-1,-2 0,-1-1,-1 0,0 0,-2-1,-1 1,-1-1,-1 0,-1 0,-2 0,0 0,-1 0,-2 0,-1 1,-3-10,7 28,-6-19,0 0,-1 0,-2 1,0 0,-2 1,0 0,-2-1,13 23,0-1,-1 0,1 1,0-1,-1 1,1-1,0 1,-1 0,0 0,1 0,-1-1,0 2,1-1,-1 0,0 0,0 0,0 1,0-1,0 1,0 0,0-1,0 1,0 0,0 0,0 0,0 0,0 1,0-1,0 1,0-1,1 1,-1-1,0 1,0 0,0 0,1 0,-1 0,0 0,1 1,-1-1,1 0,-1 1,1-1,-1 2,-49 77,49-76,0 0,1 0,-1 0,1 1,0-1,0 0,0 1,1-1,0 1,-1-1,2 1,-1-1,0 1,1-1,0 1,0-1,0 0,1 1,-1-1,1 0,0 0,0 0,0 0,1-1,0 1,-1 0,1-1,1 0,-1 0,0 0,1 0,-1 0,1-1,0 1,0-1,0 0,0 0,0-1,0 1,1-1,-1 0,0 0,1 0,-1-1,1 0,0 1,6-2,1 0,0 0,-1-1,1 0,-1-1,0 0,0-1,0 0,0-1,-1 0,0-1,0 0,0 0,-1-1,1-1,126-123,-82 70,-2-3,-4-1,-2-3,-4-2,-2-1,25-66,57-148,-112 260,-2 40,-12 511,4-524,17 1344,-12-1254,1-31,-3 0,-2 1,-4-1,-1 1,-4-1,-14 57,-14-60,34-57,1 0,-1-1,1 1,-1 0,1 0,-1-1,0 1,1-1,-1 0,0 1,1-1,-1 0,0 0,0 0,1 0,-1 0,0 0,0-1,1 1,-1-1,0 1,1-1,-1 1,1-1,-1 0,1 0,-1 0,1 0,-1 0,1 0,0 0,0 0,-1-1,1 1,0 0,0-1,0 1,0-1,-8-15,-1 0,2-1,0 0,1 0,1-1,1 0,1 0,0 0,1-1,2 0,0 1,1-5,0-67,5 1,4 0,3 1,5 0,3 1,4 1,23-52,-18 57,-4 15</inkml:trace>
  <inkml:trace contextRef="#ctx0" brushRef="#br0" timeOffset="5736.181">2963 2880,'5'6,"-1"0,0 1,0 0,0 0,-1 0,0 0,-1 1,0-1,0 1,0-1,0 8,0-1,3 25,-2 0,-2 0,-1 0,-2 0,-2 0,-3 8,4-22,-24 130,27-151,-1 0,0 0,1 0,-1-1,-1 1,1 0,-1-1,1 0,-1 1,0-1,0 0,0 1,-1-1,1-1,-1 1,1 0,-1 0,-1 0,3-4,-1 1,1 0,0-1,0 1,-1-1,1 1,0-1,0 1,0-1,0 0,0 0,0 0,0 0,0 1,0-1,0 0,0 0,0-1,1 1,-1 0,1 0,-1 0,0 0,1-1,0 1,-1 0,1-1,0 1,0 0,0 0,0-1,0 1,0 0,0-1,0 1,0-1,0 1,-1-36,2 0,1 1,2-1,2 1,1-1,2 2,1-1,2 1,16-33,-27 65,40-100,4 2,4 3,5 2,3 2,5 2,4 4,73-77,-79 114,-59 51,0 0,1 0,-1 0,0 1,0-1,0 1,0-1,0 1,0-1,1 1,-1-1,0 1,-1 0,1 0,0-1,0 1,0 0,0 0,-1 0,1 0,0 0,-1 0,1 0,-1 0,1 0,-1 1,1-1,-1 0,0 0,0 0,1 1,-1-1,0 0,0 0,0 0,0 1,-1-1,1 0,0 0,0 0,-1 1,1-1,-1 0,1 0,-1 0,1 0,-1 0,0 0,1 0,-2 0,2 0,-9 38,-2-1,-1 0,-2-1,-2-1,-3 3,1-1,1 0,2 2,2 0,-5 24,17-60,0 0,0-1,0 1,0 0,1 0,0 0,0 0,0 0,0 0,0 0,1 0,0 0,0 0,0 0,0 0,1 0,-1-1,1 1,0 0,0-1,0 0,1 1,-1-1,1 0,0 0,-1 0,1-1,3 2,11 3</inkml:trace>
  <inkml:trace contextRef="#ctx0" brushRef="#br0" timeOffset="6138.021">4092 2823,'-14'38,"-5"23,0 5,9-8,11-14,5-20,7-18,0-10</inkml:trace>
  <inkml:trace contextRef="#ctx0" brushRef="#br0" timeOffset="6387.534">4008 2146,'0'0</inkml:trace>
  <inkml:trace contextRef="#ctx0" brushRef="#br0" timeOffset="7354.337">4797 2456,'-8'-71,"8"69,-1 0,1 1,-1-1,1 0,-1 0,0 1,0-1,0 1,0-1,0 1,0-1,0 1,0 0,-1-1,1 1,0 0,-1 0,1 0,-1 0,1 0,-1 0,0 1,1-1,-1 0,0 1,0-1,1 1,-1 0,0 0,0-1,0 1,1 0,-1 1,0-1,0 0,-1 1,-15 5,1 0,-1 1,1 1,1 1,0 1,0 0,1 1,-2 2,1-2,1-1,0 0,0 1,2 1,-1 0,2 1,-1 0,2 1,0 0,0 1,2 0,0 0,0 1,2 1,0-1,1 1,0 0,1 1,1-1,1 1,1 0,0 0,1 6,2-18,-1-1,1 0,0 0,0 0,0 0,0 0,1 0,0 0,0-1,1 1,-1-1,1 1,0-1,0 0,0 0,1 0,0-1,-1 1,1-1,0 0,1 0,-1 0,0 0,1-1,0 0,0 0,-1 0,1 0,0-1,0 0,0 0,1 0,-1-1,0 1,0-1,0-1,0 1,4-1,11-5,1-1,-1 0,-1-1,1-1,-2-1,1-1,-1-1,-1 0,0-1,-1-1,0-1,-1 0,-1-1,0 0,-2-1,1-1,-2 0,-1 0,0-1,-1-1,-1 1,-1-1,-1-1,0 1,-1-4,-5 23,9-27,-1 0,-1-1,-2 0,0 0,-2-1,-2 1,-1-6,1 34,-1 1,0 0,1-1,-1 1,0 0,1-1,-1 1,0 0,0-1,0 1,1-1,-1 1,0-1,0 1,0 0,0-1,0 1,0-1,0 1,0-1,0 1,0 0,0-1,0 1,0-1,0 1,0-1,0 1,-1-1,1 1,0 0,0-1,0 1,-1 0,1-1,0 1,0 0,-1-1,1 1,0 0,-1-1,1 1,-1 0,1 0,0-1,-1 1,1 0,-1 0,1 0,0 0,-1 0,1-1,-1 1,1 0,-1 0,1 0,-1 0,1 0,0 0,-1 1,1-1,-1 0,1 0,-1 0,1 0,0 0,-1 1,0-1,17 218,15-36,9-1,27 62,7 32,-61-216,-2 1,-3 0,-2 0,-3 1,-5 57,3-109,-1 0,-1 0,1 1,-2-1,1 0,-1 0,-1 0,1 0,-1 0,-1 0,0-1,0 0,-1 0,0 0,0 0,-1-1,0 0,0 0,-1 0,0-1,0 0,0 0,-1-1,0 0,0 0,0-1,0 0,-1 0,0-1,0 0,-7 1,9-2,1 0,-1-1,0 0,0 0,0-1,0 0,0 0,0 0,1-1,-1 0,0 0,0-1,1 0,-1 0,1-1,-1 1,1-1,0-1,0 1,0-1,1 0,-1-1,1 1,0-1,0 0,1 0,-2-2,-4-16,0 0,1-1,1 0,2 0,0-1,1 1,2-1,1-1,0 1,2 0,1 0,4-19,0-12,2 0,3 1,2 0,3 1,2 1,2 0,5-2,-7 15</inkml:trace>
  <inkml:trace contextRef="#ctx0" brushRef="#br0" timeOffset="7600.995">5390 2513,'14'38,"10"22,6 2,-3-11</inkml:trace>
  <inkml:trace contextRef="#ctx0" brushRef="#br0" timeOffset="7849.635">5447 2005,'0'0</inkml:trace>
  <inkml:trace contextRef="#ctx0" brushRef="#br0" timeOffset="8085.17">5954 2259,'-32'50,"1"1,3 1,2 2,2 1,-8 33,29-83,1 1,0-1,0 1,0-1,1 1,0-1,0 1,1 0,-1 0,1-1,0 1,1 0,-1 0,1-1,0 1,1-1,-1 1,1-1,0 1,1-1,-1 0,1 0,0 0,0 0,1 0,-1-1,1 0,0 1,0-2,1 1,-1 0,1-1,3 2,6 0,1-2,-1 0,1-1,0 0,0-1,0-1,0 0,-1-1,1 0,0-2,0 1,-1-2,0 0,1-1,-2 0,1-1,0-1,-1 0,-1-1,4-2,22-16,-1-2,-2-1,-1-2,-1-2,-2 0,-1-2,-2-2,-2 0,-1-2,-2 0,-1-2,-3 0,5-17,-8 14,-2 0,-2-1,-2-1,-2 0,-2 0,-2 0,-2-1,-2 0,-3 1,-1-1,-2 1,-2 0,-2 1,-5-9,10 33,-1 1,-1 0,0 0,-2 0,0 1,-1 0,-1 1,-1 0,-1 1,0 0,-1 1,-1 1,0 0,-1 1,-1 0,0 2,0 0,-2 1,1 0,-16-5,27 15,0-1,0 1,-1 0,1 1,0-1,-1 2,1-1,-1 1,1 0,0 0,0 1,0 0,0 0,0 1,0 0,1 0,-1 1,1 0,0 0,0 0,0 1,0-1,1 2,0-1,-2 3,-6 7,2 1,0 0,0 0,2 1,0 0,1 1,0 0,2 1,-1 3,-3 23,2 1,2-1,2 2,2-1,2 0,2 1,3-1,1 0,2-1,2 1,2-2,2 1,2-2,2 0,2-1,1-1,2-1,2-1,2-1,1-1,2-2,1-1,2-1,16 11,86 61,-82-69</inkml:trace>
  <inkml:trace contextRef="#ctx0" brushRef="#br0" timeOffset="8671.501">3471 5306,'21'99,"-5"1,-4 0,-5 1,-4 49,-3-143,0 369,-1-368,0-6,0-1,1 1,-1-1,0 1,1 0,-1-1,1 1,-1 0,1 0,0-1,0 1,-1 0,1 0,1-1,-1 1,0 0,0 0,1-1,-1 1,1 0,-1-1,1 1,0 0,-1-1,1 1,0-1,0 1,0-1,0 1,1-1,-1 0,0 0,1 0,-1 1,0-1,1-1,-1 1,1 0,0 0,-1 0,1-1,0 1,-1-1,1 1,0-1,0 0,-1 0,1 0,0 0,1 0,116-95,-24 6,4 5,3 4,63-35,-158 111,3-3,0 0,0 0,1 2,0-1,0 1,1 1,-1 0,1 0,0 1,0 1,0 0,0 0,6 1,-15 3,-1 0,1 0,-1 0,0 0,1 0,-1 0,0 1,-1-1,1 1,0-1,-1 1,1-1,-1 1,0 0,0 0,0 0,0 0,-1 0,1 0,-1 0,0 0,0 0,0 0,0 0,0 0,-1 0,1 0,-1 0,0 0,0 0,0 0,0-1,0 1,-1 0,1 0,-1-1,0 1,-17 36,-3-1,-1 0,-1-2,-2-1,-2-1,-1-1,-1-2,-11 7,3-2,-1-2,-2-2,-1-1,-1-2,-1-3,-2-1,-1-2,-26 8,70-30,-1 1,0 0,0-1,0 1,0-1,0 0,-1 0,1 0,0 0,0-1,-1 0,1 0,0 0,-1 0,1-1,0 0,0 0,-1 0,1 0,-2-1,-6-9</inkml:trace>
  <inkml:trace contextRef="#ctx0" brushRef="#br0" timeOffset="8949.86">4713 5617,'-36'61,"3"1,3 2,3 2,2 0,2 7,21-68,-1-1,1 0,1 1,-1-1,0 1,1 0,0-1,0 1,1 0,-1 0,1 0,0 0,0-1,1 1,-1 0,1 0,0 0,1-1,-1 1,1 0,0-1,0 0,0 1,0-1,1 0,0 0,0 0,0 0,0-1,1 1,-1-1,4 2,5-3,-1-1,1 0,0-1,-1-1,1 1,-1-2,1 0,-1 0,1-1,-1-1,0 1,0-2,-1 0,1 0,-1-1,0 0,0 0,-1-1,9-5,-1 0,0 0,-1-2,0 0,-1-1,-1 0,0-1,-1-1,-1 0,0-1,5-12,-11 19,-1 0,-1 0,0 0,0-1,-1 0,-1 1,0-1,0 0,-1 0,-1 0,0 0,-1 0,0 0,0 0,-2 0,1 1,-2-1,1 1,-1-1,-1 1,-1 0,1 2,-1 0,1 1,-2-1,1 1,-1 1,-1-1,1 1,-1 1,-1-1,1 2,-1-1,0 1,0 0,0 1,-1 0,0 0,0 1,0 0,0 1,0 0,0 1,-1 0,1 1,-6 0,-10 5</inkml:trace>
  <inkml:trace contextRef="#ctx0" brushRef="#br0" timeOffset="9434.127">5474 5560,'-28'15,"0"1,1 2,0 0,2 2,0 1,1 1,2 1,0 0,1 2,2 1,-2 4,-30 77,50-104,1 0,-1 0,1 0,-1-1,1 1,0 0,0 0,0 0,1 0,-1 0,1 0,-1-1,1 1,0 0,0 0,0-1,1 1,-1-1,1 1,-1-1,1 1,0-1,0 0,0 0,0 0,0 0,0 0,1 0,-1-1,0 1,1-1,0 0,-1 1,1-1,0 0,-1-1,1 1,1 0,14 2,-1-2,1 1,-1-2,1 0,0-1,-1-1,1-1,-1-1,0 0,0-1,0 0,-1-2,1 0,-2-1,1 0,-1-1,0-1,-1-1,0 0,-1 0,0-1,4-7,18-23,-2-1,-3-2,-1-1,-2-1,-3-1,-1-1,-3-1,14-52,-19 52,-2-1,-3-1,-1 0,-3 0,-2 0,-3-1,-2 1,-2-1,-2 1,-3 0,-2 1,-3-4,-38-64,48 114,0 1,0-1,-1 0,1 1,-1 0,0 0,0 0,-1 0,1 1,-1-1,0 1,0 0,0 1,0-1,0 1,-1 0,1 0,-1 1,1 0,-1 0,-1 0,-3 4,1 0,0 1,0 0,0 0,0 1,1 1,0-1,0 1,1 1,-1-1,1 1,1 1,-1-1,1 1,1 0,-1 0,2 1,-1 0,1 0,0 0,-1 4,-15 31,1 2,2 0,2 1,3 0,1 1,2 0,3 0,2 1,2 0,3 44,-1-70,1 0,1 0,1 0,1-1,1 1,1-1,1 0,1 0,1-1,1 0,0-1,2 0,0-1,1 0,1 0,1-2,1 0,0-1,1 0,1-1,0-1,1-1,0-1,1 0,0-2,1 0,8 2,-18-8,0-1,0 0,1-1,-1 0,1-1,-1 0,1-1,-1 0,1-1,-1 0,1-1,-1 0,0-1,0 0,0-1,0 0,0-1,-1 0,5-3,9-6</inkml:trace>
  <inkml:trace contextRef="#ctx0" brushRef="#br0" timeOffset="9691.006">6321 5447,'5'29,"2"9</inkml:trace>
  <inkml:trace contextRef="#ctx0" brushRef="#br0" timeOffset="9838.558">6350 4685,'-5'0,"-1"5,-1 2</inkml:trace>
  <inkml:trace contextRef="#ctx0" brushRef="#br0" timeOffset="10186.693">6688 5165,'30'-7,"0"-1,0-2,-1-1,-1-1,0-1,0-2,-2-1,0-1,0-1,-2-1,0-1,-2-2,0 0,3-6,-23 26,1 0,-1-1,0 1,0 0,0-1,0 0,0 1,-1-1,1 0,-1 0,0 0,0 0,0 0,0 0,0 0,-1-1,1 1,-1 0,0 0,0 0,0-1,0 1,-1 0,1 0,-1 0,0-1,0 1,0 0,0 0,-1 0,1 1,-1-1,1 0,-1 0,0 1,0-1,-1 1,1 0,0 0,-1 0,1 0,-1 0,0 0,0 0,1 1,-1 0,0-1,0 1,-1 0,-7 3,1 1,0 0,0 1,1 0,-1 1,1 0,0 0,0 1,1 0,-1 0,1 1,1 0,-1 1,1 0,1 0,0 0,0 1,0 0,1 0,0 0,0 2,-7 8,1 1,0 0,1 0,2 1,0 1,1-1,1 1,1 1,1-1,1 1,1-1,1 23,1-39,0-1,0 1,1-1,0 0,0 0,0 1,1-1,-1 0,1 0,1 0,-1-1,1 1,-1 0,2-1,-1 0,0 1,1-1,-1-1,1 1,0 0,1-1,-1 0,1 0,-1 0,1-1,0 1,0-1,0 0,0-1,0 1,0-1,0 0,6 0,6 0,1-1,0 0,0-2,-1 0,1-1,-1 0,1-2,-1 0,-1-1,1-1,-1 0,8-6,178-123,-45 12,-114 93</inkml:trace>
  <inkml:trace contextRef="#ctx0" brushRef="#br0" timeOffset="10435.543">8212 4291,'-89'45,"2"5,3 3,1 4,-55 51,130-101,1-2,0 0,1 0,0 1,0-1,0 2,1-1,0 0,0 1,0 0,1 0,0 1,0-1,1 1,0-1,1 2,3-6,0 1,1-1,-1 1,1-1,0 1,0-1,1 0,-1 0,1 0,-1 0,1 0,0-1,0 1,0-1,0 0,1 0,-1 0,1 0,-1 0,1-1,-1 0,1 0,0 0,0 0,-1 0,1-1,0 1,0-1,0 0,0-1,0 1,1-1,11 4,72 8,-66-10,0 1,-1 1,1 1,-1 0,0 2,0 0,0 2,-1 0,0 1,-1 1,5 4,-20-11,0 0,0 0,0 0,-1 1,1 0,-1-1,0 1,0 1,0-1,0 0,-1 1,0-1,0 1,0 0,0 0,-1-1,0 1,0 0,0 0,-1 1,1-1,-1 0,0 0,-1 0,1 0,-1 0,0 0,-1 0,1 0,-1 0,0-1,0 1,0-1,-1 1,1-1,-1 0,0 1,-2 1,-92 90,7-28,73-59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6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9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1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1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0,'-6'10,"-1"0,2 1,0 0,0 0,1 0,0 0,1 0,0 1,0 0,2 0,-1-1,2 1,0 0,0 0,1 0,0 0,1 0,0-1,1 1,1-1,0 1,1 2,9 55,26 229,-12-81,-27-211,-1 3,1 0,0-1,1 1,0-1,0 1,0-1,1 0,1 0,-1 0,2 0,-1-1,1 0,4 6,-6-12,1-1,-1 1,1-1,0 1,-1-1,1-1,-1 1,1 0,0-1,-1 0,1 1,-1-1,1-1,-1 1,0 0,1-1,-1 0,0 0,0 0,0 0,0 0,-1-1,1 1,-1-1,1 0,-1 1,0-1,0 0,1-2,233-246,-235 250,0-1,0 1,1 0,-1-1,0 1,1 0,-1 0,1 0,-1 0,1 0,-1 0,1 0,-1 1,1-1,0 1,0-1,-1 1,1-1,0 1,0 0,-1 0,1 0,0 0,0 0,0 1,-1-1,1 0,0 1,0-1,-1 1,1 0,0-1,-1 1,1 0,-1 0,1 0,-1 0,0 0,1 1,-1-1,0 0,0 1,1-1,-1 0,0 1,7 14,0-1,-1 1,-1 1,-1-1,0 1,-1 0,0 0,0 15,0-5,12 110,-10-124,0-7</inkml:trace>
  <inkml:trace contextRef="#ctx0" brushRef="#br0" timeOffset="809.763">1206 592,'-61'34,"30"-19,1 2,0 1,2 2,0 0,1 2,-11 12,33-27,0 0,0 0,1 0,0 0,1 1,-1-1,1 1,1 0,0 0,0 0,0 1,1-1,0 6,0-11,1 1,0-1,0 0,0 1,0-1,0 0,1 0,0 1,-1-1,1 0,0 0,0 0,1 0,-1 0,1 0,-1 0,1 0,0 0,0-1,1 1,-1-1,0 0,1 1,-1-1,1 0,0-1,-1 1,1 0,0-1,0 1,0-1,1 0,-1 0,2 0,2 0,-1-1,0 0,0 0,0-1,0 0,0 0,0 0,0-1,0 0,0 0,0 0,-1-1,1 0,-1 0,0 0,0-1,0 0,0 0,-1 0,3-3,76-99,8-56,-91 161,0 0,0 0,0 0,1 0,-1 0,0 0,1 1,-1-1,0 0,1 0,-1 0,1 0,0 1,-1-1,1 0,-1 0,1 1,0-1,0 0,-1 1,1-1,0 1,0-1,0 1,0 0,0-1,0 1,-1 0,1-1,0 1,0 0,0 0,0 0,0 0,0 0,0 0,0 0,0 0,0 0,0 1,0-1,0 0,0 1,0-1,-1 0,1 1,0-1,0 1,0 0,-1-1,1 1,0-1,-1 1,1 0,0 0,-1-1,1 1,-1 0,1 0,-1 0,1 0,9 193,-9-184,-1-3,1 1,0 0,0 0,0 0,1 0,0 0,0-1,1 1,0-1,0 0,1 1,0-2,0 1,1 0,0-1,0 0,0 0,1 0,0-1,0 0,6 4,-9-9,0 1,0-1,0 0,0 0,0 0,0-1,0 1,0-1,-1 1,1-1,0 0,0 0,-1-1,1 1,0 0,-1-1,1 0,-1 1,0-1,0 0,1 0,-1 0,0-1,-1 1,1 0,0-1,0 0,39-73,35-116,-76 191,0 0,0 0,0 0,0 0,0 0,0 1,0-1,0 0,1 0,-1 0,0 0,0 0,1 0,-1 1,1-1,-1 0,1 0,-1 1,1-1,0 0,-1 1,1-1,0 0,-1 1,1-1,0 1,0-1,-1 1,1-1,0 1,0 0,0-1,0 1,0 0,0 0,-1 0,1 0,0 0,0 0,0 0,0 0,0 0,0 0,0 0,0 0,-1 1,1-1,0 0,0 1,0-1,0 1,-1-1,1 1,0-1,0 1,-1-1,1 1,0 0,-1-1,1 1,-1 0,1 0,-1-1,1 2,4 8,-1 0,0 0,-1 0,0 1,-1-1,0 1,0 0,-1 0,-1 0,0 2,9 64,40 27,-47-101,0 0,0 0,0 0,1 0,-1-1,1 1,0-1,-1 1,1-1,0 0,1 0,-1-1,0 1,0-1,1 1,-1-1,1 0,-1 0,1 0,-1-1,1 1,-1-1,1 0,0 0,-1 0,1-1,-1 1,1-1,0 0,0 0,1-3,0-1,0 1,0-1,0 0,-1 0,0 0,0-1,-1 0,1 1,-1-1,0 0,-1-1,1 1,-1 0,0-1,-1 0,0 1,0-1,0-2,1-2,66-208,-38 145,-23 74,-2 6</inkml:trace>
  <inkml:trace contextRef="#ctx0" brushRef="#br0" timeOffset="1232.389">2138 762,'0'0,"19"2,1-2,0 0,-1 0,1-2,-1-1,1 0,-1-1,0-1,0-1,-1-1,0 0,0-2,11-6,-25 11,0 1,-1-1,0 0,0 1,0-2,0 1,0 0,-1 0,0-1,0 0,0 1,0-1,-1 0,0 0,0 0,0 0,0 0,-1 0,0 0,0 0,0 0,-1 0,0 0,0 0,0 1,0-1,-1 0,0 0,0 1,0-1,0 1,-1-1,0 1,0 0,0 0,0 1,-1-1,1 0,-1 1,0 0,0 0,0 0,-1 1,-4-3,2 3,-1 1,0 0,1 0,-1 1,0 0,0 0,0 1,1 0,-1 0,0 1,1 0,-1 0,1 1,-1 0,1 0,0 0,1 1,-1 0,1 1,-1 0,1 0,0 0,1 0,-2 3,-4 5,0 0,2 0,-1 1,2 0,0 0,0 1,2 0,0 1,0-1,2 1,-1 2,3-8,-1-1,2 1,-1 0,1-1,1 1,0 0,0 0,1-1,0 1,1 0,0-1,1 1,0-1,0 0,1 0,0 0,0 0,1-1,0 0,1 0,0 0,0-1,0 1,1-1,0-1,1 1,0-1,0-1,7 5,6 2,1-2,0 0,1-1,-1-1,2-1,-1-1,1-1,0-1,0-1,0-1,0-2,0 0,1-1,-1-2,0 0,17-6,-13-2,-7-1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0,'-5'15,"2"0,0 0,0 0,2 1,0-1,0 0,2 1,0-1,0 0,2 0,-1 0,2 0,0 0,1-1,1 1,0-1,1 0,0-1,1 0,1 0,0-1,0 0,1 0,3 1,-10-9,1 0,-1-1,1 1,0-1,0 0,0 0,1 0,-1-1,0 1,1-1,0 0,-1-1,1 1,0-1,0 0,0 0,0 0,0-1,0 0,0 0,0 0,0 0,0-1,0 0,0 0,0 0,1-1,4-2,1 0,-1-1,0 0,0 0,-1-1,0 0,0-1,0 0,-1 0,0-1,6-7,67-95,-81 110,1-1,-1 0,0 0,1 1,-1-1,1 0,-1 1,1-1,-1 0,1 1,0-1,-1 1,1-1,0 1,-1-1,1 1,0 0,-1-1,1 1,0 0,0-1,0 1,-1 0,1 0,0 0,0 0,0 0,-1 0,1 0,0 0,0 0,0 0,0 0,-1 1,1-1,0 0,0 0,-1 1,1-1,0 1,-1-1,1 0,0 1,-1-1,1 1,0 0,-1-1,1 1,-1 0,1-1,-1 1,1 0,14 44,-15-42,1 2,50 157,-48-156,0 0,0 0,1 0,0-1,0 1,0-1,0 0,1 0,0-1,0 0,0 1,1-1,-1-1,1 1,0-1,0 0,0-1,1 1,-1-1,0-1,1 1,-1-1,1 0,0 0,0-1,-1-1,1 0,-1 0,1 0,-1-1,1 0,-1 0,0 0,0-1,0 0,0 0,-1-1,1 0,-1 1,0-2,0 1,0-1,0 0,-1 0,0 0,0 0,0-1,0-2,66-141,-64 134,-1 0,-1 0,0 0,-1-1,-1 1,0-1,-1 0,-1 0,0 0,-1 1,-3-12,-8 6,7 39,8 0</inkml:trace>
  <inkml:trace contextRef="#ctx0" brushRef="#br0" timeOffset="392.909">1145 367,'16'1,"0"0,0-2,1 0,-1 0,-1-2,1 0,0-1,-1 0,0-2,0 0,0 0,0-1,-1-1,-1 0,1-1,-1-1,-1 0,0 0,0-2,-1 1,6-9,-15 17,0-1,-1 0,1 0,-1 0,0 0,0-1,0 1,0 0,-1 0,0-1,0 1,0 0,0 0,0-1,-1 1,0 0,0 0,0 0,-1 0,1 0,-1 0,0 0,0 0,0 0,-1 1,1-1,-1 1,0 0,0 0,0 0,0 0,-1 0,1 1,-1-1,1 1,-1 0,0 0,0 1,0-1,0 1,0 0,0 0,0 0,-1 0,1 1,0-1,-2 1,-1-1,-1 0,1 0,-1 1,1 0,-1 0,1 1,-1-1,1 2,0-1,0 1,-1 0,1 1,0-1,1 1,-1 1,0 0,1-1,0 2,0-1,0 1,1 0,-1 0,1 1,0-1,1 1,-1 0,1 0,0 1,-1 1,0 0,0 1,1-1,0 1,1 0,0 0,0 1,1-1,0 1,0-1,1 1,1 0,-1-1,2 1,-1 0,1-1,1 1,0-1,0 1,1-1,0 0,0 0,1 0,3 3,1 3,1-1,0-1,1 0,1 0,0-1,0 0,1-1,1 0,0-1,0 0,1-1,1-1,-1 0,1-1,0-1,1 0,0-1,-1-1,2 0,-1-1,0-1,1 0,-1-2,13 0,35-1,-37 1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45,'87'-44,"-121"46,-358 124,375-120,8-4,0 1,0 0,0 1,0-1,1 2,0-1,0 1,0 0,0 1,1 0,0 0,-3 4,9-8,0-1,0 1,0 0,0-1,1 1,-1 0,0 0,1-1,0 1,-1 0,1 0,0 0,0 0,0 0,0-1,1 1,-1 0,0 0,1 0,-1 0,1-1,0 1,-1 0,1-1,0 1,0 0,0-1,0 1,0-1,1 0,-1 1,0-1,1 0,-1 0,1 1,-1-1,1-1,0 1,-1 0,1 0,71 28,-35-23,0-1,0-3,0-1,1-1,3-3,41 1,-58 5,-31 12,-342 146,300-138,-160 94,206-116,-1 1,1-1,0 1,0 0,0-1,0 1,0 0,0 0,1 0,-1 0,1 1,-1-1,1 0,0 1,0-1,0 1,0-1,0 1,1 0,-1-1,1 1,0-1,-1 1,1 0,1 0,-1-1,0 1,0 0,1-1,0 1,-1-1,1 1,0-1,0 1,1-1,-1 1,0-1,1 0,-1 0,1 0,0 0,0 0,0 0,0 0,0-1,0 1,0-1,1 1,-1-1,0 0,1 0,-1 0,1 0,0 0,-1 0,12 3,0-1,0 0,0-1,1 0,-1-1,1-1,-1 0,0-1,1-1,-1 0,0-1,0 0,6-3,7 0,142-26,-113 26,-32 0</inkml:trace>
  <inkml:trace contextRef="#ctx0" brushRef="#br0" timeOffset="372.748">1013 186,'1'1,"1"0,-1 0,0 0,1 1,-1-1,0 0,0 1,0-1,0 1,0 0,0-1,0 1,0 0,-1-1,1 1,-1 0,1 0,-1 0,0-1,0 1,0 0,0 0,0 0,0 0,0 0,0-1,-1 1,1 0,-1 0,1-1,-1 1,0 0,0 0,-38 139,9 2,7-63,28-74,0-12</inkml:trace>
  <inkml:trace contextRef="#ctx0" brushRef="#br0" timeOffset="649.592">985 129,'9'-5,"9"-1,5 0,4 1,2 2,1-4,0-1,0 1,0 2,-1 2,0 1,-1 1,-4 6,-12 2,-8 4,-9 0,-3-1</inkml:trace>
  <inkml:trace contextRef="#ctx0" brushRef="#br0" timeOffset="901.601">872 468,'29'-5,"14"-1,4 0,0 1,-4 1,-4 2,-9-4,-5-1,-6 1</inkml:trace>
  <inkml:trace contextRef="#ctx0" brushRef="#br0" timeOffset="1111.629">1520 439,'-24'29,"-7"15,0 3,2-5,5-5,3-9,4-10</inkml:trace>
  <inkml:trace contextRef="#ctx0" brushRef="#br0" timeOffset="1366.457">1295 412,'15'24,"8"12,7 6,2 0,0-3,0-7,-5-5,-3-7,-5-1,-2-5,-3-5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45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2,'5'0,"1"5,5 1,5 0,5-1,3-2,3-1,1-1,1 0,1-6,-1-1,0-1,0 2,-1 2,1 0,-1 2,0 1,-5 0</inkml:trace>
  <inkml:trace contextRef="#ctx0" brushRef="#br0" timeOffset="246.349">1 284,'33'0,"17"0,4 0,-3-5,-4-1,-6 0,-5 1,-4 1,-7 2</inkml:trace>
  <inkml:trace contextRef="#ctx0" brushRef="#br0" timeOffset="1005.808">537 510,'91'-136,"-59"82,2 3,3 1,2 1,41-38,-17 48,-61 38,-1 1,1 0,0-1,-1 1,1 0,-1 0,1 0,0 0,-1 0,1 0,0 1,-1-1,1 1,-1-1,1 1,-1-1,1 1,-1 0,1 0,-1-1,0 1,1 0,-1 0,0 1,0-1,0 0,0 0,0 0,0 1,0-1,0 1,0-1,-1 1,1-1,-1 1,1-1,-1 1,1-1,-1 1,0 0,0-1,0 1,0 0,0 230,0-230,0 0,0 0,0-1,0 1,1 0,-1 0,1 0,-1 0,1-1,0 1,0 0,-1 0,1-1,0 1,1-1,-1 1,0-1,0 1,1-1,-1 0,0 0,1 1,0-1,-1 0,1 0,0-1,-1 1,1 0,0 0,0-1,-1 1,1-1,0 0,0 0,0 1,0-1,0 0,0 0,0-1,-1 1,1 0,0-1,0 1,0-1,-1 1,1-1,0 0,0 0,-1 0,1 0,-1 0,1 0,-1 0,1-1,-1 1,0-1,0 1,1-1,109-122,-56 54,-30 40,-17 19,1-1,1 2,0-1,0 1,1 1,0 0,1 0,4-1,-15 9,0 0,0 1,0-1,-1 0,1 1,0-1,0 1,0 0,0-1,0 1,0 0,0 0,0-1,0 1,0 0,0 0,0 0,0 0,1 0,-1 0,0 1,0-1,0 0,0 0,0 1,0-1,0 1,-1-1,1 1,0-1,0 1,0-1,0 1,-1 0,1 0,0-1,0 1,-1 0,1 0,-1 0,1 0,-1 0,1 0,-1 0,1 0,-1 0,0 0,0 0,1 0,-1 0,0 0,0 0,0 0,0 0,0 0,-1 0,1 0,0 0,0 0,-1 0,1 0,0 0,-1 0,1 0,-38 172,37-167,-1 3,1 0,0 0,1 0,0 0,0 0,1 1,0-1,0-1,1 1,0 0,1 0,0-1,0 1,1-1,1 2,7 3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2,'-15'0,"0"0,0 1,1 0,-1 1,0 1,1 0,-1 1,1 1,0 0,0 1,1 1,0 0,0 0,0 2,1-1,0 1,1 1,0 0,1 1,0 0,0 1,1 0,1 0,0 1,1 0,-1 2,7-13,1 1,-1 0,1 0,-1 0,1 0,0 0,0 0,0 0,0 0,1 0,-1-1,1 1,0 0,0 0,0 0,0-1,0 1,1 0,-1-1,1 1,-1-1,1 0,0 1,0-1,0 0,1 0,-1 0,0-1,1 1,-1-1,1 1,-1-1,1 0,0 1,-1-1,1-1,0 1,0 0,0-1,0 1,0-1,0 0,0 0,0 0,-1-1,1 1,0-1,0 1,0-1,0 0,0 0,-1 0,1 0,0-1,22-8,-1-2,1 0,-2-2,0-1,-1 0,0-2,-1 0,-1-2,-1 0,-1-1,0-1,4-9,18-15,-40 44,0 1,1-1,-1 1,0-1,0 1,0-1,0 1,0 0,1-1,-1 1,0-1,1 1,-1-1,0 1,0 0,1-1,-1 1,1 0,-1 0,0-1,1 1,-1 0,1 0,-1-1,1 1,-1 0,1 0,-1 0,0 0,1 0,-1-1,1 1,-1 0,1 0,-1 0,1 1,-1-1,1 0,-1 0,1 0,-1 0,1 0,-1 0,1 1,-1-1,0 0,1 0,-1 1,1-1,-1 0,0 1,1-1,-1 0,0 1,1-1,-1 1,0-1,0 0,1 1,-1-1,0 1,0-1,0 1,1 0,1 35,-2-30,-2 42,0-39,0 0,1 0,0 0,0 0,1 0,0-1,1 1,0 0,1 0,-1 0,2 0,-1-1,1 1,0-1,1 0,0 0,0 0,1 0,0-1,0 0,1 0,0 0,0 0,1-1,-4-3,1-1,-1 0,1 1,-1-1,1 0,0-1,0 1,0-1,0 0,0 1,0-2,0 1,0 0,1-1,-1 0,0 0,1 0,9-3</inkml:trace>
  <inkml:trace contextRef="#ctx0" brushRef="#br0" timeOffset="300.027">868 256,'-5'19,"-6"7,-2 3,-3 2,2 0,-3-5,3-2,-2-5,2-2,-1-2,1-5</inkml:trace>
  <inkml:trace contextRef="#ctx0" brushRef="#br0" timeOffset="565.98">643 256,'4'14,"7"10,2 6,3 2,3 0,4 1,3-7,-4-2,0-5,0-2,2-3,-3-4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31,'58'-22,"168"14,-141 9,-13 11,-54-6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0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0,'9'5,"4"6,-1 7,-7 4,-4 4,-8-3,-2 0,-4 0,0 1,-3-3,1 0,-1-4,2-1,3-2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1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17,'52'-16,"-163"55,-73 33,182-70,0-1,0 0,0 1,1-1,-1 1,1 0,-1-1,1 1,-1 0,1 0,0 0,0 0,0 0,0 0,1 0,-1 0,0 1,1-1,-1 0,1 0,0 1,0-1,0 0,0 0,0 1,1-1,-1 0,0 0,1 1,0-1,0 0,-1 0,1 0,1 0,-1 0,0 0,0 0,1 0,-1-1,1 1,-1 0,1-1,0 1,0-1,-1 0,1 0,0 1,0-1,0-1,0 1,1 0,-1 0,0-1,13 7,0-1,0 0,1-2,0 0,0 0,0-2,0 0,13 0,-12 0,33 14,-49-15,0-1,-1 1,1 0,0 0,-1 0,1 0,-1 0,1 0,-1 0,1 0,-1 0,1 0,-1 0,0 0,0 0,0 1,0-1,0 0,0 0,0 0,0 0,0 0,0 0,-1 0,1 1,0-1,-1 0,1 0,-1 0,1 0,-1 0,1 0,-1-1,0 1,1 0,-1 0,0 0,0-1,0 1,0 0,0-1,0 1,0 0,0-1,-123 85,63-46,43-30,1 2,0 0,1 0,0 2,0 0,2 1,0 1,-7 8,20-22,0 0,0 0,0 0,1 0,-1 0,0 0,0 1,1-1,-1 0,1 0,-1 0,1 1,-1-1,1 0,0 1,0-1,0 1,-1-1,1 0,0 1,1-1,-1 0,0 1,0-1,1 0,-1 1,0-1,1 0,0 0,-1 1,1-1,0 0,-1 0,1 0,0 0,0 0,0 0,0 0,0 0,0 0,0 0,0-1,1 1,-1 0,0-1,0 1,0-1,1 1,-1-1,1 0,71 11,133-32,-78-2,-110 17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71,'10'-5,"7"-1,7 0,3 1,2 7,1 2,0 1,0-1,-1-1,0 0,0-2,-1 0,1-1,-1 0,0 0,-5-5,-1-1,-4-1</inkml:trace>
  <inkml:trace contextRef="#ctx0" brushRef="#br0" timeOffset="245.767">28 297,'34'0,"15"0,5 0,-2 0,-1-5,-4-1,-5 0,-5 1,-8 1</inkml:trace>
  <inkml:trace contextRef="#ctx0" brushRef="#br0" timeOffset="857.656">508 466,'90'-96,"-56"56,2 2,2 2,1 2,7-3,-1 0,54-29,-98 66,0-1,0 1,0-1,0 1,0-1,1 1,-1 0,0-1,0 1,0 0,1 0,-1 0,0 0,0 0,0 0,1 1,-1-1,0 0,0 1,0-1,0 0,0 1,0-1,0 1,0 0,0-1,0 1,0 0,0 0,0 0,0-1,0 1,-1 0,1 0,0 0,-1 0,1 0,-1 0,1 1,-1-1,1 0,-1 0,0 0,0 0,1 1,-5 59,1-47,2-6,-2 62,3-68,1-1,-1 1,0 0,1-1,-1 1,1-1,0 1,-1-1,1 0,0 1,0-1,0 0,0 1,0-1,0 0,0 0,1 0,-1 0,0 0,0 0,1 0,-1-1,1 1,-1 0,1-1,-1 1,1-1,-1 0,1 1,0-1,-1 0,1 0,-1 0,1 0,0 0,-1 0,1 0,-1-1,1 1,0-1,11-3,-1-1,0 0,1-1,-2-1,1 0,-1 0,0-1,0 0,-1-1,9-10,16-12,23-18,100-66,-157 114,0 0,-1 1,1-1,0 1,0-1,0 1,0 0,-1-1,1 1,0 0,0-1,0 1,0 0,0 0,0 0,0 0,0 0,0 0,0 0,0 0,0 0,0 0,0 1,0-1,-1 0,1 1,0-1,0 1,0-1,0 1,0-1,-1 1,1-1,0 1,-1 0,1 0,0-1,-1 1,1 0,-1 0,1 0,-1-1,1 1,-1 0,0 0,1 0,-1 0,0 0,0 0,0 0,0 0,0 0,0 0,0 0,0 0,0 0,0 0,0-1,-1 1,1 0,-11 61,-19 10,24-59,-1 1,2-1,0 1,0 0,2 0,0 1,0-1,0 8,3-20,0 1,0-1,0 0,1 1,-1-1,0 0,1 0,0 1,-1-1,1 0,0 0,0 0,0 0,0 0,1 0,-1 0,1 0,-1-1,1 1,-1-1,1 1,0-1,0 1,0-1,0 0,1 1,15 5</inkml:trace>
  <inkml:trace contextRef="#ctx0" brushRef="#br0" timeOffset="1532.889">2089 71,'-9'-6,"-1"0,1 0,-1 1,0 1,-1 0,1 0,-1 0,1 2,-1-1,0 1,0 1,0 0,0 1,-1 0,1 0,0 1,0 1,0 0,1 0,-1 1,0 1,1-1,0 2,-4 1,-4 2,0 1,1 0,0 1,0 1,2 1,-1 0,1 1,1 1,0 0,1 1,1 0,0 1,1 0,1 1,-5 10,14-25,0 0,0 1,0-1,0 0,1 1,-1-1,0 1,1-1,0 1,0-1,-1 1,2-1,-1 1,0-1,0 1,1-1,-1 1,1-1,0 1,0-1,0 0,0 0,0 1,0-1,1 0,-1 0,1 0,-1 0,1 0,0 0,0-1,0 1,0-1,0 1,0-1,0 0,0 0,1 0,-1 0,0 0,1 0,-1 0,1-1,-1 0,1 1,18 1,0-1,0-1,0-1,0-1,0-1,0 0,0-2,-1 0,1-2,-1 0,-1-1,0-1,0-1,0 0,-2-2,1 0,10-10,148-114,-175 135,-1 0,1 0,-1 0,1 0,0 0,-1 0,1 0,0 0,0 0,-1 0,1 0,0 0,0 1,0-1,0 0,0 1,0-1,1 1,-1-1,0 1,0-1,0 1,0 0,1 0,-1-1,0 1,0 0,0 0,1 0,-1 1,0-1,0 0,0 0,1 0,-1 1,0-1,0 1,0-1,0 1,0-1,0 1,0 0,0 0,0-1,0 1,0 0,0 0,-1 0,1 0,0 0,-1 0,1 0,3 111,-5-100,-1 0,2 0,-1 0,2-1,0 1,0 0,1 0,0-1,4 11,4-4,2-5</inkml:trace>
  <inkml:trace contextRef="#ctx0" brushRef="#br0" timeOffset="3516.687">2483 409,'2'2,"0"-1,0 0,0 1,0 0,0-1,-1 1,1 0,-1 0,0 0,1 0,-1 0,0 0,0 0,0 0,0 0,-1 1,1-1,0 0,-1 1,0-1,0 0,1 1,-1-1,-1 1,1 0,0 0,0-1,-1 0,1 0,0 1,-1-1,1 0,0 1,0-1,0 0,1 1,-1-1,0 0,1 0,0 1,-1-1,1 0,0 0,0 0,0 0,1 0,-1 0,0 0,1 0,-1-1,1 1,0 0,-1-1,1 1,0-1,0 0,0 0,0 0,0 1,0-2,0 1,0 0,1 0,-1-1,0 1,1-1,-1 0,0 0,0 0,1 0,-1 0,2 0,5-5,0 0,0-1,-1 1,1-2,-1 1,-1-1,1 0,-1-1,0 0,4-7,32-31,-42 45,-1 0,1 1,0-1,0 0,0 1,0-1,0 1,0-1,0 1,0-1,0 1,0 0,0 0,0-1,1 1,-1 0,0 0,0 0,0 0,0 0,0 0,0 1,0-1,0 0,0 0,1 1,-1-1,0 1,0-1,-1 1,1-1,0 1,0 0,0 0,0-1,0 1,-1 0,1 0,0 0,-1 0,1-1,0 1,-1 0,1 0,-1 0,0 1,1-1,-1 0,0 0,0 0,1 1,14 60,1 58,-15-108,-1 1,0-1,-1 0,0 1,-1-1,0 0,-1 0,-1 0,0-1,0 1,-1-1,0 0,-1 0,-1 0,1-1,-2 0,1-1,-2 1,1-1,-1-1,-2 2,9-7,-1 0,1 0,-1 0,0 0,0-1,0 1,0-1,0 0,0 1,-1-1,1-1,-1 1,1-1,-1 1,0-1,0 0,0 0,1-1,-1 1,0-1,0 0,0 0,0 0,0 0,0-1,0 0,1 0,-1 0,0 0,0 0,1-1,-1 1,-1-2,4-1,0 0,1 0,-1 0,1-1,0 1,0 0,0 0,1 0,0 0,-1 0,1 0,1 0,-1 0,0 1,1-1,0 0,0 1,0-1,0 1,1-1,0 1,-1 0,2-1,-2 1,14-15,0 1,1 0,1 1,0 1,1 0,1 2,0 0,14-6,-14 8,-3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1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6,'56'-3,"341"6,-329-9,-56 6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199 105,'-88'147,"77"-124,2 1,0 1,1 0,2 0,0 1,-1 19,6-35,-1 0,0 0,0-1,-1 1,0-1,-1 1,0-1,-1 0,1 0,-6 5,-4 2</inkml:trace>
  <inkml:trace contextRef="#ctx0" brushRef="#br0" timeOffset="286.609">170 77,'5'0,"6"0,7 0,4-5,4-1,1 0,2-4,1 0,-1 2,0 1,0-1,0-1,0 2,-6 7,-10 3,-9 6,-4 2</inkml:trace>
  <inkml:trace contextRef="#ctx0" brushRef="#br0" timeOffset="495.306">86 359,'29'5,"14"1,4 0,0-1,-4-2,-9-5,-6-3,-7-1</inkml:trace>
  <inkml:trace contextRef="#ctx0" brushRef="#br0" timeOffset="11019.129">453 613,'-22'87,"27"8,-5-93,0 0,1 0,0-1,-1 1,1 0,0 0,0 0,0-1,0 1,0 0,0-1,1 1,-1-1,0 1,1-1,-1 0,1 0,0 0,-1 1,1-2,0 1,0 0,-1 0,1 0,0-1,0 1,0-1,0 0,0 1,0-1,0 0,0 0,0 0,0 0,0-1,0 1,0-1,0 1,0-1,0 1,-1-1,1 0,0 0,0 0,0-1,10-5,0-2,0 0,-1 0,0-1,-1 0,0-1,0 0,-1-1,-1 0,0 0,1-4,21-27,-30 42,0 0,1 0,-1 0,0 0,0 0,1 0,-1 0,1 0,-1 0,1 0,-1 1,1-1,-1 0,1 0,0 1,0-1,-1 0,1 1,0-1,0 0,0 1,-1-1,1 1,0 0,0-1,0 1,0 0,0 0,0-1,0 1,0 0,0 0,0 0,0 0,0 0,0 0,0 0,0 1,0-1,0 0,0 1,0-1,0 0,0 1,-1-1,1 1,0-1,0 1,0 0,-1-1,1 1,0 0,-1-1,1 1,0 0,-1 0,1 0,0 0,6 144,-9-96,0 122,2-166,0-1,-1 1,0 0,1-1,-2 1,1-1,0 1,-1-1,0 0,0 0,0 0,0 0,-1 0,0 0,0 0,0-1,0 1,0-1,-1 0,1 0,-1 0,0-1,0 1,0-1,0 0,0 0,-1 0,1-1,0 0,-1 1,0-1,1-1,-1 1,0-1,3 0,1 0,0 0,0-1,0 1,0 0,-1-1,1 1,0-1,0 1,0-1,0 1,0-1,0 0,0 0,0 1,0-1,1 0,-1 0,0 0,0 0,1 0,-1 0,1 0,-1 0,1 0,-1-1,1 1,0 0,-1 0,1 0,0 0,0-1,0 1,0 0,0 0,0-1,0 1,0 0,1 0,-1 0,0 0,1-1,-1 1,1 0,-1 0,1 0,-1 0,1 0,0 0,36-54,0 18,-19 22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3:1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584 428,'8'-14,"-5"18,-40 174,7-33,3-5,14-98,11-36,-1 0,1 1,0-1,1 0,-1 0,1 1,0-1,1 1,0-1,0 1,0-1,1 1,1 4,1-7,1 0,-1-1,1 1,0-1,0 0,0 0,1-1,-1 1,1-1,-1 0,1 0,0-1,0 1,0-1,0 0,0 0,0-1,0 0,0 0,0 0,0 0,0-1,0 1,0-1,0-1,8 2,132-4,-120 3</inkml:trace>
  <inkml:trace contextRef="#ctx0" brushRef="#br0" timeOffset="664.898">1064 541,'189'1,"-187"-2,0 1,1 0,-1 0,0 0,0 0,0 0,0 1,0-1,0 1,1-1,-1 1,0 0,0 0,0 0,-1 0,1 0,0 0,0 1,-1-1,1 0,0 1,-1-1,0 1,1 0,-1 0,0-1,0 1,0 0,0 0,0 0,0 0,0 0,-1 0,1 0,-1 0,0 1,1-1,-1 0,0 0,0 0,-1 0,1 1,0-1,-1 0,1 0,-1 0,0 0,1 0,-1 0,0 0,-1 1,-78 101,16-29,62-72,-58 115,59-115,0 0,1 0,-1 0,1 0,-1 1,1-1,0 0,0 0,1 1,-1-1,1 0,-1 0,1 0,0 0,0 0,1 0,-1 0,0 0,1 0,0 0,0-1,0 1,0 0,0-1,0 0,1 0,-1 0,1 0,-1 0,1 0,0 0,0-1,0 1,0-1,0 0,0 0,0 0,2 0,3 1,0-1,0 0,1 0,-1-1,0 0,1 0,-1-1,0 0,0 0,1-1,-1 0,4-2,17-3,-7 3</inkml:trace>
  <inkml:trace contextRef="#ctx0" brushRef="#br0" timeOffset="10002.309">1741 400,'-73'209,"71"-207,2 0,-1 0,0 0,0 0,1 0,-1 0,1 1,0-1,-1 0,1 0,0 0,0 1,1-1,-1 0,0 0,1 0,-1 1,1-1,0 0,0 0,0 0,0 0,0 0,0 0,0-1,1 1,-1 0,0 0,1-1,0 1,-1-1,1 0,0 1,0-1,0 0,0 0,0 0,0 0,0-1,0 1,0 0,0-1,0 1,1-1,1 0,127 12,-127-11,0 0,0 0,0-1,0 1,0-1,0 0,0 0,0 0,0 0,0-1,0 0,0 1,0-2,0 1,0 0,0-1,0 0,0 0,8-8</inkml:trace>
  <inkml:trace contextRef="#ctx0" brushRef="#br0" timeOffset="10479.489">2081 372,'-23'58,"-64"252,17-95,56-170,10-25</inkml:trace>
  <inkml:trace contextRef="#ctx0" brushRef="#br0" timeOffset="13404.935">330 117,'-4'2,"0"1,0-1,0 1,0 0,0 0,0 0,1 0,0 1,-1-1,1 1,1 0,-1 0,0 0,1 0,0 0,0 1,0-1,1 1,-1-1,1 1,0-3,-41 176,-13 88,-106 230,159-494,1 1,0-1,0 0,0 0,0 0,0 0,1 1,-1-1,1 0,-1 1,1-1,0 0,0 1,0-1,0 1,1-1,-1 0,0 1,1-1,0 0,-1 0,1 1,0-1,0 0,1 0,-1 0,0 0,1 0,-1 0,1-1,-1 1,1 0,0-1,0 1,0-1,0 1,0-1,0 0,0 0,0 0,0 0,1-1,-1 1,0 0,1-1,186 10,-1 5,-82-12,75 23,7-14,-154-5,-1-2,1-1,0-2,0-1,0-2,-1-1,1-1,3-3,34-5,1 4,0 2,0 4,26 5,27-2,298-2,-264 27,-157-28,-1 0,0 0,1 0,-1 0,0 0,0 0,0-1,0 1,0 0,0-1,0 1,0 0,-1-1,1 1,0-1,-1 0,1 1,-1-1,0 1,0-1,1 0,-1 1,0-1,0 0,0 1,-1-1,1 0,0 1,-1-1,1 1,-1-2,0-4,-1-32,0 20,1 0,0 0,2 0,0 1,1-1,5-18,38-116,4-4,-29 72,8-28,16-67,23 18,-65 160,0-1,0 1,0-1,-1 0,1 0,-1 0,0 1,1-1,-1 0,0-1,-1 1,1 0,-1 0,1 0,-1 0,0 0,0-1,0 1,-1 0,1 0,-1 0,0 0,0 0,0 0,0 0,0 0,-1 0,1 0,-1 0,0 1,0-1,0 1,0-1,0 1,0 0,-1 0,1 0,-1 0,1 0,-1 0,0 1,0-1,0 1,0 0,0 0,0 0,-169 1,0 28,-306-28,252-28,56 17,-55-24,10 13,172 14,0 2,0 2,-1 2,0 1,-25 4,-23-1,-20-2,88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1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4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6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9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1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0.png"/><Relationship Id="rId7" Type="http://schemas.openxmlformats.org/officeDocument/2006/relationships/image" Target="../media/image16.png"/><Relationship Id="rId2" Type="http://schemas.openxmlformats.org/officeDocument/2006/relationships/customXml" Target="../ink/ink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.xml"/><Relationship Id="rId5" Type="http://schemas.openxmlformats.org/officeDocument/2006/relationships/image" Target="../media/image7100.png"/><Relationship Id="rId4" Type="http://schemas.openxmlformats.org/officeDocument/2006/relationships/customXml" Target="../ink/ink37.xml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13.xml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47" Type="http://schemas.openxmlformats.org/officeDocument/2006/relationships/customXml" Target="../ink/ink5324.xml"/><Relationship Id="rId63" Type="http://schemas.openxmlformats.org/officeDocument/2006/relationships/customXml" Target="../ink/ink5332.xml"/><Relationship Id="rId68" Type="http://schemas.openxmlformats.org/officeDocument/2006/relationships/image" Target="../media/image706.png"/><Relationship Id="rId16" Type="http://schemas.openxmlformats.org/officeDocument/2006/relationships/customXml" Target="../ink/ink5308.xml"/><Relationship Id="rId11" Type="http://schemas.openxmlformats.org/officeDocument/2006/relationships/image" Target="../media/image659.png"/><Relationship Id="rId24" Type="http://schemas.openxmlformats.org/officeDocument/2006/relationships/customXml" Target="../ink/ink5312.xml"/><Relationship Id="rId32" Type="http://schemas.openxmlformats.org/officeDocument/2006/relationships/customXml" Target="../ink/ink5316.xml"/><Relationship Id="rId37" Type="http://schemas.openxmlformats.org/officeDocument/2006/relationships/customXml" Target="../ink/ink5319.xml"/><Relationship Id="rId40" Type="http://schemas.openxmlformats.org/officeDocument/2006/relationships/image" Target="../media/image693.png"/><Relationship Id="rId45" Type="http://schemas.openxmlformats.org/officeDocument/2006/relationships/customXml" Target="../ink/ink5323.xml"/><Relationship Id="rId53" Type="http://schemas.openxmlformats.org/officeDocument/2006/relationships/customXml" Target="../ink/ink5327.xml"/><Relationship Id="rId58" Type="http://schemas.openxmlformats.org/officeDocument/2006/relationships/image" Target="../media/image701.png"/><Relationship Id="rId66" Type="http://schemas.openxmlformats.org/officeDocument/2006/relationships/image" Target="../media/image705.png"/><Relationship Id="rId74" Type="http://schemas.openxmlformats.org/officeDocument/2006/relationships/customXml" Target="../ink/ink5338.xml"/><Relationship Id="rId79" Type="http://schemas.openxmlformats.org/officeDocument/2006/relationships/image" Target="../media/image711.png"/><Relationship Id="rId5" Type="http://schemas.openxmlformats.org/officeDocument/2006/relationships/image" Target="../media/image684.png"/><Relationship Id="rId61" Type="http://schemas.openxmlformats.org/officeDocument/2006/relationships/customXml" Target="../ink/ink5331.xml"/><Relationship Id="rId19" Type="http://schemas.openxmlformats.org/officeDocument/2006/relationships/image" Target="../media/image30.png"/><Relationship Id="rId14" Type="http://schemas.openxmlformats.org/officeDocument/2006/relationships/customXml" Target="../ink/ink5307.xml"/><Relationship Id="rId22" Type="http://schemas.openxmlformats.org/officeDocument/2006/relationships/customXml" Target="../ink/ink5311.xml"/><Relationship Id="rId27" Type="http://schemas.openxmlformats.org/officeDocument/2006/relationships/image" Target="../media/image687.png"/><Relationship Id="rId30" Type="http://schemas.openxmlformats.org/officeDocument/2006/relationships/customXml" Target="../ink/ink5315.xml"/><Relationship Id="rId35" Type="http://schemas.openxmlformats.org/officeDocument/2006/relationships/image" Target="../media/image691.png"/><Relationship Id="rId43" Type="http://schemas.openxmlformats.org/officeDocument/2006/relationships/customXml" Target="../ink/ink5322.xml"/><Relationship Id="rId48" Type="http://schemas.openxmlformats.org/officeDocument/2006/relationships/image" Target="../media/image696.png"/><Relationship Id="rId56" Type="http://schemas.openxmlformats.org/officeDocument/2006/relationships/image" Target="../media/image700.png"/><Relationship Id="rId64" Type="http://schemas.openxmlformats.org/officeDocument/2006/relationships/image" Target="../media/image704.png"/><Relationship Id="rId69" Type="http://schemas.openxmlformats.org/officeDocument/2006/relationships/customXml" Target="../ink/ink5335.xml"/><Relationship Id="rId77" Type="http://schemas.openxmlformats.org/officeDocument/2006/relationships/image" Target="../media/image710.png"/><Relationship Id="rId8" Type="http://schemas.openxmlformats.org/officeDocument/2006/relationships/customXml" Target="../ink/ink5304.xml"/><Relationship Id="rId51" Type="http://schemas.openxmlformats.org/officeDocument/2006/relationships/customXml" Target="../ink/ink5326.xml"/><Relationship Id="rId72" Type="http://schemas.openxmlformats.org/officeDocument/2006/relationships/customXml" Target="../ink/ink5337.xml"/><Relationship Id="rId3" Type="http://schemas.openxmlformats.org/officeDocument/2006/relationships/image" Target="../media/image675.png"/><Relationship Id="rId12" Type="http://schemas.openxmlformats.org/officeDocument/2006/relationships/customXml" Target="../ink/ink5306.xml"/><Relationship Id="rId17" Type="http://schemas.openxmlformats.org/officeDocument/2006/relationships/image" Target="../media/image682.png"/><Relationship Id="rId25" Type="http://schemas.openxmlformats.org/officeDocument/2006/relationships/image" Target="../media/image686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46" Type="http://schemas.openxmlformats.org/officeDocument/2006/relationships/image" Target="../media/image197.png"/><Relationship Id="rId59" Type="http://schemas.openxmlformats.org/officeDocument/2006/relationships/customXml" Target="../ink/ink5330.xml"/><Relationship Id="rId67" Type="http://schemas.openxmlformats.org/officeDocument/2006/relationships/customXml" Target="../ink/ink5334.xml"/><Relationship Id="rId20" Type="http://schemas.openxmlformats.org/officeDocument/2006/relationships/customXml" Target="../ink/ink5310.xml"/><Relationship Id="rId41" Type="http://schemas.openxmlformats.org/officeDocument/2006/relationships/customXml" Target="../ink/ink5321.xml"/><Relationship Id="rId54" Type="http://schemas.openxmlformats.org/officeDocument/2006/relationships/image" Target="../media/image699.png"/><Relationship Id="rId62" Type="http://schemas.openxmlformats.org/officeDocument/2006/relationships/image" Target="../media/image703.png"/><Relationship Id="rId70" Type="http://schemas.openxmlformats.org/officeDocument/2006/relationships/customXml" Target="../ink/ink5336.xml"/><Relationship Id="rId75" Type="http://schemas.openxmlformats.org/officeDocument/2006/relationships/image" Target="../media/image7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03.xml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28" Type="http://schemas.openxmlformats.org/officeDocument/2006/relationships/customXml" Target="../ink/ink5314.xml"/><Relationship Id="rId36" Type="http://schemas.openxmlformats.org/officeDocument/2006/relationships/customXml" Target="../ink/ink5318.xml"/><Relationship Id="rId49" Type="http://schemas.openxmlformats.org/officeDocument/2006/relationships/customXml" Target="../ink/ink5325.xml"/><Relationship Id="rId57" Type="http://schemas.openxmlformats.org/officeDocument/2006/relationships/customXml" Target="../ink/ink5329.xml"/><Relationship Id="rId10" Type="http://schemas.openxmlformats.org/officeDocument/2006/relationships/customXml" Target="../ink/ink5305.xml"/><Relationship Id="rId31" Type="http://schemas.openxmlformats.org/officeDocument/2006/relationships/image" Target="../media/image689.png"/><Relationship Id="rId44" Type="http://schemas.openxmlformats.org/officeDocument/2006/relationships/image" Target="../media/image695.png"/><Relationship Id="rId52" Type="http://schemas.openxmlformats.org/officeDocument/2006/relationships/image" Target="../media/image698.png"/><Relationship Id="rId60" Type="http://schemas.openxmlformats.org/officeDocument/2006/relationships/image" Target="../media/image702.png"/><Relationship Id="rId65" Type="http://schemas.openxmlformats.org/officeDocument/2006/relationships/customXml" Target="../ink/ink5333.xml"/><Relationship Id="rId73" Type="http://schemas.openxmlformats.org/officeDocument/2006/relationships/image" Target="../media/image708.png"/><Relationship Id="rId78" Type="http://schemas.openxmlformats.org/officeDocument/2006/relationships/customXml" Target="../ink/ink5340.xml"/><Relationship Id="rId4" Type="http://schemas.openxmlformats.org/officeDocument/2006/relationships/customXml" Target="../ink/ink5302.xml"/><Relationship Id="rId9" Type="http://schemas.openxmlformats.org/officeDocument/2006/relationships/image" Target="../media/image679.png"/><Relationship Id="rId13" Type="http://schemas.openxmlformats.org/officeDocument/2006/relationships/image" Target="../media/image680.png"/><Relationship Id="rId18" Type="http://schemas.openxmlformats.org/officeDocument/2006/relationships/customXml" Target="../ink/ink5309.xml"/><Relationship Id="rId39" Type="http://schemas.openxmlformats.org/officeDocument/2006/relationships/customXml" Target="../ink/ink5320.xml"/><Relationship Id="rId34" Type="http://schemas.openxmlformats.org/officeDocument/2006/relationships/customXml" Target="../ink/ink5317.xml"/><Relationship Id="rId50" Type="http://schemas.openxmlformats.org/officeDocument/2006/relationships/image" Target="../media/image697.png"/><Relationship Id="rId55" Type="http://schemas.openxmlformats.org/officeDocument/2006/relationships/customXml" Target="../ink/ink5328.xml"/><Relationship Id="rId76" Type="http://schemas.openxmlformats.org/officeDocument/2006/relationships/customXml" Target="../ink/ink5339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2" Type="http://schemas.openxmlformats.org/officeDocument/2006/relationships/customXml" Target="../ink/ink5301.xml"/><Relationship Id="rId29" Type="http://schemas.openxmlformats.org/officeDocument/2006/relationships/image" Target="../media/image688.png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53.xml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47" Type="http://schemas.openxmlformats.org/officeDocument/2006/relationships/customXml" Target="../ink/ink5364.xml"/><Relationship Id="rId63" Type="http://schemas.openxmlformats.org/officeDocument/2006/relationships/customXml" Target="../ink/ink5372.xml"/><Relationship Id="rId68" Type="http://schemas.openxmlformats.org/officeDocument/2006/relationships/image" Target="../media/image706.png"/><Relationship Id="rId84" Type="http://schemas.openxmlformats.org/officeDocument/2006/relationships/customXml" Target="../ink/ink5383.xml"/><Relationship Id="rId16" Type="http://schemas.openxmlformats.org/officeDocument/2006/relationships/customXml" Target="../ink/ink5348.xml"/><Relationship Id="rId11" Type="http://schemas.openxmlformats.org/officeDocument/2006/relationships/image" Target="../media/image659.png"/><Relationship Id="rId32" Type="http://schemas.openxmlformats.org/officeDocument/2006/relationships/customXml" Target="../ink/ink5356.xml"/><Relationship Id="rId37" Type="http://schemas.openxmlformats.org/officeDocument/2006/relationships/customXml" Target="../ink/ink5359.xml"/><Relationship Id="rId53" Type="http://schemas.openxmlformats.org/officeDocument/2006/relationships/customXml" Target="../ink/ink5367.xml"/><Relationship Id="rId58" Type="http://schemas.openxmlformats.org/officeDocument/2006/relationships/image" Target="../media/image701.png"/><Relationship Id="rId74" Type="http://schemas.openxmlformats.org/officeDocument/2006/relationships/customXml" Target="../ink/ink5378.xml"/><Relationship Id="rId79" Type="http://schemas.openxmlformats.org/officeDocument/2006/relationships/image" Target="../media/image711.png"/><Relationship Id="rId5" Type="http://schemas.openxmlformats.org/officeDocument/2006/relationships/image" Target="../media/image684.png"/><Relationship Id="rId19" Type="http://schemas.openxmlformats.org/officeDocument/2006/relationships/image" Target="../media/image30.png"/><Relationship Id="rId14" Type="http://schemas.openxmlformats.org/officeDocument/2006/relationships/customXml" Target="../ink/ink5347.xml"/><Relationship Id="rId22" Type="http://schemas.openxmlformats.org/officeDocument/2006/relationships/customXml" Target="../ink/ink5351.xml"/><Relationship Id="rId27" Type="http://schemas.openxmlformats.org/officeDocument/2006/relationships/image" Target="../media/image687.png"/><Relationship Id="rId30" Type="http://schemas.openxmlformats.org/officeDocument/2006/relationships/customXml" Target="../ink/ink5355.xml"/><Relationship Id="rId35" Type="http://schemas.openxmlformats.org/officeDocument/2006/relationships/image" Target="../media/image691.png"/><Relationship Id="rId43" Type="http://schemas.openxmlformats.org/officeDocument/2006/relationships/customXml" Target="../ink/ink5362.xml"/><Relationship Id="rId48" Type="http://schemas.openxmlformats.org/officeDocument/2006/relationships/image" Target="../media/image696.png"/><Relationship Id="rId56" Type="http://schemas.openxmlformats.org/officeDocument/2006/relationships/image" Target="../media/image700.png"/><Relationship Id="rId64" Type="http://schemas.openxmlformats.org/officeDocument/2006/relationships/image" Target="../media/image704.png"/><Relationship Id="rId69" Type="http://schemas.openxmlformats.org/officeDocument/2006/relationships/customXml" Target="../ink/ink5375.xml"/><Relationship Id="rId77" Type="http://schemas.openxmlformats.org/officeDocument/2006/relationships/image" Target="../media/image710.png"/><Relationship Id="rId8" Type="http://schemas.openxmlformats.org/officeDocument/2006/relationships/customXml" Target="../ink/ink5344.xml"/><Relationship Id="rId51" Type="http://schemas.openxmlformats.org/officeDocument/2006/relationships/customXml" Target="../ink/ink5366.xml"/><Relationship Id="rId72" Type="http://schemas.openxmlformats.org/officeDocument/2006/relationships/customXml" Target="../ink/ink5377.xml"/><Relationship Id="rId80" Type="http://schemas.openxmlformats.org/officeDocument/2006/relationships/customXml" Target="../ink/ink5381.xml"/><Relationship Id="rId85" Type="http://schemas.openxmlformats.org/officeDocument/2006/relationships/image" Target="../media/image714.png"/><Relationship Id="rId3" Type="http://schemas.openxmlformats.org/officeDocument/2006/relationships/image" Target="../media/image675.png"/><Relationship Id="rId12" Type="http://schemas.openxmlformats.org/officeDocument/2006/relationships/customXml" Target="../ink/ink5346.xml"/><Relationship Id="rId17" Type="http://schemas.openxmlformats.org/officeDocument/2006/relationships/image" Target="../media/image682.png"/><Relationship Id="rId25" Type="http://schemas.openxmlformats.org/officeDocument/2006/relationships/image" Target="../media/image686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46" Type="http://schemas.openxmlformats.org/officeDocument/2006/relationships/image" Target="../media/image197.png"/><Relationship Id="rId59" Type="http://schemas.openxmlformats.org/officeDocument/2006/relationships/customXml" Target="../ink/ink5370.xml"/><Relationship Id="rId67" Type="http://schemas.openxmlformats.org/officeDocument/2006/relationships/customXml" Target="../ink/ink5374.xml"/><Relationship Id="rId20" Type="http://schemas.openxmlformats.org/officeDocument/2006/relationships/customXml" Target="../ink/ink5350.xml"/><Relationship Id="rId41" Type="http://schemas.openxmlformats.org/officeDocument/2006/relationships/customXml" Target="../ink/ink5361.xml"/><Relationship Id="rId54" Type="http://schemas.openxmlformats.org/officeDocument/2006/relationships/image" Target="../media/image699.png"/><Relationship Id="rId62" Type="http://schemas.openxmlformats.org/officeDocument/2006/relationships/image" Target="../media/image703.png"/><Relationship Id="rId70" Type="http://schemas.openxmlformats.org/officeDocument/2006/relationships/customXml" Target="../ink/ink5376.xml"/><Relationship Id="rId75" Type="http://schemas.openxmlformats.org/officeDocument/2006/relationships/image" Target="../media/image709.png"/><Relationship Id="rId83" Type="http://schemas.openxmlformats.org/officeDocument/2006/relationships/image" Target="../media/image7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43.xml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28" Type="http://schemas.openxmlformats.org/officeDocument/2006/relationships/customXml" Target="../ink/ink5354.xml"/><Relationship Id="rId36" Type="http://schemas.openxmlformats.org/officeDocument/2006/relationships/customXml" Target="../ink/ink5358.xml"/><Relationship Id="rId49" Type="http://schemas.openxmlformats.org/officeDocument/2006/relationships/customXml" Target="../ink/ink5365.xml"/><Relationship Id="rId57" Type="http://schemas.openxmlformats.org/officeDocument/2006/relationships/customXml" Target="../ink/ink5369.xml"/><Relationship Id="rId10" Type="http://schemas.openxmlformats.org/officeDocument/2006/relationships/customXml" Target="../ink/ink5345.xml"/><Relationship Id="rId31" Type="http://schemas.openxmlformats.org/officeDocument/2006/relationships/image" Target="../media/image689.png"/><Relationship Id="rId44" Type="http://schemas.openxmlformats.org/officeDocument/2006/relationships/image" Target="../media/image695.png"/><Relationship Id="rId52" Type="http://schemas.openxmlformats.org/officeDocument/2006/relationships/image" Target="../media/image698.png"/><Relationship Id="rId60" Type="http://schemas.openxmlformats.org/officeDocument/2006/relationships/image" Target="../media/image702.png"/><Relationship Id="rId65" Type="http://schemas.openxmlformats.org/officeDocument/2006/relationships/customXml" Target="../ink/ink5373.xml"/><Relationship Id="rId73" Type="http://schemas.openxmlformats.org/officeDocument/2006/relationships/image" Target="../media/image708.png"/><Relationship Id="rId78" Type="http://schemas.openxmlformats.org/officeDocument/2006/relationships/customXml" Target="../ink/ink5380.xml"/><Relationship Id="rId81" Type="http://schemas.openxmlformats.org/officeDocument/2006/relationships/image" Target="../media/image712.png"/><Relationship Id="rId4" Type="http://schemas.openxmlformats.org/officeDocument/2006/relationships/customXml" Target="../ink/ink5342.xml"/><Relationship Id="rId9" Type="http://schemas.openxmlformats.org/officeDocument/2006/relationships/image" Target="../media/image679.png"/><Relationship Id="rId13" Type="http://schemas.openxmlformats.org/officeDocument/2006/relationships/image" Target="../media/image680.png"/><Relationship Id="rId18" Type="http://schemas.openxmlformats.org/officeDocument/2006/relationships/customXml" Target="../ink/ink5349.xml"/><Relationship Id="rId39" Type="http://schemas.openxmlformats.org/officeDocument/2006/relationships/customXml" Target="../ink/ink5360.xml"/><Relationship Id="rId34" Type="http://schemas.openxmlformats.org/officeDocument/2006/relationships/customXml" Target="../ink/ink5357.xml"/><Relationship Id="rId50" Type="http://schemas.openxmlformats.org/officeDocument/2006/relationships/image" Target="../media/image697.png"/><Relationship Id="rId55" Type="http://schemas.openxmlformats.org/officeDocument/2006/relationships/customXml" Target="../ink/ink5368.xml"/><Relationship Id="rId76" Type="http://schemas.openxmlformats.org/officeDocument/2006/relationships/customXml" Target="../ink/ink5379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2" Type="http://schemas.openxmlformats.org/officeDocument/2006/relationships/customXml" Target="../ink/ink5341.xml"/><Relationship Id="rId29" Type="http://schemas.openxmlformats.org/officeDocument/2006/relationships/image" Target="../media/image688.png"/><Relationship Id="rId24" Type="http://schemas.openxmlformats.org/officeDocument/2006/relationships/customXml" Target="../ink/ink5352.xml"/><Relationship Id="rId40" Type="http://schemas.openxmlformats.org/officeDocument/2006/relationships/image" Target="../media/image693.png"/><Relationship Id="rId45" Type="http://schemas.openxmlformats.org/officeDocument/2006/relationships/customXml" Target="../ink/ink5363.xml"/><Relationship Id="rId66" Type="http://schemas.openxmlformats.org/officeDocument/2006/relationships/image" Target="../media/image705.png"/><Relationship Id="rId61" Type="http://schemas.openxmlformats.org/officeDocument/2006/relationships/customXml" Target="../ink/ink5371.xml"/><Relationship Id="rId82" Type="http://schemas.openxmlformats.org/officeDocument/2006/relationships/customXml" Target="../ink/ink5382.xml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96.xml"/><Relationship Id="rId117" Type="http://schemas.openxmlformats.org/officeDocument/2006/relationships/image" Target="../media/image73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47" Type="http://schemas.openxmlformats.org/officeDocument/2006/relationships/customXml" Target="../ink/ink5407.xml"/><Relationship Id="rId63" Type="http://schemas.openxmlformats.org/officeDocument/2006/relationships/customXml" Target="../ink/ink5415.xml"/><Relationship Id="rId68" Type="http://schemas.openxmlformats.org/officeDocument/2006/relationships/image" Target="../media/image706.png"/><Relationship Id="rId84" Type="http://schemas.openxmlformats.org/officeDocument/2006/relationships/customXml" Target="../ink/ink5426.xml"/><Relationship Id="rId89" Type="http://schemas.openxmlformats.org/officeDocument/2006/relationships/image" Target="../media/image716.png"/><Relationship Id="rId112" Type="http://schemas.openxmlformats.org/officeDocument/2006/relationships/customXml" Target="../ink/ink5440.xml"/><Relationship Id="rId16" Type="http://schemas.openxmlformats.org/officeDocument/2006/relationships/customXml" Target="../ink/ink5391.xml"/><Relationship Id="rId107" Type="http://schemas.openxmlformats.org/officeDocument/2006/relationships/image" Target="../media/image725.png"/><Relationship Id="rId11" Type="http://schemas.openxmlformats.org/officeDocument/2006/relationships/image" Target="../media/image659.png"/><Relationship Id="rId32" Type="http://schemas.openxmlformats.org/officeDocument/2006/relationships/customXml" Target="../ink/ink5399.xml"/><Relationship Id="rId37" Type="http://schemas.openxmlformats.org/officeDocument/2006/relationships/customXml" Target="../ink/ink5402.xml"/><Relationship Id="rId53" Type="http://schemas.openxmlformats.org/officeDocument/2006/relationships/customXml" Target="../ink/ink5410.xml"/><Relationship Id="rId58" Type="http://schemas.openxmlformats.org/officeDocument/2006/relationships/image" Target="../media/image701.png"/><Relationship Id="rId74" Type="http://schemas.openxmlformats.org/officeDocument/2006/relationships/customXml" Target="../ink/ink5421.xml"/><Relationship Id="rId79" Type="http://schemas.openxmlformats.org/officeDocument/2006/relationships/image" Target="../media/image711.png"/><Relationship Id="rId102" Type="http://schemas.openxmlformats.org/officeDocument/2006/relationships/customXml" Target="../ink/ink5435.xml"/><Relationship Id="rId5" Type="http://schemas.openxmlformats.org/officeDocument/2006/relationships/image" Target="../media/image684.png"/><Relationship Id="rId90" Type="http://schemas.openxmlformats.org/officeDocument/2006/relationships/customXml" Target="../ink/ink5429.xml"/><Relationship Id="rId95" Type="http://schemas.openxmlformats.org/officeDocument/2006/relationships/image" Target="../media/image719.png"/><Relationship Id="rId22" Type="http://schemas.openxmlformats.org/officeDocument/2006/relationships/customXml" Target="../ink/ink5394.xml"/><Relationship Id="rId27" Type="http://schemas.openxmlformats.org/officeDocument/2006/relationships/image" Target="../media/image687.png"/><Relationship Id="rId43" Type="http://schemas.openxmlformats.org/officeDocument/2006/relationships/customXml" Target="../ink/ink5405.xml"/><Relationship Id="rId48" Type="http://schemas.openxmlformats.org/officeDocument/2006/relationships/image" Target="../media/image696.png"/><Relationship Id="rId64" Type="http://schemas.openxmlformats.org/officeDocument/2006/relationships/image" Target="../media/image704.png"/><Relationship Id="rId69" Type="http://schemas.openxmlformats.org/officeDocument/2006/relationships/customXml" Target="../ink/ink5418.xml"/><Relationship Id="rId113" Type="http://schemas.openxmlformats.org/officeDocument/2006/relationships/image" Target="../media/image728.png"/><Relationship Id="rId80" Type="http://schemas.openxmlformats.org/officeDocument/2006/relationships/customXml" Target="../ink/ink5424.xml"/><Relationship Id="rId85" Type="http://schemas.openxmlformats.org/officeDocument/2006/relationships/image" Target="../media/image714.png"/><Relationship Id="rId12" Type="http://schemas.openxmlformats.org/officeDocument/2006/relationships/customXml" Target="../ink/ink5389.xml"/><Relationship Id="rId17" Type="http://schemas.openxmlformats.org/officeDocument/2006/relationships/image" Target="../media/image682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59" Type="http://schemas.openxmlformats.org/officeDocument/2006/relationships/customXml" Target="../ink/ink5413.xml"/><Relationship Id="rId103" Type="http://schemas.openxmlformats.org/officeDocument/2006/relationships/image" Target="../media/image723.png"/><Relationship Id="rId108" Type="http://schemas.openxmlformats.org/officeDocument/2006/relationships/customXml" Target="../ink/ink5438.xml"/><Relationship Id="rId54" Type="http://schemas.openxmlformats.org/officeDocument/2006/relationships/image" Target="../media/image699.png"/><Relationship Id="rId70" Type="http://schemas.openxmlformats.org/officeDocument/2006/relationships/customXml" Target="../ink/ink5419.xml"/><Relationship Id="rId75" Type="http://schemas.openxmlformats.org/officeDocument/2006/relationships/image" Target="../media/image709.png"/><Relationship Id="rId91" Type="http://schemas.openxmlformats.org/officeDocument/2006/relationships/image" Target="../media/image717.png"/><Relationship Id="rId96" Type="http://schemas.openxmlformats.org/officeDocument/2006/relationships/customXml" Target="../ink/ink54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86.xml"/><Relationship Id="rId23" Type="http://schemas.openxmlformats.org/officeDocument/2006/relationships/image" Target="../media/image685.png"/><Relationship Id="rId28" Type="http://schemas.openxmlformats.org/officeDocument/2006/relationships/customXml" Target="../ink/ink5397.xml"/><Relationship Id="rId49" Type="http://schemas.openxmlformats.org/officeDocument/2006/relationships/customXml" Target="../ink/ink5408.xml"/><Relationship Id="rId114" Type="http://schemas.openxmlformats.org/officeDocument/2006/relationships/customXml" Target="../ink/ink5441.xml"/><Relationship Id="rId10" Type="http://schemas.openxmlformats.org/officeDocument/2006/relationships/customXml" Target="../ink/ink5388.xml"/><Relationship Id="rId31" Type="http://schemas.openxmlformats.org/officeDocument/2006/relationships/image" Target="../media/image689.png"/><Relationship Id="rId44" Type="http://schemas.openxmlformats.org/officeDocument/2006/relationships/image" Target="../media/image695.png"/><Relationship Id="rId52" Type="http://schemas.openxmlformats.org/officeDocument/2006/relationships/image" Target="../media/image698.png"/><Relationship Id="rId60" Type="http://schemas.openxmlformats.org/officeDocument/2006/relationships/image" Target="../media/image702.png"/><Relationship Id="rId65" Type="http://schemas.openxmlformats.org/officeDocument/2006/relationships/customXml" Target="../ink/ink5416.xml"/><Relationship Id="rId73" Type="http://schemas.openxmlformats.org/officeDocument/2006/relationships/image" Target="../media/image708.png"/><Relationship Id="rId78" Type="http://schemas.openxmlformats.org/officeDocument/2006/relationships/customXml" Target="../ink/ink5423.xml"/><Relationship Id="rId81" Type="http://schemas.openxmlformats.org/officeDocument/2006/relationships/image" Target="../media/image712.png"/><Relationship Id="rId86" Type="http://schemas.openxmlformats.org/officeDocument/2006/relationships/customXml" Target="../ink/ink5427.xml"/><Relationship Id="rId94" Type="http://schemas.openxmlformats.org/officeDocument/2006/relationships/customXml" Target="../ink/ink5431.xml"/><Relationship Id="rId99" Type="http://schemas.openxmlformats.org/officeDocument/2006/relationships/image" Target="../media/image721.png"/><Relationship Id="rId101" Type="http://schemas.openxmlformats.org/officeDocument/2006/relationships/image" Target="../media/image722.png"/><Relationship Id="rId4" Type="http://schemas.openxmlformats.org/officeDocument/2006/relationships/customXml" Target="../ink/ink5385.xml"/><Relationship Id="rId9" Type="http://schemas.openxmlformats.org/officeDocument/2006/relationships/image" Target="../media/image679.png"/><Relationship Id="rId13" Type="http://schemas.openxmlformats.org/officeDocument/2006/relationships/image" Target="../media/image680.png"/><Relationship Id="rId18" Type="http://schemas.openxmlformats.org/officeDocument/2006/relationships/customXml" Target="../ink/ink5392.xml"/><Relationship Id="rId39" Type="http://schemas.openxmlformats.org/officeDocument/2006/relationships/customXml" Target="../ink/ink5403.xml"/><Relationship Id="rId109" Type="http://schemas.openxmlformats.org/officeDocument/2006/relationships/image" Target="../media/image726.png"/><Relationship Id="rId34" Type="http://schemas.openxmlformats.org/officeDocument/2006/relationships/customXml" Target="../ink/ink5400.xml"/><Relationship Id="rId50" Type="http://schemas.openxmlformats.org/officeDocument/2006/relationships/image" Target="../media/image697.png"/><Relationship Id="rId55" Type="http://schemas.openxmlformats.org/officeDocument/2006/relationships/customXml" Target="../ink/ink5411.xml"/><Relationship Id="rId76" Type="http://schemas.openxmlformats.org/officeDocument/2006/relationships/customXml" Target="../ink/ink5422.xml"/><Relationship Id="rId97" Type="http://schemas.openxmlformats.org/officeDocument/2006/relationships/image" Target="../media/image720.png"/><Relationship Id="rId104" Type="http://schemas.openxmlformats.org/officeDocument/2006/relationships/customXml" Target="../ink/ink5436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5430.xml"/><Relationship Id="rId2" Type="http://schemas.openxmlformats.org/officeDocument/2006/relationships/customXml" Target="../ink/ink5384.xml"/><Relationship Id="rId29" Type="http://schemas.openxmlformats.org/officeDocument/2006/relationships/image" Target="../media/image688.png"/><Relationship Id="rId24" Type="http://schemas.openxmlformats.org/officeDocument/2006/relationships/customXml" Target="../ink/ink5395.xml"/><Relationship Id="rId40" Type="http://schemas.openxmlformats.org/officeDocument/2006/relationships/image" Target="../media/image693.png"/><Relationship Id="rId45" Type="http://schemas.openxmlformats.org/officeDocument/2006/relationships/customXml" Target="../ink/ink5406.xml"/><Relationship Id="rId66" Type="http://schemas.openxmlformats.org/officeDocument/2006/relationships/image" Target="../media/image705.png"/><Relationship Id="rId87" Type="http://schemas.openxmlformats.org/officeDocument/2006/relationships/image" Target="../media/image715.png"/><Relationship Id="rId110" Type="http://schemas.openxmlformats.org/officeDocument/2006/relationships/customXml" Target="../ink/ink5439.xml"/><Relationship Id="rId115" Type="http://schemas.openxmlformats.org/officeDocument/2006/relationships/image" Target="../media/image729.png"/><Relationship Id="rId61" Type="http://schemas.openxmlformats.org/officeDocument/2006/relationships/customXml" Target="../ink/ink5414.xml"/><Relationship Id="rId82" Type="http://schemas.openxmlformats.org/officeDocument/2006/relationships/customXml" Target="../ink/ink5425.xml"/><Relationship Id="rId19" Type="http://schemas.openxmlformats.org/officeDocument/2006/relationships/image" Target="../media/image30.png"/><Relationship Id="rId14" Type="http://schemas.openxmlformats.org/officeDocument/2006/relationships/customXml" Target="../ink/ink5390.xml"/><Relationship Id="rId30" Type="http://schemas.openxmlformats.org/officeDocument/2006/relationships/customXml" Target="../ink/ink5398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5434.xml"/><Relationship Id="rId105" Type="http://schemas.openxmlformats.org/officeDocument/2006/relationships/image" Target="../media/image724.png"/><Relationship Id="rId8" Type="http://schemas.openxmlformats.org/officeDocument/2006/relationships/customXml" Target="../ink/ink5387.xml"/><Relationship Id="rId51" Type="http://schemas.openxmlformats.org/officeDocument/2006/relationships/customXml" Target="../ink/ink5409.xml"/><Relationship Id="rId72" Type="http://schemas.openxmlformats.org/officeDocument/2006/relationships/customXml" Target="../ink/ink5420.xml"/><Relationship Id="rId93" Type="http://schemas.openxmlformats.org/officeDocument/2006/relationships/image" Target="../media/image718.png"/><Relationship Id="rId98" Type="http://schemas.openxmlformats.org/officeDocument/2006/relationships/customXml" Target="../ink/ink5433.xml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5417.xml"/><Relationship Id="rId116" Type="http://schemas.openxmlformats.org/officeDocument/2006/relationships/customXml" Target="../ink/ink5442.xml"/><Relationship Id="rId20" Type="http://schemas.openxmlformats.org/officeDocument/2006/relationships/customXml" Target="../ink/ink5393.xml"/><Relationship Id="rId41" Type="http://schemas.openxmlformats.org/officeDocument/2006/relationships/customXml" Target="../ink/ink5404.xml"/><Relationship Id="rId62" Type="http://schemas.openxmlformats.org/officeDocument/2006/relationships/image" Target="../media/image703.png"/><Relationship Id="rId83" Type="http://schemas.openxmlformats.org/officeDocument/2006/relationships/image" Target="../media/image713.png"/><Relationship Id="rId88" Type="http://schemas.openxmlformats.org/officeDocument/2006/relationships/customXml" Target="../ink/ink5428.xml"/><Relationship Id="rId111" Type="http://schemas.openxmlformats.org/officeDocument/2006/relationships/image" Target="../media/image727.png"/><Relationship Id="rId15" Type="http://schemas.openxmlformats.org/officeDocument/2006/relationships/image" Target="../media/image681.png"/><Relationship Id="rId36" Type="http://schemas.openxmlformats.org/officeDocument/2006/relationships/customXml" Target="../ink/ink5401.xml"/><Relationship Id="rId57" Type="http://schemas.openxmlformats.org/officeDocument/2006/relationships/customXml" Target="../ink/ink5412.xml"/><Relationship Id="rId106" Type="http://schemas.openxmlformats.org/officeDocument/2006/relationships/customXml" Target="../ink/ink5437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5474.xml"/><Relationship Id="rId84" Type="http://schemas.openxmlformats.org/officeDocument/2006/relationships/customXml" Target="../ink/ink5485.xml"/><Relationship Id="rId138" Type="http://schemas.openxmlformats.org/officeDocument/2006/relationships/customXml" Target="../ink/ink5512.xml"/><Relationship Id="rId16" Type="http://schemas.openxmlformats.org/officeDocument/2006/relationships/customXml" Target="../ink/ink5450.xml"/><Relationship Id="rId107" Type="http://schemas.openxmlformats.org/officeDocument/2006/relationships/image" Target="../media/image725.png"/><Relationship Id="rId11" Type="http://schemas.openxmlformats.org/officeDocument/2006/relationships/image" Target="../media/image659.png"/><Relationship Id="rId32" Type="http://schemas.openxmlformats.org/officeDocument/2006/relationships/customXml" Target="../ink/ink5458.xml"/><Relationship Id="rId37" Type="http://schemas.openxmlformats.org/officeDocument/2006/relationships/customXml" Target="../ink/ink5461.xml"/><Relationship Id="rId53" Type="http://schemas.openxmlformats.org/officeDocument/2006/relationships/customXml" Target="../ink/ink5469.xml"/><Relationship Id="rId58" Type="http://schemas.openxmlformats.org/officeDocument/2006/relationships/image" Target="../media/image701.png"/><Relationship Id="rId74" Type="http://schemas.openxmlformats.org/officeDocument/2006/relationships/customXml" Target="../ink/ink5480.xml"/><Relationship Id="rId79" Type="http://schemas.openxmlformats.org/officeDocument/2006/relationships/image" Target="../media/image711.png"/><Relationship Id="rId102" Type="http://schemas.openxmlformats.org/officeDocument/2006/relationships/customXml" Target="../ink/ink5494.xml"/><Relationship Id="rId123" Type="http://schemas.openxmlformats.org/officeDocument/2006/relationships/image" Target="../media/image733.png"/><Relationship Id="rId128" Type="http://schemas.openxmlformats.org/officeDocument/2006/relationships/customXml" Target="../ink/ink5507.xml"/><Relationship Id="rId5" Type="http://schemas.openxmlformats.org/officeDocument/2006/relationships/image" Target="../media/image684.png"/><Relationship Id="rId90" Type="http://schemas.openxmlformats.org/officeDocument/2006/relationships/customXml" Target="../ink/ink5488.xml"/><Relationship Id="rId95" Type="http://schemas.openxmlformats.org/officeDocument/2006/relationships/image" Target="../media/image719.png"/><Relationship Id="rId22" Type="http://schemas.openxmlformats.org/officeDocument/2006/relationships/customXml" Target="../ink/ink5453.xml"/><Relationship Id="rId27" Type="http://schemas.openxmlformats.org/officeDocument/2006/relationships/image" Target="../media/image687.png"/><Relationship Id="rId43" Type="http://schemas.openxmlformats.org/officeDocument/2006/relationships/customXml" Target="../ink/ink5464.xml"/><Relationship Id="rId48" Type="http://schemas.openxmlformats.org/officeDocument/2006/relationships/image" Target="../media/image696.png"/><Relationship Id="rId64" Type="http://schemas.openxmlformats.org/officeDocument/2006/relationships/image" Target="../media/image704.png"/><Relationship Id="rId69" Type="http://schemas.openxmlformats.org/officeDocument/2006/relationships/customXml" Target="../ink/ink5477.xml"/><Relationship Id="rId113" Type="http://schemas.openxmlformats.org/officeDocument/2006/relationships/image" Target="../media/image728.png"/><Relationship Id="rId118" Type="http://schemas.openxmlformats.org/officeDocument/2006/relationships/customXml" Target="../ink/ink5502.xml"/><Relationship Id="rId134" Type="http://schemas.openxmlformats.org/officeDocument/2006/relationships/customXml" Target="../ink/ink5510.xml"/><Relationship Id="rId139" Type="http://schemas.openxmlformats.org/officeDocument/2006/relationships/image" Target="../media/image741.png"/><Relationship Id="rId80" Type="http://schemas.openxmlformats.org/officeDocument/2006/relationships/customXml" Target="../ink/ink5483.xml"/><Relationship Id="rId85" Type="http://schemas.openxmlformats.org/officeDocument/2006/relationships/image" Target="../media/image714.png"/><Relationship Id="rId12" Type="http://schemas.openxmlformats.org/officeDocument/2006/relationships/customXml" Target="../ink/ink5448.xml"/><Relationship Id="rId17" Type="http://schemas.openxmlformats.org/officeDocument/2006/relationships/image" Target="../media/image682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59" Type="http://schemas.openxmlformats.org/officeDocument/2006/relationships/customXml" Target="../ink/ink5472.xml"/><Relationship Id="rId103" Type="http://schemas.openxmlformats.org/officeDocument/2006/relationships/image" Target="../media/image723.png"/><Relationship Id="rId108" Type="http://schemas.openxmlformats.org/officeDocument/2006/relationships/customXml" Target="../ink/ink5497.xml"/><Relationship Id="rId124" Type="http://schemas.openxmlformats.org/officeDocument/2006/relationships/customXml" Target="../ink/ink5505.xml"/><Relationship Id="rId129" Type="http://schemas.openxmlformats.org/officeDocument/2006/relationships/image" Target="../media/image736.png"/><Relationship Id="rId54" Type="http://schemas.openxmlformats.org/officeDocument/2006/relationships/image" Target="../media/image699.png"/><Relationship Id="rId70" Type="http://schemas.openxmlformats.org/officeDocument/2006/relationships/customXml" Target="../ink/ink5478.xml"/><Relationship Id="rId75" Type="http://schemas.openxmlformats.org/officeDocument/2006/relationships/image" Target="../media/image709.png"/><Relationship Id="rId91" Type="http://schemas.openxmlformats.org/officeDocument/2006/relationships/image" Target="../media/image717.png"/><Relationship Id="rId96" Type="http://schemas.openxmlformats.org/officeDocument/2006/relationships/customXml" Target="../ink/ink54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5.xml"/><Relationship Id="rId23" Type="http://schemas.openxmlformats.org/officeDocument/2006/relationships/image" Target="../media/image685.png"/><Relationship Id="rId28" Type="http://schemas.openxmlformats.org/officeDocument/2006/relationships/customXml" Target="../ink/ink5456.xml"/><Relationship Id="rId49" Type="http://schemas.openxmlformats.org/officeDocument/2006/relationships/customXml" Target="../ink/ink5467.xml"/><Relationship Id="rId114" Type="http://schemas.openxmlformats.org/officeDocument/2006/relationships/customXml" Target="../ink/ink5500.xml"/><Relationship Id="rId119" Type="http://schemas.openxmlformats.org/officeDocument/2006/relationships/image" Target="../media/image73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5475.xml"/><Relationship Id="rId81" Type="http://schemas.openxmlformats.org/officeDocument/2006/relationships/image" Target="../media/image712.png"/><Relationship Id="rId86" Type="http://schemas.openxmlformats.org/officeDocument/2006/relationships/customXml" Target="../ink/ink5486.xml"/><Relationship Id="rId130" Type="http://schemas.openxmlformats.org/officeDocument/2006/relationships/customXml" Target="../ink/ink5508.xml"/><Relationship Id="rId135" Type="http://schemas.openxmlformats.org/officeDocument/2006/relationships/image" Target="../media/image739.png"/><Relationship Id="rId13" Type="http://schemas.openxmlformats.org/officeDocument/2006/relationships/image" Target="../media/image680.png"/><Relationship Id="rId18" Type="http://schemas.openxmlformats.org/officeDocument/2006/relationships/customXml" Target="../ink/ink5451.xml"/><Relationship Id="rId39" Type="http://schemas.openxmlformats.org/officeDocument/2006/relationships/customXml" Target="../ink/ink5462.xml"/><Relationship Id="rId109" Type="http://schemas.openxmlformats.org/officeDocument/2006/relationships/image" Target="../media/image726.png"/><Relationship Id="rId34" Type="http://schemas.openxmlformats.org/officeDocument/2006/relationships/customXml" Target="../ink/ink5459.xml"/><Relationship Id="rId50" Type="http://schemas.openxmlformats.org/officeDocument/2006/relationships/image" Target="../media/image697.png"/><Relationship Id="rId55" Type="http://schemas.openxmlformats.org/officeDocument/2006/relationships/customXml" Target="../ink/ink5470.xml"/><Relationship Id="rId76" Type="http://schemas.openxmlformats.org/officeDocument/2006/relationships/customXml" Target="../ink/ink5481.xml"/><Relationship Id="rId97" Type="http://schemas.openxmlformats.org/officeDocument/2006/relationships/image" Target="../media/image720.png"/><Relationship Id="rId104" Type="http://schemas.openxmlformats.org/officeDocument/2006/relationships/customXml" Target="../ink/ink5495.xml"/><Relationship Id="rId120" Type="http://schemas.openxmlformats.org/officeDocument/2006/relationships/customXml" Target="../ink/ink5503.xml"/><Relationship Id="rId125" Type="http://schemas.openxmlformats.org/officeDocument/2006/relationships/image" Target="../media/image734.png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5489.xml"/><Relationship Id="rId2" Type="http://schemas.openxmlformats.org/officeDocument/2006/relationships/customXml" Target="../ink/ink5443.xml"/><Relationship Id="rId29" Type="http://schemas.openxmlformats.org/officeDocument/2006/relationships/image" Target="../media/image688.png"/><Relationship Id="rId24" Type="http://schemas.openxmlformats.org/officeDocument/2006/relationships/customXml" Target="../ink/ink5454.xml"/><Relationship Id="rId40" Type="http://schemas.openxmlformats.org/officeDocument/2006/relationships/image" Target="../media/image693.png"/><Relationship Id="rId45" Type="http://schemas.openxmlformats.org/officeDocument/2006/relationships/customXml" Target="../ink/ink5465.xml"/><Relationship Id="rId66" Type="http://schemas.openxmlformats.org/officeDocument/2006/relationships/image" Target="../media/image705.png"/><Relationship Id="rId87" Type="http://schemas.openxmlformats.org/officeDocument/2006/relationships/image" Target="../media/image715.png"/><Relationship Id="rId110" Type="http://schemas.openxmlformats.org/officeDocument/2006/relationships/customXml" Target="../ink/ink5498.xml"/><Relationship Id="rId115" Type="http://schemas.openxmlformats.org/officeDocument/2006/relationships/image" Target="../media/image729.png"/><Relationship Id="rId131" Type="http://schemas.openxmlformats.org/officeDocument/2006/relationships/image" Target="../media/image737.png"/><Relationship Id="rId136" Type="http://schemas.openxmlformats.org/officeDocument/2006/relationships/customXml" Target="../ink/ink5511.xml"/><Relationship Id="rId61" Type="http://schemas.openxmlformats.org/officeDocument/2006/relationships/customXml" Target="../ink/ink5473.xml"/><Relationship Id="rId82" Type="http://schemas.openxmlformats.org/officeDocument/2006/relationships/customXml" Target="../ink/ink5484.xml"/><Relationship Id="rId19" Type="http://schemas.openxmlformats.org/officeDocument/2006/relationships/image" Target="../media/image30.png"/><Relationship Id="rId14" Type="http://schemas.openxmlformats.org/officeDocument/2006/relationships/customXml" Target="../ink/ink5449.xml"/><Relationship Id="rId30" Type="http://schemas.openxmlformats.org/officeDocument/2006/relationships/customXml" Target="../ink/ink5457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5493.xml"/><Relationship Id="rId105" Type="http://schemas.openxmlformats.org/officeDocument/2006/relationships/image" Target="../media/image724.png"/><Relationship Id="rId126" Type="http://schemas.openxmlformats.org/officeDocument/2006/relationships/customXml" Target="../ink/ink5506.xml"/><Relationship Id="rId8" Type="http://schemas.openxmlformats.org/officeDocument/2006/relationships/customXml" Target="../ink/ink5446.xml"/><Relationship Id="rId51" Type="http://schemas.openxmlformats.org/officeDocument/2006/relationships/customXml" Target="../ink/ink5468.xml"/><Relationship Id="rId72" Type="http://schemas.openxmlformats.org/officeDocument/2006/relationships/customXml" Target="../ink/ink5479.xml"/><Relationship Id="rId93" Type="http://schemas.openxmlformats.org/officeDocument/2006/relationships/image" Target="../media/image718.png"/><Relationship Id="rId98" Type="http://schemas.openxmlformats.org/officeDocument/2006/relationships/customXml" Target="../ink/ink5492.xml"/><Relationship Id="rId121" Type="http://schemas.openxmlformats.org/officeDocument/2006/relationships/image" Target="../media/image732.png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5476.xml"/><Relationship Id="rId116" Type="http://schemas.openxmlformats.org/officeDocument/2006/relationships/customXml" Target="../ink/ink5501.xml"/><Relationship Id="rId137" Type="http://schemas.openxmlformats.org/officeDocument/2006/relationships/image" Target="../media/image740.png"/><Relationship Id="rId20" Type="http://schemas.openxmlformats.org/officeDocument/2006/relationships/customXml" Target="../ink/ink5452.xml"/><Relationship Id="rId41" Type="http://schemas.openxmlformats.org/officeDocument/2006/relationships/customXml" Target="../ink/ink5463.xml"/><Relationship Id="rId62" Type="http://schemas.openxmlformats.org/officeDocument/2006/relationships/image" Target="../media/image703.png"/><Relationship Id="rId83" Type="http://schemas.openxmlformats.org/officeDocument/2006/relationships/image" Target="../media/image713.png"/><Relationship Id="rId88" Type="http://schemas.openxmlformats.org/officeDocument/2006/relationships/customXml" Target="../ink/ink5487.xml"/><Relationship Id="rId111" Type="http://schemas.openxmlformats.org/officeDocument/2006/relationships/image" Target="../media/image727.png"/><Relationship Id="rId132" Type="http://schemas.openxmlformats.org/officeDocument/2006/relationships/customXml" Target="../ink/ink5509.xml"/><Relationship Id="rId15" Type="http://schemas.openxmlformats.org/officeDocument/2006/relationships/image" Target="../media/image681.png"/><Relationship Id="rId36" Type="http://schemas.openxmlformats.org/officeDocument/2006/relationships/customXml" Target="../ink/ink5460.xml"/><Relationship Id="rId57" Type="http://schemas.openxmlformats.org/officeDocument/2006/relationships/customXml" Target="../ink/ink5471.xml"/><Relationship Id="rId106" Type="http://schemas.openxmlformats.org/officeDocument/2006/relationships/customXml" Target="../ink/ink5496.xml"/><Relationship Id="rId127" Type="http://schemas.openxmlformats.org/officeDocument/2006/relationships/image" Target="../media/image735.png"/><Relationship Id="rId10" Type="http://schemas.openxmlformats.org/officeDocument/2006/relationships/customXml" Target="../ink/ink5447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5482.xml"/><Relationship Id="rId94" Type="http://schemas.openxmlformats.org/officeDocument/2006/relationships/customXml" Target="../ink/ink5490.xml"/><Relationship Id="rId99" Type="http://schemas.openxmlformats.org/officeDocument/2006/relationships/image" Target="../media/image721.png"/><Relationship Id="rId101" Type="http://schemas.openxmlformats.org/officeDocument/2006/relationships/image" Target="../media/image722.png"/><Relationship Id="rId122" Type="http://schemas.openxmlformats.org/officeDocument/2006/relationships/customXml" Target="../ink/ink5504.xml"/><Relationship Id="rId4" Type="http://schemas.openxmlformats.org/officeDocument/2006/relationships/customXml" Target="../ink/ink5444.xml"/><Relationship Id="rId9" Type="http://schemas.openxmlformats.org/officeDocument/2006/relationships/image" Target="../media/image679.png"/><Relationship Id="rId26" Type="http://schemas.openxmlformats.org/officeDocument/2006/relationships/customXml" Target="../ink/ink5455.xml"/><Relationship Id="rId47" Type="http://schemas.openxmlformats.org/officeDocument/2006/relationships/customXml" Target="../ink/ink5466.xml"/><Relationship Id="rId68" Type="http://schemas.openxmlformats.org/officeDocument/2006/relationships/image" Target="../media/image706.png"/><Relationship Id="rId89" Type="http://schemas.openxmlformats.org/officeDocument/2006/relationships/image" Target="../media/image716.png"/><Relationship Id="rId112" Type="http://schemas.openxmlformats.org/officeDocument/2006/relationships/customXml" Target="../ink/ink5499.xml"/><Relationship Id="rId133" Type="http://schemas.openxmlformats.org/officeDocument/2006/relationships/image" Target="../media/image738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5544.xml"/><Relationship Id="rId84" Type="http://schemas.openxmlformats.org/officeDocument/2006/relationships/customXml" Target="../ink/ink5555.xml"/><Relationship Id="rId138" Type="http://schemas.openxmlformats.org/officeDocument/2006/relationships/customXml" Target="../ink/ink5582.xml"/><Relationship Id="rId107" Type="http://schemas.openxmlformats.org/officeDocument/2006/relationships/image" Target="../media/image725.png"/><Relationship Id="rId11" Type="http://schemas.openxmlformats.org/officeDocument/2006/relationships/image" Target="../media/image659.png"/><Relationship Id="rId32" Type="http://schemas.openxmlformats.org/officeDocument/2006/relationships/customXml" Target="../ink/ink5528.xml"/><Relationship Id="rId53" Type="http://schemas.openxmlformats.org/officeDocument/2006/relationships/customXml" Target="../ink/ink5539.xml"/><Relationship Id="rId74" Type="http://schemas.openxmlformats.org/officeDocument/2006/relationships/customXml" Target="../ink/ink5550.xml"/><Relationship Id="rId128" Type="http://schemas.openxmlformats.org/officeDocument/2006/relationships/customXml" Target="../ink/ink5577.xml"/><Relationship Id="rId5" Type="http://schemas.openxmlformats.org/officeDocument/2006/relationships/image" Target="../media/image684.png"/><Relationship Id="rId90" Type="http://schemas.openxmlformats.org/officeDocument/2006/relationships/customXml" Target="../ink/ink5558.xml"/><Relationship Id="rId95" Type="http://schemas.openxmlformats.org/officeDocument/2006/relationships/image" Target="../media/image719.png"/><Relationship Id="rId22" Type="http://schemas.openxmlformats.org/officeDocument/2006/relationships/customXml" Target="../ink/ink5523.xml"/><Relationship Id="rId27" Type="http://schemas.openxmlformats.org/officeDocument/2006/relationships/image" Target="../media/image687.png"/><Relationship Id="rId43" Type="http://schemas.openxmlformats.org/officeDocument/2006/relationships/customXml" Target="../ink/ink5534.xml"/><Relationship Id="rId48" Type="http://schemas.openxmlformats.org/officeDocument/2006/relationships/image" Target="../media/image696.png"/><Relationship Id="rId64" Type="http://schemas.openxmlformats.org/officeDocument/2006/relationships/image" Target="../media/image704.png"/><Relationship Id="rId69" Type="http://schemas.openxmlformats.org/officeDocument/2006/relationships/customXml" Target="../ink/ink5547.xml"/><Relationship Id="rId113" Type="http://schemas.openxmlformats.org/officeDocument/2006/relationships/image" Target="../media/image728.png"/><Relationship Id="rId118" Type="http://schemas.openxmlformats.org/officeDocument/2006/relationships/customXml" Target="../ink/ink5572.xml"/><Relationship Id="rId134" Type="http://schemas.openxmlformats.org/officeDocument/2006/relationships/customXml" Target="../ink/ink5580.xml"/><Relationship Id="rId139" Type="http://schemas.openxmlformats.org/officeDocument/2006/relationships/image" Target="../media/image741.png"/><Relationship Id="rId80" Type="http://schemas.openxmlformats.org/officeDocument/2006/relationships/customXml" Target="../ink/ink5553.xml"/><Relationship Id="rId85" Type="http://schemas.openxmlformats.org/officeDocument/2006/relationships/image" Target="../media/image714.png"/><Relationship Id="rId12" Type="http://schemas.openxmlformats.org/officeDocument/2006/relationships/customXml" Target="../ink/ink5518.xml"/><Relationship Id="rId17" Type="http://schemas.openxmlformats.org/officeDocument/2006/relationships/image" Target="../media/image682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59" Type="http://schemas.openxmlformats.org/officeDocument/2006/relationships/customXml" Target="../ink/ink5542.xml"/><Relationship Id="rId103" Type="http://schemas.openxmlformats.org/officeDocument/2006/relationships/image" Target="../media/image723.png"/><Relationship Id="rId108" Type="http://schemas.openxmlformats.org/officeDocument/2006/relationships/customXml" Target="../ink/ink5567.xml"/><Relationship Id="rId124" Type="http://schemas.openxmlformats.org/officeDocument/2006/relationships/customXml" Target="../ink/ink5575.xml"/><Relationship Id="rId129" Type="http://schemas.openxmlformats.org/officeDocument/2006/relationships/image" Target="../media/image736.png"/><Relationship Id="rId54" Type="http://schemas.openxmlformats.org/officeDocument/2006/relationships/image" Target="../media/image699.png"/><Relationship Id="rId70" Type="http://schemas.openxmlformats.org/officeDocument/2006/relationships/customXml" Target="../ink/ink5548.xml"/><Relationship Id="rId75" Type="http://schemas.openxmlformats.org/officeDocument/2006/relationships/image" Target="../media/image709.png"/><Relationship Id="rId91" Type="http://schemas.openxmlformats.org/officeDocument/2006/relationships/image" Target="../media/image717.png"/><Relationship Id="rId96" Type="http://schemas.openxmlformats.org/officeDocument/2006/relationships/customXml" Target="../ink/ink5561.xml"/><Relationship Id="rId140" Type="http://schemas.openxmlformats.org/officeDocument/2006/relationships/customXml" Target="../ink/ink5583.xml"/><Relationship Id="rId145" Type="http://schemas.openxmlformats.org/officeDocument/2006/relationships/image" Target="../media/image7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15.xml"/><Relationship Id="rId23" Type="http://schemas.openxmlformats.org/officeDocument/2006/relationships/image" Target="../media/image685.png"/><Relationship Id="rId28" Type="http://schemas.openxmlformats.org/officeDocument/2006/relationships/customXml" Target="../ink/ink5526.xml"/><Relationship Id="rId49" Type="http://schemas.openxmlformats.org/officeDocument/2006/relationships/customXml" Target="../ink/ink5537.xml"/><Relationship Id="rId114" Type="http://schemas.openxmlformats.org/officeDocument/2006/relationships/customXml" Target="../ink/ink5570.xml"/><Relationship Id="rId119" Type="http://schemas.openxmlformats.org/officeDocument/2006/relationships/image" Target="../media/image73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5545.xml"/><Relationship Id="rId81" Type="http://schemas.openxmlformats.org/officeDocument/2006/relationships/image" Target="../media/image712.png"/><Relationship Id="rId86" Type="http://schemas.openxmlformats.org/officeDocument/2006/relationships/customXml" Target="../ink/ink5556.xml"/><Relationship Id="rId130" Type="http://schemas.openxmlformats.org/officeDocument/2006/relationships/customXml" Target="../ink/ink5578.xml"/><Relationship Id="rId135" Type="http://schemas.openxmlformats.org/officeDocument/2006/relationships/image" Target="../media/image739.png"/><Relationship Id="rId13" Type="http://schemas.openxmlformats.org/officeDocument/2006/relationships/image" Target="../media/image680.png"/><Relationship Id="rId18" Type="http://schemas.openxmlformats.org/officeDocument/2006/relationships/customXml" Target="../ink/ink5521.xml"/><Relationship Id="rId39" Type="http://schemas.openxmlformats.org/officeDocument/2006/relationships/customXml" Target="../ink/ink5532.xml"/><Relationship Id="rId109" Type="http://schemas.openxmlformats.org/officeDocument/2006/relationships/image" Target="../media/image726.png"/><Relationship Id="rId34" Type="http://schemas.openxmlformats.org/officeDocument/2006/relationships/customXml" Target="../ink/ink5529.xml"/><Relationship Id="rId50" Type="http://schemas.openxmlformats.org/officeDocument/2006/relationships/image" Target="../media/image697.png"/><Relationship Id="rId55" Type="http://schemas.openxmlformats.org/officeDocument/2006/relationships/customXml" Target="../ink/ink5540.xml"/><Relationship Id="rId76" Type="http://schemas.openxmlformats.org/officeDocument/2006/relationships/customXml" Target="../ink/ink5551.xml"/><Relationship Id="rId97" Type="http://schemas.openxmlformats.org/officeDocument/2006/relationships/image" Target="../media/image720.png"/><Relationship Id="rId104" Type="http://schemas.openxmlformats.org/officeDocument/2006/relationships/customXml" Target="../ink/ink5565.xml"/><Relationship Id="rId120" Type="http://schemas.openxmlformats.org/officeDocument/2006/relationships/customXml" Target="../ink/ink5573.xml"/><Relationship Id="rId125" Type="http://schemas.openxmlformats.org/officeDocument/2006/relationships/image" Target="../media/image734.png"/><Relationship Id="rId141" Type="http://schemas.openxmlformats.org/officeDocument/2006/relationships/image" Target="../media/image742.png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5559.xml"/><Relationship Id="rId2" Type="http://schemas.openxmlformats.org/officeDocument/2006/relationships/customXml" Target="../ink/ink5513.xml"/><Relationship Id="rId29" Type="http://schemas.openxmlformats.org/officeDocument/2006/relationships/image" Target="../media/image688.png"/><Relationship Id="rId24" Type="http://schemas.openxmlformats.org/officeDocument/2006/relationships/customXml" Target="../ink/ink5524.xml"/><Relationship Id="rId40" Type="http://schemas.openxmlformats.org/officeDocument/2006/relationships/image" Target="../media/image693.png"/><Relationship Id="rId45" Type="http://schemas.openxmlformats.org/officeDocument/2006/relationships/customXml" Target="../ink/ink5535.xml"/><Relationship Id="rId66" Type="http://schemas.openxmlformats.org/officeDocument/2006/relationships/image" Target="../media/image705.png"/><Relationship Id="rId87" Type="http://schemas.openxmlformats.org/officeDocument/2006/relationships/image" Target="../media/image715.png"/><Relationship Id="rId110" Type="http://schemas.openxmlformats.org/officeDocument/2006/relationships/customXml" Target="../ink/ink5568.xml"/><Relationship Id="rId115" Type="http://schemas.openxmlformats.org/officeDocument/2006/relationships/image" Target="../media/image729.png"/><Relationship Id="rId131" Type="http://schemas.openxmlformats.org/officeDocument/2006/relationships/image" Target="../media/image737.png"/><Relationship Id="rId136" Type="http://schemas.openxmlformats.org/officeDocument/2006/relationships/customXml" Target="../ink/ink5581.xml"/><Relationship Id="rId61" Type="http://schemas.openxmlformats.org/officeDocument/2006/relationships/customXml" Target="../ink/ink5543.xml"/><Relationship Id="rId82" Type="http://schemas.openxmlformats.org/officeDocument/2006/relationships/customXml" Target="../ink/ink5554.xml"/><Relationship Id="rId19" Type="http://schemas.openxmlformats.org/officeDocument/2006/relationships/image" Target="../media/image30.png"/><Relationship Id="rId14" Type="http://schemas.openxmlformats.org/officeDocument/2006/relationships/customXml" Target="../ink/ink5519.xml"/><Relationship Id="rId30" Type="http://schemas.openxmlformats.org/officeDocument/2006/relationships/customXml" Target="../ink/ink5527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5563.xml"/><Relationship Id="rId105" Type="http://schemas.openxmlformats.org/officeDocument/2006/relationships/image" Target="../media/image724.png"/><Relationship Id="rId126" Type="http://schemas.openxmlformats.org/officeDocument/2006/relationships/customXml" Target="../ink/ink5576.xml"/><Relationship Id="rId8" Type="http://schemas.openxmlformats.org/officeDocument/2006/relationships/customXml" Target="../ink/ink5516.xml"/><Relationship Id="rId51" Type="http://schemas.openxmlformats.org/officeDocument/2006/relationships/customXml" Target="../ink/ink5538.xml"/><Relationship Id="rId72" Type="http://schemas.openxmlformats.org/officeDocument/2006/relationships/customXml" Target="../ink/ink5549.xml"/><Relationship Id="rId93" Type="http://schemas.openxmlformats.org/officeDocument/2006/relationships/image" Target="../media/image718.png"/><Relationship Id="rId98" Type="http://schemas.openxmlformats.org/officeDocument/2006/relationships/customXml" Target="../ink/ink5562.xml"/><Relationship Id="rId121" Type="http://schemas.openxmlformats.org/officeDocument/2006/relationships/image" Target="../media/image732.png"/><Relationship Id="rId142" Type="http://schemas.openxmlformats.org/officeDocument/2006/relationships/customXml" Target="../ink/ink5584.xml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5546.xml"/><Relationship Id="rId116" Type="http://schemas.openxmlformats.org/officeDocument/2006/relationships/customXml" Target="../ink/ink5571.xml"/><Relationship Id="rId137" Type="http://schemas.openxmlformats.org/officeDocument/2006/relationships/image" Target="../media/image740.png"/><Relationship Id="rId20" Type="http://schemas.openxmlformats.org/officeDocument/2006/relationships/customXml" Target="../ink/ink5522.xml"/><Relationship Id="rId41" Type="http://schemas.openxmlformats.org/officeDocument/2006/relationships/customXml" Target="../ink/ink5533.xml"/><Relationship Id="rId62" Type="http://schemas.openxmlformats.org/officeDocument/2006/relationships/image" Target="../media/image703.png"/><Relationship Id="rId83" Type="http://schemas.openxmlformats.org/officeDocument/2006/relationships/image" Target="../media/image713.png"/><Relationship Id="rId88" Type="http://schemas.openxmlformats.org/officeDocument/2006/relationships/customXml" Target="../ink/ink5557.xml"/><Relationship Id="rId111" Type="http://schemas.openxmlformats.org/officeDocument/2006/relationships/image" Target="../media/image727.png"/><Relationship Id="rId132" Type="http://schemas.openxmlformats.org/officeDocument/2006/relationships/customXml" Target="../ink/ink5579.xml"/><Relationship Id="rId15" Type="http://schemas.openxmlformats.org/officeDocument/2006/relationships/image" Target="../media/image681.png"/><Relationship Id="rId36" Type="http://schemas.openxmlformats.org/officeDocument/2006/relationships/customXml" Target="../ink/ink5530.xml"/><Relationship Id="rId57" Type="http://schemas.openxmlformats.org/officeDocument/2006/relationships/customXml" Target="../ink/ink5541.xml"/><Relationship Id="rId106" Type="http://schemas.openxmlformats.org/officeDocument/2006/relationships/customXml" Target="../ink/ink5566.xml"/><Relationship Id="rId127" Type="http://schemas.openxmlformats.org/officeDocument/2006/relationships/image" Target="../media/image735.png"/><Relationship Id="rId10" Type="http://schemas.openxmlformats.org/officeDocument/2006/relationships/customXml" Target="../ink/ink5517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5552.xml"/><Relationship Id="rId94" Type="http://schemas.openxmlformats.org/officeDocument/2006/relationships/customXml" Target="../ink/ink5560.xml"/><Relationship Id="rId99" Type="http://schemas.openxmlformats.org/officeDocument/2006/relationships/image" Target="../media/image721.png"/><Relationship Id="rId101" Type="http://schemas.openxmlformats.org/officeDocument/2006/relationships/image" Target="../media/image722.png"/><Relationship Id="rId122" Type="http://schemas.openxmlformats.org/officeDocument/2006/relationships/customXml" Target="../ink/ink5574.xml"/><Relationship Id="rId143" Type="http://schemas.openxmlformats.org/officeDocument/2006/relationships/image" Target="../media/image743.png"/><Relationship Id="rId4" Type="http://schemas.openxmlformats.org/officeDocument/2006/relationships/customXml" Target="../ink/ink5514.xml"/><Relationship Id="rId9" Type="http://schemas.openxmlformats.org/officeDocument/2006/relationships/image" Target="../media/image679.png"/><Relationship Id="rId26" Type="http://schemas.openxmlformats.org/officeDocument/2006/relationships/customXml" Target="../ink/ink5525.xml"/><Relationship Id="rId47" Type="http://schemas.openxmlformats.org/officeDocument/2006/relationships/customXml" Target="../ink/ink5536.xml"/><Relationship Id="rId68" Type="http://schemas.openxmlformats.org/officeDocument/2006/relationships/image" Target="../media/image706.png"/><Relationship Id="rId89" Type="http://schemas.openxmlformats.org/officeDocument/2006/relationships/image" Target="../media/image716.png"/><Relationship Id="rId112" Type="http://schemas.openxmlformats.org/officeDocument/2006/relationships/customXml" Target="../ink/ink5569.xml"/><Relationship Id="rId133" Type="http://schemas.openxmlformats.org/officeDocument/2006/relationships/image" Target="../media/image738.png"/><Relationship Id="rId16" Type="http://schemas.openxmlformats.org/officeDocument/2006/relationships/customXml" Target="../ink/ink5520.xml"/><Relationship Id="rId37" Type="http://schemas.openxmlformats.org/officeDocument/2006/relationships/customXml" Target="../ink/ink5531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5564.xml"/><Relationship Id="rId123" Type="http://schemas.openxmlformats.org/officeDocument/2006/relationships/image" Target="../media/image733.png"/><Relationship Id="rId144" Type="http://schemas.openxmlformats.org/officeDocument/2006/relationships/customXml" Target="../ink/ink5585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5617.xml"/><Relationship Id="rId84" Type="http://schemas.openxmlformats.org/officeDocument/2006/relationships/customXml" Target="../ink/ink5628.xml"/><Relationship Id="rId138" Type="http://schemas.openxmlformats.org/officeDocument/2006/relationships/customXml" Target="../ink/ink5655.xml"/><Relationship Id="rId159" Type="http://schemas.openxmlformats.org/officeDocument/2006/relationships/image" Target="../media/image751.png"/><Relationship Id="rId170" Type="http://schemas.openxmlformats.org/officeDocument/2006/relationships/image" Target="../media/image756.png"/><Relationship Id="rId107" Type="http://schemas.openxmlformats.org/officeDocument/2006/relationships/image" Target="../media/image725.png"/><Relationship Id="rId11" Type="http://schemas.openxmlformats.org/officeDocument/2006/relationships/image" Target="../media/image659.png"/><Relationship Id="rId32" Type="http://schemas.openxmlformats.org/officeDocument/2006/relationships/customXml" Target="../ink/ink5601.xml"/><Relationship Id="rId53" Type="http://schemas.openxmlformats.org/officeDocument/2006/relationships/customXml" Target="../ink/ink5612.xml"/><Relationship Id="rId74" Type="http://schemas.openxmlformats.org/officeDocument/2006/relationships/customXml" Target="../ink/ink5623.xml"/><Relationship Id="rId128" Type="http://schemas.openxmlformats.org/officeDocument/2006/relationships/customXml" Target="../ink/ink5650.xml"/><Relationship Id="rId149" Type="http://schemas.openxmlformats.org/officeDocument/2006/relationships/image" Target="../media/image746.png"/><Relationship Id="rId5" Type="http://schemas.openxmlformats.org/officeDocument/2006/relationships/image" Target="../media/image684.png"/><Relationship Id="rId95" Type="http://schemas.openxmlformats.org/officeDocument/2006/relationships/image" Target="../media/image719.png"/><Relationship Id="rId160" Type="http://schemas.openxmlformats.org/officeDocument/2006/relationships/customXml" Target="../ink/ink5666.xml"/><Relationship Id="rId22" Type="http://schemas.openxmlformats.org/officeDocument/2006/relationships/customXml" Target="../ink/ink5596.xml"/><Relationship Id="rId43" Type="http://schemas.openxmlformats.org/officeDocument/2006/relationships/customXml" Target="../ink/ink5607.xml"/><Relationship Id="rId64" Type="http://schemas.openxmlformats.org/officeDocument/2006/relationships/image" Target="../media/image704.png"/><Relationship Id="rId118" Type="http://schemas.openxmlformats.org/officeDocument/2006/relationships/customXml" Target="../ink/ink5645.xml"/><Relationship Id="rId139" Type="http://schemas.openxmlformats.org/officeDocument/2006/relationships/image" Target="../media/image741.png"/><Relationship Id="rId85" Type="http://schemas.openxmlformats.org/officeDocument/2006/relationships/image" Target="../media/image714.png"/><Relationship Id="rId150" Type="http://schemas.openxmlformats.org/officeDocument/2006/relationships/customXml" Target="../ink/ink5661.xml"/><Relationship Id="rId171" Type="http://schemas.openxmlformats.org/officeDocument/2006/relationships/customXml" Target="../ink/ink5672.xml"/><Relationship Id="rId12" Type="http://schemas.openxmlformats.org/officeDocument/2006/relationships/customXml" Target="../ink/ink5591.xml"/><Relationship Id="rId33" Type="http://schemas.openxmlformats.org/officeDocument/2006/relationships/image" Target="../media/image690.png"/><Relationship Id="rId108" Type="http://schemas.openxmlformats.org/officeDocument/2006/relationships/customXml" Target="../ink/ink5640.xml"/><Relationship Id="rId129" Type="http://schemas.openxmlformats.org/officeDocument/2006/relationships/image" Target="../media/image73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5634.xml"/><Relationship Id="rId140" Type="http://schemas.openxmlformats.org/officeDocument/2006/relationships/customXml" Target="../ink/ink5656.xml"/><Relationship Id="rId161" Type="http://schemas.openxmlformats.org/officeDocument/2006/relationships/image" Target="../media/image7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88.xml"/><Relationship Id="rId23" Type="http://schemas.openxmlformats.org/officeDocument/2006/relationships/image" Target="../media/image685.png"/><Relationship Id="rId28" Type="http://schemas.openxmlformats.org/officeDocument/2006/relationships/customXml" Target="../ink/ink5599.xml"/><Relationship Id="rId49" Type="http://schemas.openxmlformats.org/officeDocument/2006/relationships/customXml" Target="../ink/ink5610.xml"/><Relationship Id="rId114" Type="http://schemas.openxmlformats.org/officeDocument/2006/relationships/customXml" Target="../ink/ink5643.xml"/><Relationship Id="rId119" Type="http://schemas.openxmlformats.org/officeDocument/2006/relationships/image" Target="../media/image73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5618.xml"/><Relationship Id="rId81" Type="http://schemas.openxmlformats.org/officeDocument/2006/relationships/image" Target="../media/image712.png"/><Relationship Id="rId86" Type="http://schemas.openxmlformats.org/officeDocument/2006/relationships/customXml" Target="../ink/ink5629.xml"/><Relationship Id="rId130" Type="http://schemas.openxmlformats.org/officeDocument/2006/relationships/customXml" Target="../ink/ink5651.xml"/><Relationship Id="rId135" Type="http://schemas.openxmlformats.org/officeDocument/2006/relationships/image" Target="../media/image739.png"/><Relationship Id="rId151" Type="http://schemas.openxmlformats.org/officeDocument/2006/relationships/image" Target="../media/image747.png"/><Relationship Id="rId156" Type="http://schemas.openxmlformats.org/officeDocument/2006/relationships/customXml" Target="../ink/ink5664.xml"/><Relationship Id="rId172" Type="http://schemas.openxmlformats.org/officeDocument/2006/relationships/image" Target="../media/image757.png"/><Relationship Id="rId13" Type="http://schemas.openxmlformats.org/officeDocument/2006/relationships/image" Target="../media/image680.png"/><Relationship Id="rId18" Type="http://schemas.openxmlformats.org/officeDocument/2006/relationships/customXml" Target="../ink/ink5594.xml"/><Relationship Id="rId39" Type="http://schemas.openxmlformats.org/officeDocument/2006/relationships/customXml" Target="../ink/ink5605.xml"/><Relationship Id="rId109" Type="http://schemas.openxmlformats.org/officeDocument/2006/relationships/image" Target="../media/image726.png"/><Relationship Id="rId34" Type="http://schemas.openxmlformats.org/officeDocument/2006/relationships/customXml" Target="../ink/ink5602.xml"/><Relationship Id="rId50" Type="http://schemas.openxmlformats.org/officeDocument/2006/relationships/image" Target="../media/image697.png"/><Relationship Id="rId55" Type="http://schemas.openxmlformats.org/officeDocument/2006/relationships/customXml" Target="../ink/ink5613.xml"/><Relationship Id="rId76" Type="http://schemas.openxmlformats.org/officeDocument/2006/relationships/customXml" Target="../ink/ink5624.xml"/><Relationship Id="rId97" Type="http://schemas.openxmlformats.org/officeDocument/2006/relationships/image" Target="../media/image720.png"/><Relationship Id="rId104" Type="http://schemas.openxmlformats.org/officeDocument/2006/relationships/customXml" Target="../ink/ink5638.xml"/><Relationship Id="rId120" Type="http://schemas.openxmlformats.org/officeDocument/2006/relationships/customXml" Target="../ink/ink5646.xml"/><Relationship Id="rId125" Type="http://schemas.openxmlformats.org/officeDocument/2006/relationships/image" Target="../media/image734.png"/><Relationship Id="rId141" Type="http://schemas.openxmlformats.org/officeDocument/2006/relationships/image" Target="../media/image742.png"/><Relationship Id="rId146" Type="http://schemas.openxmlformats.org/officeDocument/2006/relationships/customXml" Target="../ink/ink5659.xml"/><Relationship Id="rId167" Type="http://schemas.openxmlformats.org/officeDocument/2006/relationships/customXml" Target="../ink/ink5670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5632.xml"/><Relationship Id="rId162" Type="http://schemas.openxmlformats.org/officeDocument/2006/relationships/customXml" Target="../ink/ink5667.xml"/><Relationship Id="rId2" Type="http://schemas.openxmlformats.org/officeDocument/2006/relationships/customXml" Target="../ink/ink5586.xml"/><Relationship Id="rId29" Type="http://schemas.openxmlformats.org/officeDocument/2006/relationships/image" Target="../media/image688.png"/><Relationship Id="rId24" Type="http://schemas.openxmlformats.org/officeDocument/2006/relationships/customXml" Target="../ink/ink5597.xml"/><Relationship Id="rId40" Type="http://schemas.openxmlformats.org/officeDocument/2006/relationships/image" Target="../media/image693.png"/><Relationship Id="rId45" Type="http://schemas.openxmlformats.org/officeDocument/2006/relationships/customXml" Target="../ink/ink5608.xml"/><Relationship Id="rId66" Type="http://schemas.openxmlformats.org/officeDocument/2006/relationships/image" Target="../media/image705.png"/><Relationship Id="rId87" Type="http://schemas.openxmlformats.org/officeDocument/2006/relationships/image" Target="../media/image715.png"/><Relationship Id="rId110" Type="http://schemas.openxmlformats.org/officeDocument/2006/relationships/customXml" Target="../ink/ink5641.xml"/><Relationship Id="rId115" Type="http://schemas.openxmlformats.org/officeDocument/2006/relationships/image" Target="../media/image729.png"/><Relationship Id="rId131" Type="http://schemas.openxmlformats.org/officeDocument/2006/relationships/image" Target="../media/image737.png"/><Relationship Id="rId136" Type="http://schemas.openxmlformats.org/officeDocument/2006/relationships/customXml" Target="../ink/ink5654.xml"/><Relationship Id="rId157" Type="http://schemas.openxmlformats.org/officeDocument/2006/relationships/image" Target="../media/image750.png"/><Relationship Id="rId61" Type="http://schemas.openxmlformats.org/officeDocument/2006/relationships/customXml" Target="../ink/ink5616.xml"/><Relationship Id="rId82" Type="http://schemas.openxmlformats.org/officeDocument/2006/relationships/customXml" Target="../ink/ink5627.xml"/><Relationship Id="rId152" Type="http://schemas.openxmlformats.org/officeDocument/2006/relationships/customXml" Target="../ink/ink5662.xml"/><Relationship Id="rId173" Type="http://schemas.openxmlformats.org/officeDocument/2006/relationships/customXml" Target="../ink/ink5673.xml"/><Relationship Id="rId19" Type="http://schemas.openxmlformats.org/officeDocument/2006/relationships/image" Target="../media/image30.png"/><Relationship Id="rId14" Type="http://schemas.openxmlformats.org/officeDocument/2006/relationships/customXml" Target="../ink/ink5592.xml"/><Relationship Id="rId30" Type="http://schemas.openxmlformats.org/officeDocument/2006/relationships/customXml" Target="../ink/ink5600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5636.xml"/><Relationship Id="rId105" Type="http://schemas.openxmlformats.org/officeDocument/2006/relationships/image" Target="../media/image724.png"/><Relationship Id="rId126" Type="http://schemas.openxmlformats.org/officeDocument/2006/relationships/customXml" Target="../ink/ink5649.xml"/><Relationship Id="rId147" Type="http://schemas.openxmlformats.org/officeDocument/2006/relationships/image" Target="../media/image745.png"/><Relationship Id="rId168" Type="http://schemas.openxmlformats.org/officeDocument/2006/relationships/image" Target="../media/image755.png"/><Relationship Id="rId8" Type="http://schemas.openxmlformats.org/officeDocument/2006/relationships/customXml" Target="../ink/ink5589.xml"/><Relationship Id="rId51" Type="http://schemas.openxmlformats.org/officeDocument/2006/relationships/customXml" Target="../ink/ink5611.xml"/><Relationship Id="rId72" Type="http://schemas.openxmlformats.org/officeDocument/2006/relationships/customXml" Target="../ink/ink5622.xml"/><Relationship Id="rId93" Type="http://schemas.openxmlformats.org/officeDocument/2006/relationships/image" Target="../media/image718.png"/><Relationship Id="rId98" Type="http://schemas.openxmlformats.org/officeDocument/2006/relationships/customXml" Target="../ink/ink5635.xml"/><Relationship Id="rId121" Type="http://schemas.openxmlformats.org/officeDocument/2006/relationships/image" Target="../media/image732.png"/><Relationship Id="rId142" Type="http://schemas.openxmlformats.org/officeDocument/2006/relationships/customXml" Target="../ink/ink5657.xml"/><Relationship Id="rId163" Type="http://schemas.openxmlformats.org/officeDocument/2006/relationships/image" Target="../media/image753.png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5619.xml"/><Relationship Id="rId116" Type="http://schemas.openxmlformats.org/officeDocument/2006/relationships/customXml" Target="../ink/ink5644.xml"/><Relationship Id="rId137" Type="http://schemas.openxmlformats.org/officeDocument/2006/relationships/image" Target="../media/image740.png"/><Relationship Id="rId158" Type="http://schemas.openxmlformats.org/officeDocument/2006/relationships/customXml" Target="../ink/ink5665.xml"/><Relationship Id="rId20" Type="http://schemas.openxmlformats.org/officeDocument/2006/relationships/customXml" Target="../ink/ink5595.xml"/><Relationship Id="rId41" Type="http://schemas.openxmlformats.org/officeDocument/2006/relationships/customXml" Target="../ink/ink5606.xml"/><Relationship Id="rId62" Type="http://schemas.openxmlformats.org/officeDocument/2006/relationships/image" Target="../media/image703.png"/><Relationship Id="rId83" Type="http://schemas.openxmlformats.org/officeDocument/2006/relationships/image" Target="../media/image713.png"/><Relationship Id="rId88" Type="http://schemas.openxmlformats.org/officeDocument/2006/relationships/customXml" Target="../ink/ink5630.xml"/><Relationship Id="rId111" Type="http://schemas.openxmlformats.org/officeDocument/2006/relationships/image" Target="../media/image727.png"/><Relationship Id="rId132" Type="http://schemas.openxmlformats.org/officeDocument/2006/relationships/customXml" Target="../ink/ink5652.xml"/><Relationship Id="rId153" Type="http://schemas.openxmlformats.org/officeDocument/2006/relationships/image" Target="../media/image748.png"/><Relationship Id="rId174" Type="http://schemas.openxmlformats.org/officeDocument/2006/relationships/image" Target="../media/image758.png"/><Relationship Id="rId15" Type="http://schemas.openxmlformats.org/officeDocument/2006/relationships/image" Target="../media/image681.png"/><Relationship Id="rId36" Type="http://schemas.openxmlformats.org/officeDocument/2006/relationships/customXml" Target="../ink/ink5603.xml"/><Relationship Id="rId57" Type="http://schemas.openxmlformats.org/officeDocument/2006/relationships/customXml" Target="../ink/ink5614.xml"/><Relationship Id="rId106" Type="http://schemas.openxmlformats.org/officeDocument/2006/relationships/customXml" Target="../ink/ink5639.xml"/><Relationship Id="rId127" Type="http://schemas.openxmlformats.org/officeDocument/2006/relationships/image" Target="../media/image735.png"/><Relationship Id="rId10" Type="http://schemas.openxmlformats.org/officeDocument/2006/relationships/customXml" Target="../ink/ink5590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5625.xml"/><Relationship Id="rId94" Type="http://schemas.openxmlformats.org/officeDocument/2006/relationships/customXml" Target="../ink/ink5633.xml"/><Relationship Id="rId99" Type="http://schemas.openxmlformats.org/officeDocument/2006/relationships/image" Target="../media/image721.png"/><Relationship Id="rId101" Type="http://schemas.openxmlformats.org/officeDocument/2006/relationships/image" Target="../media/image722.png"/><Relationship Id="rId122" Type="http://schemas.openxmlformats.org/officeDocument/2006/relationships/customXml" Target="../ink/ink5647.xml"/><Relationship Id="rId143" Type="http://schemas.openxmlformats.org/officeDocument/2006/relationships/image" Target="../media/image743.png"/><Relationship Id="rId148" Type="http://schemas.openxmlformats.org/officeDocument/2006/relationships/customXml" Target="../ink/ink5660.xml"/><Relationship Id="rId164" Type="http://schemas.openxmlformats.org/officeDocument/2006/relationships/customXml" Target="../ink/ink5668.xml"/><Relationship Id="rId169" Type="http://schemas.openxmlformats.org/officeDocument/2006/relationships/customXml" Target="../ink/ink5671.xml"/><Relationship Id="rId4" Type="http://schemas.openxmlformats.org/officeDocument/2006/relationships/customXml" Target="../ink/ink5587.xml"/><Relationship Id="rId9" Type="http://schemas.openxmlformats.org/officeDocument/2006/relationships/image" Target="../media/image679.png"/><Relationship Id="rId26" Type="http://schemas.openxmlformats.org/officeDocument/2006/relationships/customXml" Target="../ink/ink5598.xml"/><Relationship Id="rId47" Type="http://schemas.openxmlformats.org/officeDocument/2006/relationships/customXml" Target="../ink/ink5609.xml"/><Relationship Id="rId68" Type="http://schemas.openxmlformats.org/officeDocument/2006/relationships/image" Target="../media/image706.png"/><Relationship Id="rId89" Type="http://schemas.openxmlformats.org/officeDocument/2006/relationships/image" Target="../media/image716.png"/><Relationship Id="rId112" Type="http://schemas.openxmlformats.org/officeDocument/2006/relationships/customXml" Target="../ink/ink5642.xml"/><Relationship Id="rId133" Type="http://schemas.openxmlformats.org/officeDocument/2006/relationships/image" Target="../media/image738.png"/><Relationship Id="rId154" Type="http://schemas.openxmlformats.org/officeDocument/2006/relationships/customXml" Target="../ink/ink5663.xml"/><Relationship Id="rId175" Type="http://schemas.openxmlformats.org/officeDocument/2006/relationships/customXml" Target="../ink/ink5674.xml"/><Relationship Id="rId16" Type="http://schemas.openxmlformats.org/officeDocument/2006/relationships/customXml" Target="../ink/ink5593.xml"/><Relationship Id="rId37" Type="http://schemas.openxmlformats.org/officeDocument/2006/relationships/customXml" Target="../ink/ink5604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5637.xml"/><Relationship Id="rId123" Type="http://schemas.openxmlformats.org/officeDocument/2006/relationships/image" Target="../media/image733.png"/><Relationship Id="rId144" Type="http://schemas.openxmlformats.org/officeDocument/2006/relationships/customXml" Target="../ink/ink5658.xml"/><Relationship Id="rId90" Type="http://schemas.openxmlformats.org/officeDocument/2006/relationships/customXml" Target="../ink/ink5631.xml"/><Relationship Id="rId165" Type="http://schemas.openxmlformats.org/officeDocument/2006/relationships/image" Target="../media/image754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5620.xml"/><Relationship Id="rId113" Type="http://schemas.openxmlformats.org/officeDocument/2006/relationships/image" Target="../media/image728.png"/><Relationship Id="rId134" Type="http://schemas.openxmlformats.org/officeDocument/2006/relationships/customXml" Target="../ink/ink5653.xml"/><Relationship Id="rId80" Type="http://schemas.openxmlformats.org/officeDocument/2006/relationships/customXml" Target="../ink/ink5626.xml"/><Relationship Id="rId155" Type="http://schemas.openxmlformats.org/officeDocument/2006/relationships/image" Target="../media/image749.png"/><Relationship Id="rId176" Type="http://schemas.openxmlformats.org/officeDocument/2006/relationships/image" Target="../media/image759.png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5615.xml"/><Relationship Id="rId103" Type="http://schemas.openxmlformats.org/officeDocument/2006/relationships/image" Target="../media/image723.png"/><Relationship Id="rId124" Type="http://schemas.openxmlformats.org/officeDocument/2006/relationships/customXml" Target="../ink/ink5648.xml"/><Relationship Id="rId70" Type="http://schemas.openxmlformats.org/officeDocument/2006/relationships/customXml" Target="../ink/ink5621.xml"/><Relationship Id="rId91" Type="http://schemas.openxmlformats.org/officeDocument/2006/relationships/image" Target="../media/image717.png"/><Relationship Id="rId145" Type="http://schemas.openxmlformats.org/officeDocument/2006/relationships/image" Target="../media/image744.png"/><Relationship Id="rId166" Type="http://schemas.openxmlformats.org/officeDocument/2006/relationships/customXml" Target="../ink/ink5669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5706.xml"/><Relationship Id="rId84" Type="http://schemas.openxmlformats.org/officeDocument/2006/relationships/customXml" Target="../ink/ink5717.xml"/><Relationship Id="rId138" Type="http://schemas.openxmlformats.org/officeDocument/2006/relationships/customXml" Target="../ink/ink5744.xml"/><Relationship Id="rId159" Type="http://schemas.openxmlformats.org/officeDocument/2006/relationships/image" Target="../media/image751.png"/><Relationship Id="rId170" Type="http://schemas.openxmlformats.org/officeDocument/2006/relationships/image" Target="../media/image756.png"/><Relationship Id="rId107" Type="http://schemas.openxmlformats.org/officeDocument/2006/relationships/image" Target="../media/image725.png"/><Relationship Id="rId11" Type="http://schemas.openxmlformats.org/officeDocument/2006/relationships/image" Target="../media/image659.png"/><Relationship Id="rId32" Type="http://schemas.openxmlformats.org/officeDocument/2006/relationships/customXml" Target="../ink/ink5690.xml"/><Relationship Id="rId53" Type="http://schemas.openxmlformats.org/officeDocument/2006/relationships/customXml" Target="../ink/ink5701.xml"/><Relationship Id="rId74" Type="http://schemas.openxmlformats.org/officeDocument/2006/relationships/customXml" Target="../ink/ink5712.xml"/><Relationship Id="rId128" Type="http://schemas.openxmlformats.org/officeDocument/2006/relationships/customXml" Target="../ink/ink5739.xml"/><Relationship Id="rId149" Type="http://schemas.openxmlformats.org/officeDocument/2006/relationships/image" Target="../media/image746.png"/><Relationship Id="rId5" Type="http://schemas.openxmlformats.org/officeDocument/2006/relationships/image" Target="../media/image684.png"/><Relationship Id="rId95" Type="http://schemas.openxmlformats.org/officeDocument/2006/relationships/image" Target="../media/image719.png"/><Relationship Id="rId160" Type="http://schemas.openxmlformats.org/officeDocument/2006/relationships/customXml" Target="../ink/ink5755.xml"/><Relationship Id="rId22" Type="http://schemas.openxmlformats.org/officeDocument/2006/relationships/customXml" Target="../ink/ink5685.xml"/><Relationship Id="rId43" Type="http://schemas.openxmlformats.org/officeDocument/2006/relationships/customXml" Target="../ink/ink5696.xml"/><Relationship Id="rId64" Type="http://schemas.openxmlformats.org/officeDocument/2006/relationships/image" Target="../media/image704.png"/><Relationship Id="rId118" Type="http://schemas.openxmlformats.org/officeDocument/2006/relationships/customXml" Target="../ink/ink5734.xml"/><Relationship Id="rId139" Type="http://schemas.openxmlformats.org/officeDocument/2006/relationships/image" Target="../media/image741.png"/><Relationship Id="rId85" Type="http://schemas.openxmlformats.org/officeDocument/2006/relationships/image" Target="../media/image714.png"/><Relationship Id="rId150" Type="http://schemas.openxmlformats.org/officeDocument/2006/relationships/customXml" Target="../ink/ink5750.xml"/><Relationship Id="rId171" Type="http://schemas.openxmlformats.org/officeDocument/2006/relationships/customXml" Target="../ink/ink5761.xml"/><Relationship Id="rId12" Type="http://schemas.openxmlformats.org/officeDocument/2006/relationships/customXml" Target="../ink/ink5680.xml"/><Relationship Id="rId33" Type="http://schemas.openxmlformats.org/officeDocument/2006/relationships/image" Target="../media/image690.png"/><Relationship Id="rId108" Type="http://schemas.openxmlformats.org/officeDocument/2006/relationships/customXml" Target="../ink/ink5729.xml"/><Relationship Id="rId129" Type="http://schemas.openxmlformats.org/officeDocument/2006/relationships/image" Target="../media/image73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5723.xml"/><Relationship Id="rId140" Type="http://schemas.openxmlformats.org/officeDocument/2006/relationships/customXml" Target="../ink/ink5745.xml"/><Relationship Id="rId161" Type="http://schemas.openxmlformats.org/officeDocument/2006/relationships/image" Target="../media/image752.png"/><Relationship Id="rId6" Type="http://schemas.openxmlformats.org/officeDocument/2006/relationships/customXml" Target="../ink/ink5677.xml"/><Relationship Id="rId23" Type="http://schemas.openxmlformats.org/officeDocument/2006/relationships/image" Target="../media/image685.png"/><Relationship Id="rId28" Type="http://schemas.openxmlformats.org/officeDocument/2006/relationships/customXml" Target="../ink/ink5688.xml"/><Relationship Id="rId49" Type="http://schemas.openxmlformats.org/officeDocument/2006/relationships/customXml" Target="../ink/ink5699.xml"/><Relationship Id="rId114" Type="http://schemas.openxmlformats.org/officeDocument/2006/relationships/customXml" Target="../ink/ink5732.xml"/><Relationship Id="rId119" Type="http://schemas.openxmlformats.org/officeDocument/2006/relationships/image" Target="../media/image73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5707.xml"/><Relationship Id="rId81" Type="http://schemas.openxmlformats.org/officeDocument/2006/relationships/image" Target="../media/image712.png"/><Relationship Id="rId86" Type="http://schemas.openxmlformats.org/officeDocument/2006/relationships/customXml" Target="../ink/ink5718.xml"/><Relationship Id="rId130" Type="http://schemas.openxmlformats.org/officeDocument/2006/relationships/customXml" Target="../ink/ink5740.xml"/><Relationship Id="rId135" Type="http://schemas.openxmlformats.org/officeDocument/2006/relationships/image" Target="../media/image739.png"/><Relationship Id="rId151" Type="http://schemas.openxmlformats.org/officeDocument/2006/relationships/image" Target="../media/image747.png"/><Relationship Id="rId156" Type="http://schemas.openxmlformats.org/officeDocument/2006/relationships/customXml" Target="../ink/ink5753.xml"/><Relationship Id="rId177" Type="http://schemas.openxmlformats.org/officeDocument/2006/relationships/customXml" Target="../ink/ink5764.xml"/><Relationship Id="rId172" Type="http://schemas.openxmlformats.org/officeDocument/2006/relationships/image" Target="../media/image757.png"/><Relationship Id="rId13" Type="http://schemas.openxmlformats.org/officeDocument/2006/relationships/image" Target="../media/image680.png"/><Relationship Id="rId18" Type="http://schemas.openxmlformats.org/officeDocument/2006/relationships/customXml" Target="../ink/ink5683.xml"/><Relationship Id="rId39" Type="http://schemas.openxmlformats.org/officeDocument/2006/relationships/customXml" Target="../ink/ink5694.xml"/><Relationship Id="rId109" Type="http://schemas.openxmlformats.org/officeDocument/2006/relationships/image" Target="../media/image726.png"/><Relationship Id="rId34" Type="http://schemas.openxmlformats.org/officeDocument/2006/relationships/customXml" Target="../ink/ink5691.xml"/><Relationship Id="rId50" Type="http://schemas.openxmlformats.org/officeDocument/2006/relationships/image" Target="../media/image697.png"/><Relationship Id="rId55" Type="http://schemas.openxmlformats.org/officeDocument/2006/relationships/customXml" Target="../ink/ink5702.xml"/><Relationship Id="rId76" Type="http://schemas.openxmlformats.org/officeDocument/2006/relationships/customXml" Target="../ink/ink5713.xml"/><Relationship Id="rId97" Type="http://schemas.openxmlformats.org/officeDocument/2006/relationships/image" Target="../media/image720.png"/><Relationship Id="rId104" Type="http://schemas.openxmlformats.org/officeDocument/2006/relationships/customXml" Target="../ink/ink5727.xml"/><Relationship Id="rId120" Type="http://schemas.openxmlformats.org/officeDocument/2006/relationships/customXml" Target="../ink/ink5735.xml"/><Relationship Id="rId125" Type="http://schemas.openxmlformats.org/officeDocument/2006/relationships/image" Target="../media/image734.png"/><Relationship Id="rId141" Type="http://schemas.openxmlformats.org/officeDocument/2006/relationships/image" Target="../media/image742.png"/><Relationship Id="rId146" Type="http://schemas.openxmlformats.org/officeDocument/2006/relationships/customXml" Target="../ink/ink5748.xml"/><Relationship Id="rId167" Type="http://schemas.openxmlformats.org/officeDocument/2006/relationships/customXml" Target="../ink/ink5759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5721.xml"/><Relationship Id="rId162" Type="http://schemas.openxmlformats.org/officeDocument/2006/relationships/customXml" Target="../ink/ink5756.xml"/><Relationship Id="rId2" Type="http://schemas.openxmlformats.org/officeDocument/2006/relationships/customXml" Target="../ink/ink5675.xml"/><Relationship Id="rId29" Type="http://schemas.openxmlformats.org/officeDocument/2006/relationships/image" Target="../media/image688.png"/><Relationship Id="rId24" Type="http://schemas.openxmlformats.org/officeDocument/2006/relationships/customXml" Target="../ink/ink5686.xml"/><Relationship Id="rId40" Type="http://schemas.openxmlformats.org/officeDocument/2006/relationships/image" Target="../media/image693.png"/><Relationship Id="rId45" Type="http://schemas.openxmlformats.org/officeDocument/2006/relationships/customXml" Target="../ink/ink5697.xml"/><Relationship Id="rId66" Type="http://schemas.openxmlformats.org/officeDocument/2006/relationships/image" Target="../media/image705.png"/><Relationship Id="rId87" Type="http://schemas.openxmlformats.org/officeDocument/2006/relationships/image" Target="../media/image715.png"/><Relationship Id="rId110" Type="http://schemas.openxmlformats.org/officeDocument/2006/relationships/customXml" Target="../ink/ink5730.xml"/><Relationship Id="rId115" Type="http://schemas.openxmlformats.org/officeDocument/2006/relationships/image" Target="../media/image729.png"/><Relationship Id="rId131" Type="http://schemas.openxmlformats.org/officeDocument/2006/relationships/image" Target="../media/image737.png"/><Relationship Id="rId136" Type="http://schemas.openxmlformats.org/officeDocument/2006/relationships/customXml" Target="../ink/ink5743.xml"/><Relationship Id="rId157" Type="http://schemas.openxmlformats.org/officeDocument/2006/relationships/image" Target="../media/image750.png"/><Relationship Id="rId178" Type="http://schemas.openxmlformats.org/officeDocument/2006/relationships/image" Target="../media/image760.png"/><Relationship Id="rId61" Type="http://schemas.openxmlformats.org/officeDocument/2006/relationships/customXml" Target="../ink/ink5705.xml"/><Relationship Id="rId82" Type="http://schemas.openxmlformats.org/officeDocument/2006/relationships/customXml" Target="../ink/ink5716.xml"/><Relationship Id="rId152" Type="http://schemas.openxmlformats.org/officeDocument/2006/relationships/customXml" Target="../ink/ink5751.xml"/><Relationship Id="rId173" Type="http://schemas.openxmlformats.org/officeDocument/2006/relationships/customXml" Target="../ink/ink5762.xml"/><Relationship Id="rId19" Type="http://schemas.openxmlformats.org/officeDocument/2006/relationships/image" Target="../media/image30.png"/><Relationship Id="rId14" Type="http://schemas.openxmlformats.org/officeDocument/2006/relationships/customXml" Target="../ink/ink5681.xml"/><Relationship Id="rId30" Type="http://schemas.openxmlformats.org/officeDocument/2006/relationships/customXml" Target="../ink/ink5689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5725.xml"/><Relationship Id="rId105" Type="http://schemas.openxmlformats.org/officeDocument/2006/relationships/image" Target="../media/image724.png"/><Relationship Id="rId126" Type="http://schemas.openxmlformats.org/officeDocument/2006/relationships/customXml" Target="../ink/ink5738.xml"/><Relationship Id="rId147" Type="http://schemas.openxmlformats.org/officeDocument/2006/relationships/image" Target="../media/image745.png"/><Relationship Id="rId168" Type="http://schemas.openxmlformats.org/officeDocument/2006/relationships/image" Target="../media/image755.png"/><Relationship Id="rId8" Type="http://schemas.openxmlformats.org/officeDocument/2006/relationships/customXml" Target="../ink/ink5678.xml"/><Relationship Id="rId51" Type="http://schemas.openxmlformats.org/officeDocument/2006/relationships/customXml" Target="../ink/ink5700.xml"/><Relationship Id="rId72" Type="http://schemas.openxmlformats.org/officeDocument/2006/relationships/customXml" Target="../ink/ink5711.xml"/><Relationship Id="rId93" Type="http://schemas.openxmlformats.org/officeDocument/2006/relationships/image" Target="../media/image718.png"/><Relationship Id="rId98" Type="http://schemas.openxmlformats.org/officeDocument/2006/relationships/customXml" Target="../ink/ink5724.xml"/><Relationship Id="rId121" Type="http://schemas.openxmlformats.org/officeDocument/2006/relationships/image" Target="../media/image732.png"/><Relationship Id="rId142" Type="http://schemas.openxmlformats.org/officeDocument/2006/relationships/customXml" Target="../ink/ink5746.xml"/><Relationship Id="rId163" Type="http://schemas.openxmlformats.org/officeDocument/2006/relationships/image" Target="../media/image753.png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5708.xml"/><Relationship Id="rId116" Type="http://schemas.openxmlformats.org/officeDocument/2006/relationships/customXml" Target="../ink/ink5733.xml"/><Relationship Id="rId137" Type="http://schemas.openxmlformats.org/officeDocument/2006/relationships/image" Target="../media/image740.png"/><Relationship Id="rId158" Type="http://schemas.openxmlformats.org/officeDocument/2006/relationships/customXml" Target="../ink/ink5754.xml"/><Relationship Id="rId20" Type="http://schemas.openxmlformats.org/officeDocument/2006/relationships/customXml" Target="../ink/ink5684.xml"/><Relationship Id="rId41" Type="http://schemas.openxmlformats.org/officeDocument/2006/relationships/customXml" Target="../ink/ink5695.xml"/><Relationship Id="rId62" Type="http://schemas.openxmlformats.org/officeDocument/2006/relationships/image" Target="../media/image703.png"/><Relationship Id="rId83" Type="http://schemas.openxmlformats.org/officeDocument/2006/relationships/image" Target="../media/image713.png"/><Relationship Id="rId88" Type="http://schemas.openxmlformats.org/officeDocument/2006/relationships/customXml" Target="../ink/ink5719.xml"/><Relationship Id="rId111" Type="http://schemas.openxmlformats.org/officeDocument/2006/relationships/image" Target="../media/image727.png"/><Relationship Id="rId132" Type="http://schemas.openxmlformats.org/officeDocument/2006/relationships/customXml" Target="../ink/ink5741.xml"/><Relationship Id="rId153" Type="http://schemas.openxmlformats.org/officeDocument/2006/relationships/image" Target="../media/image748.png"/><Relationship Id="rId174" Type="http://schemas.openxmlformats.org/officeDocument/2006/relationships/image" Target="../media/image758.png"/><Relationship Id="rId15" Type="http://schemas.openxmlformats.org/officeDocument/2006/relationships/image" Target="../media/image681.png"/><Relationship Id="rId36" Type="http://schemas.openxmlformats.org/officeDocument/2006/relationships/customXml" Target="../ink/ink5692.xml"/><Relationship Id="rId57" Type="http://schemas.openxmlformats.org/officeDocument/2006/relationships/customXml" Target="../ink/ink5703.xml"/><Relationship Id="rId106" Type="http://schemas.openxmlformats.org/officeDocument/2006/relationships/customXml" Target="../ink/ink5728.xml"/><Relationship Id="rId127" Type="http://schemas.openxmlformats.org/officeDocument/2006/relationships/image" Target="../media/image735.png"/><Relationship Id="rId10" Type="http://schemas.openxmlformats.org/officeDocument/2006/relationships/customXml" Target="../ink/ink5679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5714.xml"/><Relationship Id="rId94" Type="http://schemas.openxmlformats.org/officeDocument/2006/relationships/customXml" Target="../ink/ink5722.xml"/><Relationship Id="rId99" Type="http://schemas.openxmlformats.org/officeDocument/2006/relationships/image" Target="../media/image721.png"/><Relationship Id="rId101" Type="http://schemas.openxmlformats.org/officeDocument/2006/relationships/image" Target="../media/image722.png"/><Relationship Id="rId122" Type="http://schemas.openxmlformats.org/officeDocument/2006/relationships/customXml" Target="../ink/ink5736.xml"/><Relationship Id="rId143" Type="http://schemas.openxmlformats.org/officeDocument/2006/relationships/image" Target="../media/image743.png"/><Relationship Id="rId148" Type="http://schemas.openxmlformats.org/officeDocument/2006/relationships/customXml" Target="../ink/ink5749.xml"/><Relationship Id="rId164" Type="http://schemas.openxmlformats.org/officeDocument/2006/relationships/customXml" Target="../ink/ink5757.xml"/><Relationship Id="rId169" Type="http://schemas.openxmlformats.org/officeDocument/2006/relationships/customXml" Target="../ink/ink5760.xml"/><Relationship Id="rId4" Type="http://schemas.openxmlformats.org/officeDocument/2006/relationships/customXml" Target="../ink/ink5676.xml"/><Relationship Id="rId9" Type="http://schemas.openxmlformats.org/officeDocument/2006/relationships/image" Target="../media/image679.png"/><Relationship Id="rId26" Type="http://schemas.openxmlformats.org/officeDocument/2006/relationships/customXml" Target="../ink/ink5687.xml"/><Relationship Id="rId47" Type="http://schemas.openxmlformats.org/officeDocument/2006/relationships/customXml" Target="../ink/ink5698.xml"/><Relationship Id="rId68" Type="http://schemas.openxmlformats.org/officeDocument/2006/relationships/image" Target="../media/image706.png"/><Relationship Id="rId89" Type="http://schemas.openxmlformats.org/officeDocument/2006/relationships/image" Target="../media/image716.png"/><Relationship Id="rId112" Type="http://schemas.openxmlformats.org/officeDocument/2006/relationships/customXml" Target="../ink/ink5731.xml"/><Relationship Id="rId133" Type="http://schemas.openxmlformats.org/officeDocument/2006/relationships/image" Target="../media/image738.png"/><Relationship Id="rId154" Type="http://schemas.openxmlformats.org/officeDocument/2006/relationships/customXml" Target="../ink/ink5752.xml"/><Relationship Id="rId175" Type="http://schemas.openxmlformats.org/officeDocument/2006/relationships/customXml" Target="../ink/ink5763.xml"/><Relationship Id="rId16" Type="http://schemas.openxmlformats.org/officeDocument/2006/relationships/customXml" Target="../ink/ink5682.xml"/><Relationship Id="rId37" Type="http://schemas.openxmlformats.org/officeDocument/2006/relationships/customXml" Target="../ink/ink5693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5726.xml"/><Relationship Id="rId123" Type="http://schemas.openxmlformats.org/officeDocument/2006/relationships/image" Target="../media/image733.png"/><Relationship Id="rId144" Type="http://schemas.openxmlformats.org/officeDocument/2006/relationships/customXml" Target="../ink/ink5747.xml"/><Relationship Id="rId90" Type="http://schemas.openxmlformats.org/officeDocument/2006/relationships/customXml" Target="../ink/ink5720.xml"/><Relationship Id="rId165" Type="http://schemas.openxmlformats.org/officeDocument/2006/relationships/image" Target="../media/image754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5709.xml"/><Relationship Id="rId113" Type="http://schemas.openxmlformats.org/officeDocument/2006/relationships/image" Target="../media/image728.png"/><Relationship Id="rId134" Type="http://schemas.openxmlformats.org/officeDocument/2006/relationships/customXml" Target="../ink/ink5742.xml"/><Relationship Id="rId80" Type="http://schemas.openxmlformats.org/officeDocument/2006/relationships/customXml" Target="../ink/ink5715.xml"/><Relationship Id="rId155" Type="http://schemas.openxmlformats.org/officeDocument/2006/relationships/image" Target="../media/image749.png"/><Relationship Id="rId176" Type="http://schemas.openxmlformats.org/officeDocument/2006/relationships/image" Target="../media/image759.png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5704.xml"/><Relationship Id="rId103" Type="http://schemas.openxmlformats.org/officeDocument/2006/relationships/image" Target="../media/image723.png"/><Relationship Id="rId124" Type="http://schemas.openxmlformats.org/officeDocument/2006/relationships/customXml" Target="../ink/ink5737.xml"/><Relationship Id="rId70" Type="http://schemas.openxmlformats.org/officeDocument/2006/relationships/customXml" Target="../ink/ink5710.xml"/><Relationship Id="rId91" Type="http://schemas.openxmlformats.org/officeDocument/2006/relationships/image" Target="../media/image717.png"/><Relationship Id="rId145" Type="http://schemas.openxmlformats.org/officeDocument/2006/relationships/image" Target="../media/image744.png"/><Relationship Id="rId166" Type="http://schemas.openxmlformats.org/officeDocument/2006/relationships/customXml" Target="../ink/ink5758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77.xml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47" Type="http://schemas.openxmlformats.org/officeDocument/2006/relationships/customXml" Target="../ink/ink5788.xml"/><Relationship Id="rId63" Type="http://schemas.openxmlformats.org/officeDocument/2006/relationships/customXml" Target="../ink/ink5796.xml"/><Relationship Id="rId68" Type="http://schemas.openxmlformats.org/officeDocument/2006/relationships/image" Target="../media/image706.png"/><Relationship Id="rId16" Type="http://schemas.openxmlformats.org/officeDocument/2006/relationships/customXml" Target="../ink/ink5772.xml"/><Relationship Id="rId11" Type="http://schemas.openxmlformats.org/officeDocument/2006/relationships/image" Target="../media/image659.png"/><Relationship Id="rId32" Type="http://schemas.openxmlformats.org/officeDocument/2006/relationships/customXml" Target="../ink/ink5780.xml"/><Relationship Id="rId37" Type="http://schemas.openxmlformats.org/officeDocument/2006/relationships/customXml" Target="../ink/ink5783.xml"/><Relationship Id="rId53" Type="http://schemas.openxmlformats.org/officeDocument/2006/relationships/customXml" Target="../ink/ink5791.xml"/><Relationship Id="rId58" Type="http://schemas.openxmlformats.org/officeDocument/2006/relationships/image" Target="../media/image701.png"/><Relationship Id="rId74" Type="http://schemas.openxmlformats.org/officeDocument/2006/relationships/customXml" Target="../ink/ink5802.xml"/><Relationship Id="rId79" Type="http://schemas.openxmlformats.org/officeDocument/2006/relationships/image" Target="../media/image711.png"/><Relationship Id="rId5" Type="http://schemas.openxmlformats.org/officeDocument/2006/relationships/image" Target="../media/image684.png"/><Relationship Id="rId61" Type="http://schemas.openxmlformats.org/officeDocument/2006/relationships/customXml" Target="../ink/ink5795.xml"/><Relationship Id="rId19" Type="http://schemas.openxmlformats.org/officeDocument/2006/relationships/image" Target="../media/image30.png"/><Relationship Id="rId14" Type="http://schemas.openxmlformats.org/officeDocument/2006/relationships/customXml" Target="../ink/ink5771.xml"/><Relationship Id="rId22" Type="http://schemas.openxmlformats.org/officeDocument/2006/relationships/customXml" Target="../ink/ink5775.xml"/><Relationship Id="rId27" Type="http://schemas.openxmlformats.org/officeDocument/2006/relationships/image" Target="../media/image687.png"/><Relationship Id="rId30" Type="http://schemas.openxmlformats.org/officeDocument/2006/relationships/customXml" Target="../ink/ink5779.xml"/><Relationship Id="rId35" Type="http://schemas.openxmlformats.org/officeDocument/2006/relationships/image" Target="../media/image691.png"/><Relationship Id="rId43" Type="http://schemas.openxmlformats.org/officeDocument/2006/relationships/customXml" Target="../ink/ink5786.xml"/><Relationship Id="rId48" Type="http://schemas.openxmlformats.org/officeDocument/2006/relationships/image" Target="../media/image696.png"/><Relationship Id="rId56" Type="http://schemas.openxmlformats.org/officeDocument/2006/relationships/image" Target="../media/image700.png"/><Relationship Id="rId64" Type="http://schemas.openxmlformats.org/officeDocument/2006/relationships/image" Target="../media/image704.png"/><Relationship Id="rId69" Type="http://schemas.openxmlformats.org/officeDocument/2006/relationships/customXml" Target="../ink/ink5799.xml"/><Relationship Id="rId77" Type="http://schemas.openxmlformats.org/officeDocument/2006/relationships/image" Target="../media/image710.png"/><Relationship Id="rId8" Type="http://schemas.openxmlformats.org/officeDocument/2006/relationships/customXml" Target="../ink/ink5768.xml"/><Relationship Id="rId51" Type="http://schemas.openxmlformats.org/officeDocument/2006/relationships/customXml" Target="../ink/ink5790.xml"/><Relationship Id="rId72" Type="http://schemas.openxmlformats.org/officeDocument/2006/relationships/customXml" Target="../ink/ink5801.xml"/><Relationship Id="rId80" Type="http://schemas.openxmlformats.org/officeDocument/2006/relationships/customXml" Target="../ink/ink5805.xml"/><Relationship Id="rId3" Type="http://schemas.openxmlformats.org/officeDocument/2006/relationships/image" Target="../media/image675.png"/><Relationship Id="rId12" Type="http://schemas.openxmlformats.org/officeDocument/2006/relationships/customXml" Target="../ink/ink5770.xml"/><Relationship Id="rId17" Type="http://schemas.openxmlformats.org/officeDocument/2006/relationships/image" Target="../media/image682.png"/><Relationship Id="rId25" Type="http://schemas.openxmlformats.org/officeDocument/2006/relationships/image" Target="../media/image686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46" Type="http://schemas.openxmlformats.org/officeDocument/2006/relationships/image" Target="../media/image197.png"/><Relationship Id="rId59" Type="http://schemas.openxmlformats.org/officeDocument/2006/relationships/customXml" Target="../ink/ink5794.xml"/><Relationship Id="rId67" Type="http://schemas.openxmlformats.org/officeDocument/2006/relationships/customXml" Target="../ink/ink5798.xml"/><Relationship Id="rId20" Type="http://schemas.openxmlformats.org/officeDocument/2006/relationships/customXml" Target="../ink/ink5774.xml"/><Relationship Id="rId41" Type="http://schemas.openxmlformats.org/officeDocument/2006/relationships/customXml" Target="../ink/ink5785.xml"/><Relationship Id="rId54" Type="http://schemas.openxmlformats.org/officeDocument/2006/relationships/image" Target="../media/image699.png"/><Relationship Id="rId62" Type="http://schemas.openxmlformats.org/officeDocument/2006/relationships/image" Target="../media/image703.png"/><Relationship Id="rId70" Type="http://schemas.openxmlformats.org/officeDocument/2006/relationships/customXml" Target="../ink/ink5800.xml"/><Relationship Id="rId75" Type="http://schemas.openxmlformats.org/officeDocument/2006/relationships/image" Target="../media/image7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67.xml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28" Type="http://schemas.openxmlformats.org/officeDocument/2006/relationships/customXml" Target="../ink/ink5778.xml"/><Relationship Id="rId36" Type="http://schemas.openxmlformats.org/officeDocument/2006/relationships/customXml" Target="../ink/ink5782.xml"/><Relationship Id="rId49" Type="http://schemas.openxmlformats.org/officeDocument/2006/relationships/customXml" Target="../ink/ink5789.xml"/><Relationship Id="rId57" Type="http://schemas.openxmlformats.org/officeDocument/2006/relationships/customXml" Target="../ink/ink5793.xml"/><Relationship Id="rId10" Type="http://schemas.openxmlformats.org/officeDocument/2006/relationships/customXml" Target="../ink/ink5769.xml"/><Relationship Id="rId31" Type="http://schemas.openxmlformats.org/officeDocument/2006/relationships/image" Target="../media/image689.png"/><Relationship Id="rId44" Type="http://schemas.openxmlformats.org/officeDocument/2006/relationships/image" Target="../media/image695.png"/><Relationship Id="rId52" Type="http://schemas.openxmlformats.org/officeDocument/2006/relationships/image" Target="../media/image698.png"/><Relationship Id="rId60" Type="http://schemas.openxmlformats.org/officeDocument/2006/relationships/image" Target="../media/image702.png"/><Relationship Id="rId65" Type="http://schemas.openxmlformats.org/officeDocument/2006/relationships/customXml" Target="../ink/ink5797.xml"/><Relationship Id="rId73" Type="http://schemas.openxmlformats.org/officeDocument/2006/relationships/image" Target="../media/image708.png"/><Relationship Id="rId78" Type="http://schemas.openxmlformats.org/officeDocument/2006/relationships/customXml" Target="../ink/ink5804.xml"/><Relationship Id="rId81" Type="http://schemas.openxmlformats.org/officeDocument/2006/relationships/image" Target="../media/image761.png"/><Relationship Id="rId4" Type="http://schemas.openxmlformats.org/officeDocument/2006/relationships/customXml" Target="../ink/ink5766.xml"/><Relationship Id="rId9" Type="http://schemas.openxmlformats.org/officeDocument/2006/relationships/image" Target="../media/image679.png"/><Relationship Id="rId13" Type="http://schemas.openxmlformats.org/officeDocument/2006/relationships/image" Target="../media/image680.png"/><Relationship Id="rId18" Type="http://schemas.openxmlformats.org/officeDocument/2006/relationships/customXml" Target="../ink/ink5773.xml"/><Relationship Id="rId39" Type="http://schemas.openxmlformats.org/officeDocument/2006/relationships/customXml" Target="../ink/ink5784.xml"/><Relationship Id="rId34" Type="http://schemas.openxmlformats.org/officeDocument/2006/relationships/customXml" Target="../ink/ink5781.xml"/><Relationship Id="rId50" Type="http://schemas.openxmlformats.org/officeDocument/2006/relationships/image" Target="../media/image697.png"/><Relationship Id="rId55" Type="http://schemas.openxmlformats.org/officeDocument/2006/relationships/customXml" Target="../ink/ink5792.xml"/><Relationship Id="rId76" Type="http://schemas.openxmlformats.org/officeDocument/2006/relationships/customXml" Target="../ink/ink5803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2" Type="http://schemas.openxmlformats.org/officeDocument/2006/relationships/customXml" Target="../ink/ink5765.xml"/><Relationship Id="rId29" Type="http://schemas.openxmlformats.org/officeDocument/2006/relationships/image" Target="../media/image688.png"/><Relationship Id="rId24" Type="http://schemas.openxmlformats.org/officeDocument/2006/relationships/customXml" Target="../ink/ink5776.xml"/><Relationship Id="rId40" Type="http://schemas.openxmlformats.org/officeDocument/2006/relationships/image" Target="../media/image693.png"/><Relationship Id="rId45" Type="http://schemas.openxmlformats.org/officeDocument/2006/relationships/customXml" Target="../ink/ink5787.xml"/><Relationship Id="rId66" Type="http://schemas.openxmlformats.org/officeDocument/2006/relationships/image" Target="../media/image705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18.xml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47" Type="http://schemas.openxmlformats.org/officeDocument/2006/relationships/customXml" Target="../ink/ink5829.xml"/><Relationship Id="rId63" Type="http://schemas.openxmlformats.org/officeDocument/2006/relationships/customXml" Target="../ink/ink5837.xml"/><Relationship Id="rId68" Type="http://schemas.openxmlformats.org/officeDocument/2006/relationships/image" Target="../media/image706.png"/><Relationship Id="rId16" Type="http://schemas.openxmlformats.org/officeDocument/2006/relationships/customXml" Target="../ink/ink5813.xml"/><Relationship Id="rId11" Type="http://schemas.openxmlformats.org/officeDocument/2006/relationships/image" Target="../media/image659.png"/><Relationship Id="rId32" Type="http://schemas.openxmlformats.org/officeDocument/2006/relationships/customXml" Target="../ink/ink5821.xml"/><Relationship Id="rId37" Type="http://schemas.openxmlformats.org/officeDocument/2006/relationships/customXml" Target="../ink/ink5824.xml"/><Relationship Id="rId53" Type="http://schemas.openxmlformats.org/officeDocument/2006/relationships/customXml" Target="../ink/ink5832.xml"/><Relationship Id="rId58" Type="http://schemas.openxmlformats.org/officeDocument/2006/relationships/image" Target="../media/image701.png"/><Relationship Id="rId74" Type="http://schemas.openxmlformats.org/officeDocument/2006/relationships/customXml" Target="../ink/ink5843.xml"/><Relationship Id="rId79" Type="http://schemas.openxmlformats.org/officeDocument/2006/relationships/image" Target="../media/image711.png"/><Relationship Id="rId5" Type="http://schemas.openxmlformats.org/officeDocument/2006/relationships/image" Target="../media/image684.png"/><Relationship Id="rId61" Type="http://schemas.openxmlformats.org/officeDocument/2006/relationships/customXml" Target="../ink/ink5836.xml"/><Relationship Id="rId82" Type="http://schemas.openxmlformats.org/officeDocument/2006/relationships/customXml" Target="../ink/ink5847.xml"/><Relationship Id="rId19" Type="http://schemas.openxmlformats.org/officeDocument/2006/relationships/image" Target="../media/image30.png"/><Relationship Id="rId14" Type="http://schemas.openxmlformats.org/officeDocument/2006/relationships/customXml" Target="../ink/ink5812.xml"/><Relationship Id="rId22" Type="http://schemas.openxmlformats.org/officeDocument/2006/relationships/customXml" Target="../ink/ink5816.xml"/><Relationship Id="rId27" Type="http://schemas.openxmlformats.org/officeDocument/2006/relationships/image" Target="../media/image687.png"/><Relationship Id="rId30" Type="http://schemas.openxmlformats.org/officeDocument/2006/relationships/customXml" Target="../ink/ink5820.xml"/><Relationship Id="rId35" Type="http://schemas.openxmlformats.org/officeDocument/2006/relationships/image" Target="../media/image691.png"/><Relationship Id="rId43" Type="http://schemas.openxmlformats.org/officeDocument/2006/relationships/customXml" Target="../ink/ink5827.xml"/><Relationship Id="rId48" Type="http://schemas.openxmlformats.org/officeDocument/2006/relationships/image" Target="../media/image696.png"/><Relationship Id="rId56" Type="http://schemas.openxmlformats.org/officeDocument/2006/relationships/image" Target="../media/image700.png"/><Relationship Id="rId64" Type="http://schemas.openxmlformats.org/officeDocument/2006/relationships/image" Target="../media/image704.png"/><Relationship Id="rId69" Type="http://schemas.openxmlformats.org/officeDocument/2006/relationships/customXml" Target="../ink/ink5840.xml"/><Relationship Id="rId77" Type="http://schemas.openxmlformats.org/officeDocument/2006/relationships/image" Target="../media/image710.png"/><Relationship Id="rId8" Type="http://schemas.openxmlformats.org/officeDocument/2006/relationships/customXml" Target="../ink/ink5809.xml"/><Relationship Id="rId51" Type="http://schemas.openxmlformats.org/officeDocument/2006/relationships/customXml" Target="../ink/ink5831.xml"/><Relationship Id="rId72" Type="http://schemas.openxmlformats.org/officeDocument/2006/relationships/customXml" Target="../ink/ink5842.xml"/><Relationship Id="rId80" Type="http://schemas.openxmlformats.org/officeDocument/2006/relationships/customXml" Target="../ink/ink5846.xml"/><Relationship Id="rId3" Type="http://schemas.openxmlformats.org/officeDocument/2006/relationships/image" Target="../media/image675.png"/><Relationship Id="rId12" Type="http://schemas.openxmlformats.org/officeDocument/2006/relationships/customXml" Target="../ink/ink5811.xml"/><Relationship Id="rId17" Type="http://schemas.openxmlformats.org/officeDocument/2006/relationships/image" Target="../media/image682.png"/><Relationship Id="rId25" Type="http://schemas.openxmlformats.org/officeDocument/2006/relationships/image" Target="../media/image686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46" Type="http://schemas.openxmlformats.org/officeDocument/2006/relationships/image" Target="../media/image197.png"/><Relationship Id="rId59" Type="http://schemas.openxmlformats.org/officeDocument/2006/relationships/customXml" Target="../ink/ink5835.xml"/><Relationship Id="rId67" Type="http://schemas.openxmlformats.org/officeDocument/2006/relationships/customXml" Target="../ink/ink5839.xml"/><Relationship Id="rId20" Type="http://schemas.openxmlformats.org/officeDocument/2006/relationships/customXml" Target="../ink/ink5815.xml"/><Relationship Id="rId41" Type="http://schemas.openxmlformats.org/officeDocument/2006/relationships/customXml" Target="../ink/ink5826.xml"/><Relationship Id="rId54" Type="http://schemas.openxmlformats.org/officeDocument/2006/relationships/image" Target="../media/image699.png"/><Relationship Id="rId62" Type="http://schemas.openxmlformats.org/officeDocument/2006/relationships/image" Target="../media/image703.png"/><Relationship Id="rId70" Type="http://schemas.openxmlformats.org/officeDocument/2006/relationships/customXml" Target="../ink/ink5841.xml"/><Relationship Id="rId75" Type="http://schemas.openxmlformats.org/officeDocument/2006/relationships/image" Target="../media/image709.png"/><Relationship Id="rId83" Type="http://schemas.openxmlformats.org/officeDocument/2006/relationships/image" Target="../media/image7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8.xml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28" Type="http://schemas.openxmlformats.org/officeDocument/2006/relationships/customXml" Target="../ink/ink5819.xml"/><Relationship Id="rId36" Type="http://schemas.openxmlformats.org/officeDocument/2006/relationships/customXml" Target="../ink/ink5823.xml"/><Relationship Id="rId49" Type="http://schemas.openxmlformats.org/officeDocument/2006/relationships/customXml" Target="../ink/ink5830.xml"/><Relationship Id="rId57" Type="http://schemas.openxmlformats.org/officeDocument/2006/relationships/customXml" Target="../ink/ink5834.xml"/><Relationship Id="rId10" Type="http://schemas.openxmlformats.org/officeDocument/2006/relationships/customXml" Target="../ink/ink5810.xml"/><Relationship Id="rId31" Type="http://schemas.openxmlformats.org/officeDocument/2006/relationships/image" Target="../media/image689.png"/><Relationship Id="rId44" Type="http://schemas.openxmlformats.org/officeDocument/2006/relationships/image" Target="../media/image695.png"/><Relationship Id="rId52" Type="http://schemas.openxmlformats.org/officeDocument/2006/relationships/image" Target="../media/image698.png"/><Relationship Id="rId60" Type="http://schemas.openxmlformats.org/officeDocument/2006/relationships/image" Target="../media/image702.png"/><Relationship Id="rId65" Type="http://schemas.openxmlformats.org/officeDocument/2006/relationships/customXml" Target="../ink/ink5838.xml"/><Relationship Id="rId73" Type="http://schemas.openxmlformats.org/officeDocument/2006/relationships/image" Target="../media/image708.png"/><Relationship Id="rId78" Type="http://schemas.openxmlformats.org/officeDocument/2006/relationships/customXml" Target="../ink/ink5845.xml"/><Relationship Id="rId81" Type="http://schemas.openxmlformats.org/officeDocument/2006/relationships/image" Target="../media/image761.png"/><Relationship Id="rId4" Type="http://schemas.openxmlformats.org/officeDocument/2006/relationships/customXml" Target="../ink/ink5807.xml"/><Relationship Id="rId9" Type="http://schemas.openxmlformats.org/officeDocument/2006/relationships/image" Target="../media/image679.png"/><Relationship Id="rId13" Type="http://schemas.openxmlformats.org/officeDocument/2006/relationships/image" Target="../media/image680.png"/><Relationship Id="rId18" Type="http://schemas.openxmlformats.org/officeDocument/2006/relationships/customXml" Target="../ink/ink5814.xml"/><Relationship Id="rId39" Type="http://schemas.openxmlformats.org/officeDocument/2006/relationships/customXml" Target="../ink/ink5825.xml"/><Relationship Id="rId34" Type="http://schemas.openxmlformats.org/officeDocument/2006/relationships/customXml" Target="../ink/ink5822.xml"/><Relationship Id="rId50" Type="http://schemas.openxmlformats.org/officeDocument/2006/relationships/image" Target="../media/image697.png"/><Relationship Id="rId55" Type="http://schemas.openxmlformats.org/officeDocument/2006/relationships/customXml" Target="../ink/ink5833.xml"/><Relationship Id="rId76" Type="http://schemas.openxmlformats.org/officeDocument/2006/relationships/customXml" Target="../ink/ink5844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2" Type="http://schemas.openxmlformats.org/officeDocument/2006/relationships/customXml" Target="../ink/ink5806.xml"/><Relationship Id="rId29" Type="http://schemas.openxmlformats.org/officeDocument/2006/relationships/image" Target="../media/image688.png"/><Relationship Id="rId24" Type="http://schemas.openxmlformats.org/officeDocument/2006/relationships/customXml" Target="../ink/ink5817.xml"/><Relationship Id="rId40" Type="http://schemas.openxmlformats.org/officeDocument/2006/relationships/image" Target="../media/image693.png"/><Relationship Id="rId45" Type="http://schemas.openxmlformats.org/officeDocument/2006/relationships/customXml" Target="../ink/ink5828.xml"/><Relationship Id="rId66" Type="http://schemas.openxmlformats.org/officeDocument/2006/relationships/image" Target="../media/image705.png"/></Relationships>
</file>

<file path=ppt/slides/_rels/slide10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60.xml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47" Type="http://schemas.openxmlformats.org/officeDocument/2006/relationships/customXml" Target="../ink/ink5871.xml"/><Relationship Id="rId63" Type="http://schemas.openxmlformats.org/officeDocument/2006/relationships/customXml" Target="../ink/ink5879.xml"/><Relationship Id="rId68" Type="http://schemas.openxmlformats.org/officeDocument/2006/relationships/image" Target="../media/image706.png"/><Relationship Id="rId84" Type="http://schemas.openxmlformats.org/officeDocument/2006/relationships/customXml" Target="../ink/ink5890.xml"/><Relationship Id="rId89" Type="http://schemas.openxmlformats.org/officeDocument/2006/relationships/image" Target="../media/image766.png"/><Relationship Id="rId16" Type="http://schemas.openxmlformats.org/officeDocument/2006/relationships/customXml" Target="../ink/ink5855.xml"/><Relationship Id="rId11" Type="http://schemas.openxmlformats.org/officeDocument/2006/relationships/image" Target="../media/image659.png"/><Relationship Id="rId32" Type="http://schemas.openxmlformats.org/officeDocument/2006/relationships/customXml" Target="../ink/ink5863.xml"/><Relationship Id="rId37" Type="http://schemas.openxmlformats.org/officeDocument/2006/relationships/customXml" Target="../ink/ink5866.xml"/><Relationship Id="rId53" Type="http://schemas.openxmlformats.org/officeDocument/2006/relationships/customXml" Target="../ink/ink5874.xml"/><Relationship Id="rId58" Type="http://schemas.openxmlformats.org/officeDocument/2006/relationships/image" Target="../media/image701.png"/><Relationship Id="rId74" Type="http://schemas.openxmlformats.org/officeDocument/2006/relationships/customXml" Target="../ink/ink5885.xml"/><Relationship Id="rId79" Type="http://schemas.openxmlformats.org/officeDocument/2006/relationships/image" Target="../media/image711.png"/><Relationship Id="rId5" Type="http://schemas.openxmlformats.org/officeDocument/2006/relationships/image" Target="../media/image684.png"/><Relationship Id="rId90" Type="http://schemas.openxmlformats.org/officeDocument/2006/relationships/customXml" Target="../ink/ink5893.xml"/><Relationship Id="rId95" Type="http://schemas.openxmlformats.org/officeDocument/2006/relationships/image" Target="../media/image769.png"/><Relationship Id="rId22" Type="http://schemas.openxmlformats.org/officeDocument/2006/relationships/customXml" Target="../ink/ink5858.xml"/><Relationship Id="rId27" Type="http://schemas.openxmlformats.org/officeDocument/2006/relationships/image" Target="../media/image687.png"/><Relationship Id="rId43" Type="http://schemas.openxmlformats.org/officeDocument/2006/relationships/customXml" Target="../ink/ink5869.xml"/><Relationship Id="rId48" Type="http://schemas.openxmlformats.org/officeDocument/2006/relationships/image" Target="../media/image696.png"/><Relationship Id="rId64" Type="http://schemas.openxmlformats.org/officeDocument/2006/relationships/image" Target="../media/image704.png"/><Relationship Id="rId69" Type="http://schemas.openxmlformats.org/officeDocument/2006/relationships/customXml" Target="../ink/ink5882.xml"/><Relationship Id="rId80" Type="http://schemas.openxmlformats.org/officeDocument/2006/relationships/customXml" Target="../ink/ink5888.xml"/><Relationship Id="rId85" Type="http://schemas.openxmlformats.org/officeDocument/2006/relationships/image" Target="../media/image764.png"/><Relationship Id="rId3" Type="http://schemas.openxmlformats.org/officeDocument/2006/relationships/image" Target="../media/image675.png"/><Relationship Id="rId12" Type="http://schemas.openxmlformats.org/officeDocument/2006/relationships/customXml" Target="../ink/ink5853.xml"/><Relationship Id="rId17" Type="http://schemas.openxmlformats.org/officeDocument/2006/relationships/image" Target="../media/image682.png"/><Relationship Id="rId25" Type="http://schemas.openxmlformats.org/officeDocument/2006/relationships/image" Target="../media/image686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46" Type="http://schemas.openxmlformats.org/officeDocument/2006/relationships/image" Target="../media/image197.png"/><Relationship Id="rId59" Type="http://schemas.openxmlformats.org/officeDocument/2006/relationships/customXml" Target="../ink/ink5877.xml"/><Relationship Id="rId67" Type="http://schemas.openxmlformats.org/officeDocument/2006/relationships/customXml" Target="../ink/ink5881.xml"/><Relationship Id="rId20" Type="http://schemas.openxmlformats.org/officeDocument/2006/relationships/customXml" Target="../ink/ink5857.xml"/><Relationship Id="rId41" Type="http://schemas.openxmlformats.org/officeDocument/2006/relationships/customXml" Target="../ink/ink5868.xml"/><Relationship Id="rId54" Type="http://schemas.openxmlformats.org/officeDocument/2006/relationships/image" Target="../media/image699.png"/><Relationship Id="rId62" Type="http://schemas.openxmlformats.org/officeDocument/2006/relationships/image" Target="../media/image703.png"/><Relationship Id="rId70" Type="http://schemas.openxmlformats.org/officeDocument/2006/relationships/customXml" Target="../ink/ink5883.xml"/><Relationship Id="rId75" Type="http://schemas.openxmlformats.org/officeDocument/2006/relationships/image" Target="../media/image709.png"/><Relationship Id="rId83" Type="http://schemas.openxmlformats.org/officeDocument/2006/relationships/image" Target="../media/image763.png"/><Relationship Id="rId88" Type="http://schemas.openxmlformats.org/officeDocument/2006/relationships/customXml" Target="../ink/ink5892.xml"/><Relationship Id="rId91" Type="http://schemas.openxmlformats.org/officeDocument/2006/relationships/image" Target="../media/image767.png"/><Relationship Id="rId96" Type="http://schemas.openxmlformats.org/officeDocument/2006/relationships/customXml" Target="../ink/ink58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50.xml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28" Type="http://schemas.openxmlformats.org/officeDocument/2006/relationships/customXml" Target="../ink/ink5861.xml"/><Relationship Id="rId36" Type="http://schemas.openxmlformats.org/officeDocument/2006/relationships/customXml" Target="../ink/ink5865.xml"/><Relationship Id="rId49" Type="http://schemas.openxmlformats.org/officeDocument/2006/relationships/customXml" Target="../ink/ink5872.xml"/><Relationship Id="rId57" Type="http://schemas.openxmlformats.org/officeDocument/2006/relationships/customXml" Target="../ink/ink5876.xml"/><Relationship Id="rId10" Type="http://schemas.openxmlformats.org/officeDocument/2006/relationships/customXml" Target="../ink/ink5852.xml"/><Relationship Id="rId31" Type="http://schemas.openxmlformats.org/officeDocument/2006/relationships/image" Target="../media/image689.png"/><Relationship Id="rId44" Type="http://schemas.openxmlformats.org/officeDocument/2006/relationships/image" Target="../media/image695.png"/><Relationship Id="rId52" Type="http://schemas.openxmlformats.org/officeDocument/2006/relationships/image" Target="../media/image698.png"/><Relationship Id="rId60" Type="http://schemas.openxmlformats.org/officeDocument/2006/relationships/image" Target="../media/image702.png"/><Relationship Id="rId65" Type="http://schemas.openxmlformats.org/officeDocument/2006/relationships/customXml" Target="../ink/ink5880.xml"/><Relationship Id="rId73" Type="http://schemas.openxmlformats.org/officeDocument/2006/relationships/image" Target="../media/image708.png"/><Relationship Id="rId78" Type="http://schemas.openxmlformats.org/officeDocument/2006/relationships/customXml" Target="../ink/ink5887.xml"/><Relationship Id="rId81" Type="http://schemas.openxmlformats.org/officeDocument/2006/relationships/image" Target="../media/image761.png"/><Relationship Id="rId86" Type="http://schemas.openxmlformats.org/officeDocument/2006/relationships/customXml" Target="../ink/ink5891.xml"/><Relationship Id="rId94" Type="http://schemas.openxmlformats.org/officeDocument/2006/relationships/customXml" Target="../ink/ink5895.xml"/><Relationship Id="rId4" Type="http://schemas.openxmlformats.org/officeDocument/2006/relationships/customXml" Target="../ink/ink5849.xml"/><Relationship Id="rId9" Type="http://schemas.openxmlformats.org/officeDocument/2006/relationships/image" Target="../media/image679.png"/><Relationship Id="rId13" Type="http://schemas.openxmlformats.org/officeDocument/2006/relationships/image" Target="../media/image680.png"/><Relationship Id="rId18" Type="http://schemas.openxmlformats.org/officeDocument/2006/relationships/customXml" Target="../ink/ink5856.xml"/><Relationship Id="rId39" Type="http://schemas.openxmlformats.org/officeDocument/2006/relationships/customXml" Target="../ink/ink5867.xml"/><Relationship Id="rId34" Type="http://schemas.openxmlformats.org/officeDocument/2006/relationships/customXml" Target="../ink/ink5864.xml"/><Relationship Id="rId50" Type="http://schemas.openxmlformats.org/officeDocument/2006/relationships/image" Target="../media/image697.png"/><Relationship Id="rId55" Type="http://schemas.openxmlformats.org/officeDocument/2006/relationships/customXml" Target="../ink/ink5875.xml"/><Relationship Id="rId76" Type="http://schemas.openxmlformats.org/officeDocument/2006/relationships/customXml" Target="../ink/ink5886.xml"/><Relationship Id="rId97" Type="http://schemas.openxmlformats.org/officeDocument/2006/relationships/image" Target="../media/image770.png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5894.xml"/><Relationship Id="rId2" Type="http://schemas.openxmlformats.org/officeDocument/2006/relationships/customXml" Target="../ink/ink5848.xml"/><Relationship Id="rId29" Type="http://schemas.openxmlformats.org/officeDocument/2006/relationships/image" Target="../media/image688.png"/><Relationship Id="rId24" Type="http://schemas.openxmlformats.org/officeDocument/2006/relationships/customXml" Target="../ink/ink5859.xml"/><Relationship Id="rId40" Type="http://schemas.openxmlformats.org/officeDocument/2006/relationships/image" Target="../media/image693.png"/><Relationship Id="rId45" Type="http://schemas.openxmlformats.org/officeDocument/2006/relationships/customXml" Target="../ink/ink5870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61" Type="http://schemas.openxmlformats.org/officeDocument/2006/relationships/customXml" Target="../ink/ink5878.xml"/><Relationship Id="rId82" Type="http://schemas.openxmlformats.org/officeDocument/2006/relationships/customXml" Target="../ink/ink5889.xml"/><Relationship Id="rId19" Type="http://schemas.openxmlformats.org/officeDocument/2006/relationships/image" Target="../media/image30.png"/><Relationship Id="rId14" Type="http://schemas.openxmlformats.org/officeDocument/2006/relationships/customXml" Target="../ink/ink5854.xml"/><Relationship Id="rId30" Type="http://schemas.openxmlformats.org/officeDocument/2006/relationships/customXml" Target="../ink/ink5862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8" Type="http://schemas.openxmlformats.org/officeDocument/2006/relationships/customXml" Target="../ink/ink5851.xml"/><Relationship Id="rId51" Type="http://schemas.openxmlformats.org/officeDocument/2006/relationships/customXml" Target="../ink/ink5873.xml"/><Relationship Id="rId72" Type="http://schemas.openxmlformats.org/officeDocument/2006/relationships/customXml" Target="../ink/ink5884.xml"/><Relationship Id="rId93" Type="http://schemas.openxmlformats.org/officeDocument/2006/relationships/image" Target="../media/image76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0.png"/><Relationship Id="rId7" Type="http://schemas.openxmlformats.org/officeDocument/2006/relationships/image" Target="../media/image16.png"/><Relationship Id="rId2" Type="http://schemas.openxmlformats.org/officeDocument/2006/relationships/customXml" Target="../ink/ink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.xml"/><Relationship Id="rId5" Type="http://schemas.openxmlformats.org/officeDocument/2006/relationships/image" Target="../media/image7100.png"/><Relationship Id="rId4" Type="http://schemas.openxmlformats.org/officeDocument/2006/relationships/customXml" Target="../ink/ink40.xml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09.xml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47" Type="http://schemas.openxmlformats.org/officeDocument/2006/relationships/customXml" Target="../ink/ink5920.xml"/><Relationship Id="rId63" Type="http://schemas.openxmlformats.org/officeDocument/2006/relationships/customXml" Target="../ink/ink5928.xml"/><Relationship Id="rId68" Type="http://schemas.openxmlformats.org/officeDocument/2006/relationships/image" Target="../media/image706.png"/><Relationship Id="rId84" Type="http://schemas.openxmlformats.org/officeDocument/2006/relationships/customXml" Target="../ink/ink5939.xml"/><Relationship Id="rId89" Type="http://schemas.openxmlformats.org/officeDocument/2006/relationships/image" Target="../media/image766.png"/><Relationship Id="rId16" Type="http://schemas.openxmlformats.org/officeDocument/2006/relationships/customXml" Target="../ink/ink5904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5912.xml"/><Relationship Id="rId37" Type="http://schemas.openxmlformats.org/officeDocument/2006/relationships/customXml" Target="../ink/ink5915.xml"/><Relationship Id="rId53" Type="http://schemas.openxmlformats.org/officeDocument/2006/relationships/customXml" Target="../ink/ink5923.xml"/><Relationship Id="rId58" Type="http://schemas.openxmlformats.org/officeDocument/2006/relationships/image" Target="../media/image701.png"/><Relationship Id="rId74" Type="http://schemas.openxmlformats.org/officeDocument/2006/relationships/customXml" Target="../ink/ink5934.xml"/><Relationship Id="rId79" Type="http://schemas.openxmlformats.org/officeDocument/2006/relationships/image" Target="../media/image711.png"/><Relationship Id="rId102" Type="http://schemas.openxmlformats.org/officeDocument/2006/relationships/customXml" Target="../ink/ink5948.xml"/><Relationship Id="rId5" Type="http://schemas.openxmlformats.org/officeDocument/2006/relationships/image" Target="../media/image684.png"/><Relationship Id="rId90" Type="http://schemas.openxmlformats.org/officeDocument/2006/relationships/customXml" Target="../ink/ink5942.xml"/><Relationship Id="rId95" Type="http://schemas.openxmlformats.org/officeDocument/2006/relationships/image" Target="../media/image769.png"/><Relationship Id="rId22" Type="http://schemas.openxmlformats.org/officeDocument/2006/relationships/customXml" Target="../ink/ink5907.xml"/><Relationship Id="rId27" Type="http://schemas.openxmlformats.org/officeDocument/2006/relationships/image" Target="../media/image687.png"/><Relationship Id="rId43" Type="http://schemas.openxmlformats.org/officeDocument/2006/relationships/customXml" Target="../ink/ink5918.xml"/><Relationship Id="rId48" Type="http://schemas.openxmlformats.org/officeDocument/2006/relationships/image" Target="../media/image696.png"/><Relationship Id="rId64" Type="http://schemas.openxmlformats.org/officeDocument/2006/relationships/image" Target="../media/image704.png"/><Relationship Id="rId69" Type="http://schemas.openxmlformats.org/officeDocument/2006/relationships/customXml" Target="../ink/ink5931.xml"/><Relationship Id="rId80" Type="http://schemas.openxmlformats.org/officeDocument/2006/relationships/customXml" Target="../ink/ink5937.xml"/><Relationship Id="rId85" Type="http://schemas.openxmlformats.org/officeDocument/2006/relationships/image" Target="../media/image764.png"/><Relationship Id="rId12" Type="http://schemas.openxmlformats.org/officeDocument/2006/relationships/customXml" Target="../ink/ink5902.xml"/><Relationship Id="rId17" Type="http://schemas.openxmlformats.org/officeDocument/2006/relationships/image" Target="../media/image682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59" Type="http://schemas.openxmlformats.org/officeDocument/2006/relationships/customXml" Target="../ink/ink5926.xml"/><Relationship Id="rId103" Type="http://schemas.openxmlformats.org/officeDocument/2006/relationships/image" Target="../media/image773.png"/><Relationship Id="rId108" Type="http://schemas.openxmlformats.org/officeDocument/2006/relationships/customXml" Target="../ink/ink5951.xml"/><Relationship Id="rId54" Type="http://schemas.openxmlformats.org/officeDocument/2006/relationships/image" Target="../media/image699.png"/><Relationship Id="rId70" Type="http://schemas.openxmlformats.org/officeDocument/2006/relationships/customXml" Target="../ink/ink5932.xml"/><Relationship Id="rId75" Type="http://schemas.openxmlformats.org/officeDocument/2006/relationships/image" Target="../media/image709.png"/><Relationship Id="rId91" Type="http://schemas.openxmlformats.org/officeDocument/2006/relationships/image" Target="../media/image767.png"/><Relationship Id="rId96" Type="http://schemas.openxmlformats.org/officeDocument/2006/relationships/customXml" Target="../ink/ink59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99.xml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28" Type="http://schemas.openxmlformats.org/officeDocument/2006/relationships/customXml" Target="../ink/ink5910.xml"/><Relationship Id="rId36" Type="http://schemas.openxmlformats.org/officeDocument/2006/relationships/customXml" Target="../ink/ink5914.xml"/><Relationship Id="rId49" Type="http://schemas.openxmlformats.org/officeDocument/2006/relationships/customXml" Target="../ink/ink5921.xml"/><Relationship Id="rId57" Type="http://schemas.openxmlformats.org/officeDocument/2006/relationships/customXml" Target="../ink/ink5925.xml"/><Relationship Id="rId106" Type="http://schemas.openxmlformats.org/officeDocument/2006/relationships/customXml" Target="../ink/ink5950.xml"/><Relationship Id="rId10" Type="http://schemas.openxmlformats.org/officeDocument/2006/relationships/customXml" Target="../ink/ink5901.xml"/><Relationship Id="rId31" Type="http://schemas.openxmlformats.org/officeDocument/2006/relationships/image" Target="../media/image689.png"/><Relationship Id="rId44" Type="http://schemas.openxmlformats.org/officeDocument/2006/relationships/image" Target="../media/image695.png"/><Relationship Id="rId52" Type="http://schemas.openxmlformats.org/officeDocument/2006/relationships/image" Target="../media/image698.png"/><Relationship Id="rId60" Type="http://schemas.openxmlformats.org/officeDocument/2006/relationships/image" Target="../media/image702.png"/><Relationship Id="rId65" Type="http://schemas.openxmlformats.org/officeDocument/2006/relationships/customXml" Target="../ink/ink5929.xml"/><Relationship Id="rId73" Type="http://schemas.openxmlformats.org/officeDocument/2006/relationships/image" Target="../media/image708.png"/><Relationship Id="rId78" Type="http://schemas.openxmlformats.org/officeDocument/2006/relationships/customXml" Target="../ink/ink5936.xml"/><Relationship Id="rId81" Type="http://schemas.openxmlformats.org/officeDocument/2006/relationships/image" Target="../media/image761.png"/><Relationship Id="rId86" Type="http://schemas.openxmlformats.org/officeDocument/2006/relationships/customXml" Target="../ink/ink5940.xml"/><Relationship Id="rId94" Type="http://schemas.openxmlformats.org/officeDocument/2006/relationships/customXml" Target="../ink/ink5944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4" Type="http://schemas.openxmlformats.org/officeDocument/2006/relationships/customXml" Target="../ink/ink5898.xml"/><Relationship Id="rId9" Type="http://schemas.openxmlformats.org/officeDocument/2006/relationships/image" Target="../media/image679.png"/><Relationship Id="rId13" Type="http://schemas.openxmlformats.org/officeDocument/2006/relationships/image" Target="../media/image680.png"/><Relationship Id="rId18" Type="http://schemas.openxmlformats.org/officeDocument/2006/relationships/customXml" Target="../ink/ink5905.xml"/><Relationship Id="rId39" Type="http://schemas.openxmlformats.org/officeDocument/2006/relationships/customXml" Target="../ink/ink5916.xml"/><Relationship Id="rId109" Type="http://schemas.openxmlformats.org/officeDocument/2006/relationships/image" Target="../media/image776.png"/><Relationship Id="rId34" Type="http://schemas.openxmlformats.org/officeDocument/2006/relationships/customXml" Target="../ink/ink5913.xml"/><Relationship Id="rId50" Type="http://schemas.openxmlformats.org/officeDocument/2006/relationships/image" Target="../media/image697.png"/><Relationship Id="rId55" Type="http://schemas.openxmlformats.org/officeDocument/2006/relationships/customXml" Target="../ink/ink5924.xml"/><Relationship Id="rId76" Type="http://schemas.openxmlformats.org/officeDocument/2006/relationships/customXml" Target="../ink/ink5935.xml"/><Relationship Id="rId97" Type="http://schemas.openxmlformats.org/officeDocument/2006/relationships/image" Target="../media/image770.png"/><Relationship Id="rId104" Type="http://schemas.openxmlformats.org/officeDocument/2006/relationships/customXml" Target="../ink/ink5949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5943.xml"/><Relationship Id="rId2" Type="http://schemas.openxmlformats.org/officeDocument/2006/relationships/customXml" Target="../ink/ink5897.xml"/><Relationship Id="rId29" Type="http://schemas.openxmlformats.org/officeDocument/2006/relationships/image" Target="../media/image688.png"/><Relationship Id="rId24" Type="http://schemas.openxmlformats.org/officeDocument/2006/relationships/customXml" Target="../ink/ink5908.xml"/><Relationship Id="rId40" Type="http://schemas.openxmlformats.org/officeDocument/2006/relationships/image" Target="../media/image693.png"/><Relationship Id="rId45" Type="http://schemas.openxmlformats.org/officeDocument/2006/relationships/customXml" Target="../ink/ink5919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5952.xml"/><Relationship Id="rId61" Type="http://schemas.openxmlformats.org/officeDocument/2006/relationships/customXml" Target="../ink/ink5927.xml"/><Relationship Id="rId82" Type="http://schemas.openxmlformats.org/officeDocument/2006/relationships/customXml" Target="../ink/ink5938.xml"/><Relationship Id="rId19" Type="http://schemas.openxmlformats.org/officeDocument/2006/relationships/image" Target="../media/image30.png"/><Relationship Id="rId14" Type="http://schemas.openxmlformats.org/officeDocument/2006/relationships/customXml" Target="../ink/ink5903.xml"/><Relationship Id="rId30" Type="http://schemas.openxmlformats.org/officeDocument/2006/relationships/customXml" Target="../ink/ink5911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5947.xml"/><Relationship Id="rId105" Type="http://schemas.openxmlformats.org/officeDocument/2006/relationships/image" Target="../media/image774.png"/><Relationship Id="rId8" Type="http://schemas.openxmlformats.org/officeDocument/2006/relationships/customXml" Target="../ink/ink5900.xml"/><Relationship Id="rId51" Type="http://schemas.openxmlformats.org/officeDocument/2006/relationships/customXml" Target="../ink/ink5922.xml"/><Relationship Id="rId72" Type="http://schemas.openxmlformats.org/officeDocument/2006/relationships/customXml" Target="../ink/ink5933.xml"/><Relationship Id="rId93" Type="http://schemas.openxmlformats.org/officeDocument/2006/relationships/image" Target="../media/image768.png"/><Relationship Id="rId98" Type="http://schemas.openxmlformats.org/officeDocument/2006/relationships/customXml" Target="../ink/ink5946.xml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5930.xml"/><Relationship Id="rId20" Type="http://schemas.openxmlformats.org/officeDocument/2006/relationships/customXml" Target="../ink/ink5906.xml"/><Relationship Id="rId41" Type="http://schemas.openxmlformats.org/officeDocument/2006/relationships/customXml" Target="../ink/ink5917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5941.xml"/><Relationship Id="rId111" Type="http://schemas.openxmlformats.org/officeDocument/2006/relationships/image" Target="../media/image777.png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65.xml"/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47" Type="http://schemas.openxmlformats.org/officeDocument/2006/relationships/customXml" Target="../ink/ink5976.xml"/><Relationship Id="rId63" Type="http://schemas.openxmlformats.org/officeDocument/2006/relationships/customXml" Target="../ink/ink5984.xml"/><Relationship Id="rId68" Type="http://schemas.openxmlformats.org/officeDocument/2006/relationships/image" Target="../media/image706.png"/><Relationship Id="rId84" Type="http://schemas.openxmlformats.org/officeDocument/2006/relationships/customXml" Target="../ink/ink5995.xml"/><Relationship Id="rId89" Type="http://schemas.openxmlformats.org/officeDocument/2006/relationships/image" Target="../media/image766.png"/><Relationship Id="rId112" Type="http://schemas.openxmlformats.org/officeDocument/2006/relationships/customXml" Target="../ink/ink6009.xml"/><Relationship Id="rId16" Type="http://schemas.openxmlformats.org/officeDocument/2006/relationships/customXml" Target="../ink/ink5960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5968.xml"/><Relationship Id="rId37" Type="http://schemas.openxmlformats.org/officeDocument/2006/relationships/customXml" Target="../ink/ink5971.xml"/><Relationship Id="rId53" Type="http://schemas.openxmlformats.org/officeDocument/2006/relationships/customXml" Target="../ink/ink5979.xml"/><Relationship Id="rId58" Type="http://schemas.openxmlformats.org/officeDocument/2006/relationships/image" Target="../media/image701.png"/><Relationship Id="rId74" Type="http://schemas.openxmlformats.org/officeDocument/2006/relationships/customXml" Target="../ink/ink5990.xml"/><Relationship Id="rId79" Type="http://schemas.openxmlformats.org/officeDocument/2006/relationships/image" Target="../media/image711.png"/><Relationship Id="rId102" Type="http://schemas.openxmlformats.org/officeDocument/2006/relationships/customXml" Target="../ink/ink6004.xml"/><Relationship Id="rId123" Type="http://schemas.openxmlformats.org/officeDocument/2006/relationships/image" Target="../media/image783.png"/><Relationship Id="rId5" Type="http://schemas.openxmlformats.org/officeDocument/2006/relationships/image" Target="../media/image684.png"/><Relationship Id="rId90" Type="http://schemas.openxmlformats.org/officeDocument/2006/relationships/customXml" Target="../ink/ink5998.xml"/><Relationship Id="rId95" Type="http://schemas.openxmlformats.org/officeDocument/2006/relationships/image" Target="../media/image769.png"/><Relationship Id="rId22" Type="http://schemas.openxmlformats.org/officeDocument/2006/relationships/customXml" Target="../ink/ink5963.xml"/><Relationship Id="rId27" Type="http://schemas.openxmlformats.org/officeDocument/2006/relationships/image" Target="../media/image687.png"/><Relationship Id="rId43" Type="http://schemas.openxmlformats.org/officeDocument/2006/relationships/customXml" Target="../ink/ink5974.xml"/><Relationship Id="rId48" Type="http://schemas.openxmlformats.org/officeDocument/2006/relationships/image" Target="../media/image696.png"/><Relationship Id="rId64" Type="http://schemas.openxmlformats.org/officeDocument/2006/relationships/image" Target="../media/image704.png"/><Relationship Id="rId69" Type="http://schemas.openxmlformats.org/officeDocument/2006/relationships/customXml" Target="../ink/ink5987.xml"/><Relationship Id="rId113" Type="http://schemas.openxmlformats.org/officeDocument/2006/relationships/image" Target="../media/image778.png"/><Relationship Id="rId118" Type="http://schemas.openxmlformats.org/officeDocument/2006/relationships/customXml" Target="../ink/ink6012.xml"/><Relationship Id="rId80" Type="http://schemas.openxmlformats.org/officeDocument/2006/relationships/customXml" Target="../ink/ink5993.xml"/><Relationship Id="rId85" Type="http://schemas.openxmlformats.org/officeDocument/2006/relationships/image" Target="../media/image764.png"/><Relationship Id="rId12" Type="http://schemas.openxmlformats.org/officeDocument/2006/relationships/customXml" Target="../ink/ink5958.xml"/><Relationship Id="rId17" Type="http://schemas.openxmlformats.org/officeDocument/2006/relationships/image" Target="../media/image682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59" Type="http://schemas.openxmlformats.org/officeDocument/2006/relationships/customXml" Target="../ink/ink5982.xml"/><Relationship Id="rId103" Type="http://schemas.openxmlformats.org/officeDocument/2006/relationships/image" Target="../media/image773.png"/><Relationship Id="rId108" Type="http://schemas.openxmlformats.org/officeDocument/2006/relationships/customXml" Target="../ink/ink6007.xml"/><Relationship Id="rId54" Type="http://schemas.openxmlformats.org/officeDocument/2006/relationships/image" Target="../media/image699.png"/><Relationship Id="rId70" Type="http://schemas.openxmlformats.org/officeDocument/2006/relationships/customXml" Target="../ink/ink5988.xml"/><Relationship Id="rId75" Type="http://schemas.openxmlformats.org/officeDocument/2006/relationships/image" Target="../media/image709.png"/><Relationship Id="rId91" Type="http://schemas.openxmlformats.org/officeDocument/2006/relationships/image" Target="../media/image767.png"/><Relationship Id="rId96" Type="http://schemas.openxmlformats.org/officeDocument/2006/relationships/customXml" Target="../ink/ink60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55.xml"/><Relationship Id="rId23" Type="http://schemas.openxmlformats.org/officeDocument/2006/relationships/image" Target="../media/image685.png"/><Relationship Id="rId28" Type="http://schemas.openxmlformats.org/officeDocument/2006/relationships/customXml" Target="../ink/ink5966.xml"/><Relationship Id="rId49" Type="http://schemas.openxmlformats.org/officeDocument/2006/relationships/customXml" Target="../ink/ink5977.xml"/><Relationship Id="rId114" Type="http://schemas.openxmlformats.org/officeDocument/2006/relationships/customXml" Target="../ink/ink6010.xml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5985.xml"/><Relationship Id="rId81" Type="http://schemas.openxmlformats.org/officeDocument/2006/relationships/image" Target="../media/image761.png"/><Relationship Id="rId86" Type="http://schemas.openxmlformats.org/officeDocument/2006/relationships/customXml" Target="../ink/ink5996.xml"/><Relationship Id="rId4" Type="http://schemas.openxmlformats.org/officeDocument/2006/relationships/customXml" Target="../ink/ink5954.xml"/><Relationship Id="rId9" Type="http://schemas.openxmlformats.org/officeDocument/2006/relationships/image" Target="../media/image679.png"/><Relationship Id="rId13" Type="http://schemas.openxmlformats.org/officeDocument/2006/relationships/image" Target="../media/image680.png"/><Relationship Id="rId18" Type="http://schemas.openxmlformats.org/officeDocument/2006/relationships/customXml" Target="../ink/ink5961.xml"/><Relationship Id="rId39" Type="http://schemas.openxmlformats.org/officeDocument/2006/relationships/customXml" Target="../ink/ink5972.xml"/><Relationship Id="rId109" Type="http://schemas.openxmlformats.org/officeDocument/2006/relationships/image" Target="../media/image776.png"/><Relationship Id="rId34" Type="http://schemas.openxmlformats.org/officeDocument/2006/relationships/customXml" Target="../ink/ink5969.xml"/><Relationship Id="rId50" Type="http://schemas.openxmlformats.org/officeDocument/2006/relationships/image" Target="../media/image697.png"/><Relationship Id="rId55" Type="http://schemas.openxmlformats.org/officeDocument/2006/relationships/customXml" Target="../ink/ink5980.xml"/><Relationship Id="rId76" Type="http://schemas.openxmlformats.org/officeDocument/2006/relationships/customXml" Target="../ink/ink5991.xml"/><Relationship Id="rId97" Type="http://schemas.openxmlformats.org/officeDocument/2006/relationships/image" Target="../media/image770.png"/><Relationship Id="rId104" Type="http://schemas.openxmlformats.org/officeDocument/2006/relationships/customXml" Target="../ink/ink6005.xml"/><Relationship Id="rId120" Type="http://schemas.openxmlformats.org/officeDocument/2006/relationships/customXml" Target="../ink/ink6013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5999.xml"/><Relationship Id="rId2" Type="http://schemas.openxmlformats.org/officeDocument/2006/relationships/customXml" Target="../ink/ink5953.xml"/><Relationship Id="rId29" Type="http://schemas.openxmlformats.org/officeDocument/2006/relationships/image" Target="../media/image688.png"/><Relationship Id="rId24" Type="http://schemas.openxmlformats.org/officeDocument/2006/relationships/customXml" Target="../ink/ink5964.xml"/><Relationship Id="rId40" Type="http://schemas.openxmlformats.org/officeDocument/2006/relationships/image" Target="../media/image693.png"/><Relationship Id="rId45" Type="http://schemas.openxmlformats.org/officeDocument/2006/relationships/customXml" Target="../ink/ink5975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008.xml"/><Relationship Id="rId115" Type="http://schemas.openxmlformats.org/officeDocument/2006/relationships/image" Target="../media/image779.png"/><Relationship Id="rId61" Type="http://schemas.openxmlformats.org/officeDocument/2006/relationships/customXml" Target="../ink/ink5983.xml"/><Relationship Id="rId82" Type="http://schemas.openxmlformats.org/officeDocument/2006/relationships/customXml" Target="../ink/ink5994.xml"/><Relationship Id="rId19" Type="http://schemas.openxmlformats.org/officeDocument/2006/relationships/image" Target="../media/image30.png"/><Relationship Id="rId14" Type="http://schemas.openxmlformats.org/officeDocument/2006/relationships/customXml" Target="../ink/ink5959.xml"/><Relationship Id="rId30" Type="http://schemas.openxmlformats.org/officeDocument/2006/relationships/customXml" Target="../ink/ink5967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003.xml"/><Relationship Id="rId105" Type="http://schemas.openxmlformats.org/officeDocument/2006/relationships/image" Target="../media/image774.png"/><Relationship Id="rId8" Type="http://schemas.openxmlformats.org/officeDocument/2006/relationships/customXml" Target="../ink/ink5956.xml"/><Relationship Id="rId51" Type="http://schemas.openxmlformats.org/officeDocument/2006/relationships/customXml" Target="../ink/ink5978.xml"/><Relationship Id="rId72" Type="http://schemas.openxmlformats.org/officeDocument/2006/relationships/customXml" Target="../ink/ink5989.xml"/><Relationship Id="rId93" Type="http://schemas.openxmlformats.org/officeDocument/2006/relationships/image" Target="../media/image768.png"/><Relationship Id="rId98" Type="http://schemas.openxmlformats.org/officeDocument/2006/relationships/customXml" Target="../ink/ink6002.xml"/><Relationship Id="rId121" Type="http://schemas.openxmlformats.org/officeDocument/2006/relationships/image" Target="../media/image782.png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5986.xml"/><Relationship Id="rId116" Type="http://schemas.openxmlformats.org/officeDocument/2006/relationships/customXml" Target="../ink/ink6011.xml"/><Relationship Id="rId20" Type="http://schemas.openxmlformats.org/officeDocument/2006/relationships/customXml" Target="../ink/ink5962.xml"/><Relationship Id="rId41" Type="http://schemas.openxmlformats.org/officeDocument/2006/relationships/customXml" Target="../ink/ink5973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5997.xml"/><Relationship Id="rId111" Type="http://schemas.openxmlformats.org/officeDocument/2006/relationships/image" Target="../media/image777.png"/><Relationship Id="rId15" Type="http://schemas.openxmlformats.org/officeDocument/2006/relationships/image" Target="../media/image681.png"/><Relationship Id="rId36" Type="http://schemas.openxmlformats.org/officeDocument/2006/relationships/customXml" Target="../ink/ink5970.xml"/><Relationship Id="rId57" Type="http://schemas.openxmlformats.org/officeDocument/2006/relationships/customXml" Target="../ink/ink5981.xml"/><Relationship Id="rId106" Type="http://schemas.openxmlformats.org/officeDocument/2006/relationships/customXml" Target="../ink/ink6006.xml"/><Relationship Id="rId10" Type="http://schemas.openxmlformats.org/officeDocument/2006/relationships/customXml" Target="../ink/ink5957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5992.xml"/><Relationship Id="rId94" Type="http://schemas.openxmlformats.org/officeDocument/2006/relationships/customXml" Target="../ink/ink6000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014.xml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47" Type="http://schemas.openxmlformats.org/officeDocument/2006/relationships/customXml" Target="../ink/ink6038.xml"/><Relationship Id="rId63" Type="http://schemas.openxmlformats.org/officeDocument/2006/relationships/customXml" Target="../ink/ink6046.xml"/><Relationship Id="rId68" Type="http://schemas.openxmlformats.org/officeDocument/2006/relationships/image" Target="../media/image706.png"/><Relationship Id="rId84" Type="http://schemas.openxmlformats.org/officeDocument/2006/relationships/customXml" Target="../ink/ink6057.xml"/><Relationship Id="rId89" Type="http://schemas.openxmlformats.org/officeDocument/2006/relationships/image" Target="../media/image766.png"/><Relationship Id="rId112" Type="http://schemas.openxmlformats.org/officeDocument/2006/relationships/customXml" Target="../ink/ink6071.xml"/><Relationship Id="rId16" Type="http://schemas.openxmlformats.org/officeDocument/2006/relationships/customXml" Target="../ink/ink6022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030.xml"/><Relationship Id="rId37" Type="http://schemas.openxmlformats.org/officeDocument/2006/relationships/customXml" Target="../ink/ink6033.xml"/><Relationship Id="rId53" Type="http://schemas.openxmlformats.org/officeDocument/2006/relationships/customXml" Target="../ink/ink6041.xml"/><Relationship Id="rId58" Type="http://schemas.openxmlformats.org/officeDocument/2006/relationships/image" Target="../media/image701.png"/><Relationship Id="rId74" Type="http://schemas.openxmlformats.org/officeDocument/2006/relationships/customXml" Target="../ink/ink6052.xml"/><Relationship Id="rId79" Type="http://schemas.openxmlformats.org/officeDocument/2006/relationships/image" Target="../media/image711.png"/><Relationship Id="rId102" Type="http://schemas.openxmlformats.org/officeDocument/2006/relationships/customXml" Target="../ink/ink6066.xml"/><Relationship Id="rId123" Type="http://schemas.openxmlformats.org/officeDocument/2006/relationships/image" Target="../media/image783.png"/><Relationship Id="rId128" Type="http://schemas.openxmlformats.org/officeDocument/2006/relationships/customXml" Target="../ink/ink6079.xml"/><Relationship Id="rId5" Type="http://schemas.openxmlformats.org/officeDocument/2006/relationships/image" Target="../media/image684.png"/><Relationship Id="rId90" Type="http://schemas.openxmlformats.org/officeDocument/2006/relationships/customXml" Target="../ink/ink6060.xml"/><Relationship Id="rId95" Type="http://schemas.openxmlformats.org/officeDocument/2006/relationships/image" Target="../media/image769.png"/><Relationship Id="rId22" Type="http://schemas.openxmlformats.org/officeDocument/2006/relationships/customXml" Target="../ink/ink6025.xml"/><Relationship Id="rId27" Type="http://schemas.openxmlformats.org/officeDocument/2006/relationships/image" Target="../media/image687.png"/><Relationship Id="rId43" Type="http://schemas.openxmlformats.org/officeDocument/2006/relationships/customXml" Target="../ink/ink6036.xml"/><Relationship Id="rId48" Type="http://schemas.openxmlformats.org/officeDocument/2006/relationships/image" Target="../media/image696.png"/><Relationship Id="rId64" Type="http://schemas.openxmlformats.org/officeDocument/2006/relationships/image" Target="../media/image704.png"/><Relationship Id="rId69" Type="http://schemas.openxmlformats.org/officeDocument/2006/relationships/customXml" Target="../ink/ink6049.xml"/><Relationship Id="rId113" Type="http://schemas.openxmlformats.org/officeDocument/2006/relationships/image" Target="../media/image778.png"/><Relationship Id="rId118" Type="http://schemas.openxmlformats.org/officeDocument/2006/relationships/customXml" Target="../ink/ink6074.xml"/><Relationship Id="rId80" Type="http://schemas.openxmlformats.org/officeDocument/2006/relationships/customXml" Target="../ink/ink6055.xml"/><Relationship Id="rId85" Type="http://schemas.openxmlformats.org/officeDocument/2006/relationships/image" Target="../media/image764.png"/><Relationship Id="rId12" Type="http://schemas.openxmlformats.org/officeDocument/2006/relationships/customXml" Target="../ink/ink6020.xml"/><Relationship Id="rId17" Type="http://schemas.openxmlformats.org/officeDocument/2006/relationships/image" Target="../media/image682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59" Type="http://schemas.openxmlformats.org/officeDocument/2006/relationships/customXml" Target="../ink/ink6044.xml"/><Relationship Id="rId103" Type="http://schemas.openxmlformats.org/officeDocument/2006/relationships/image" Target="../media/image773.png"/><Relationship Id="rId108" Type="http://schemas.openxmlformats.org/officeDocument/2006/relationships/customXml" Target="../ink/ink6069.xml"/><Relationship Id="rId124" Type="http://schemas.openxmlformats.org/officeDocument/2006/relationships/customXml" Target="../ink/ink6077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0" Type="http://schemas.openxmlformats.org/officeDocument/2006/relationships/customXml" Target="../ink/ink6050.xml"/><Relationship Id="rId75" Type="http://schemas.openxmlformats.org/officeDocument/2006/relationships/image" Target="../media/image709.png"/><Relationship Id="rId91" Type="http://schemas.openxmlformats.org/officeDocument/2006/relationships/image" Target="../media/image767.png"/><Relationship Id="rId96" Type="http://schemas.openxmlformats.org/officeDocument/2006/relationships/customXml" Target="../ink/ink60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17.xml"/><Relationship Id="rId23" Type="http://schemas.openxmlformats.org/officeDocument/2006/relationships/image" Target="../media/image685.png"/><Relationship Id="rId28" Type="http://schemas.openxmlformats.org/officeDocument/2006/relationships/customXml" Target="../ink/ink6028.xml"/><Relationship Id="rId49" Type="http://schemas.openxmlformats.org/officeDocument/2006/relationships/customXml" Target="../ink/ink6039.xml"/><Relationship Id="rId114" Type="http://schemas.openxmlformats.org/officeDocument/2006/relationships/customXml" Target="../ink/ink6072.xml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6047.xml"/><Relationship Id="rId81" Type="http://schemas.openxmlformats.org/officeDocument/2006/relationships/image" Target="../media/image761.png"/><Relationship Id="rId86" Type="http://schemas.openxmlformats.org/officeDocument/2006/relationships/customXml" Target="../ink/ink6058.xml"/><Relationship Id="rId130" Type="http://schemas.openxmlformats.org/officeDocument/2006/relationships/customXml" Target="../ink/ink6080.xml"/><Relationship Id="rId13" Type="http://schemas.openxmlformats.org/officeDocument/2006/relationships/image" Target="../media/image680.png"/><Relationship Id="rId18" Type="http://schemas.openxmlformats.org/officeDocument/2006/relationships/customXml" Target="../ink/ink6023.xml"/><Relationship Id="rId39" Type="http://schemas.openxmlformats.org/officeDocument/2006/relationships/customXml" Target="../ink/ink6034.xml"/><Relationship Id="rId109" Type="http://schemas.openxmlformats.org/officeDocument/2006/relationships/image" Target="../media/image776.png"/><Relationship Id="rId34" Type="http://schemas.openxmlformats.org/officeDocument/2006/relationships/customXml" Target="../ink/ink6031.xml"/><Relationship Id="rId50" Type="http://schemas.openxmlformats.org/officeDocument/2006/relationships/image" Target="../media/image697.png"/><Relationship Id="rId55" Type="http://schemas.openxmlformats.org/officeDocument/2006/relationships/customXml" Target="../ink/ink6042.xml"/><Relationship Id="rId76" Type="http://schemas.openxmlformats.org/officeDocument/2006/relationships/customXml" Target="../ink/ink6053.xml"/><Relationship Id="rId97" Type="http://schemas.openxmlformats.org/officeDocument/2006/relationships/image" Target="../media/image770.png"/><Relationship Id="rId104" Type="http://schemas.openxmlformats.org/officeDocument/2006/relationships/customXml" Target="../ink/ink6067.xml"/><Relationship Id="rId120" Type="http://schemas.openxmlformats.org/officeDocument/2006/relationships/customXml" Target="../ink/ink6075.xml"/><Relationship Id="rId125" Type="http://schemas.openxmlformats.org/officeDocument/2006/relationships/image" Target="../media/image784.png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6061.xml"/><Relationship Id="rId2" Type="http://schemas.openxmlformats.org/officeDocument/2006/relationships/customXml" Target="../ink/ink6015.xml"/><Relationship Id="rId29" Type="http://schemas.openxmlformats.org/officeDocument/2006/relationships/image" Target="../media/image688.png"/><Relationship Id="rId24" Type="http://schemas.openxmlformats.org/officeDocument/2006/relationships/customXml" Target="../ink/ink6026.xml"/><Relationship Id="rId40" Type="http://schemas.openxmlformats.org/officeDocument/2006/relationships/image" Target="../media/image693.png"/><Relationship Id="rId45" Type="http://schemas.openxmlformats.org/officeDocument/2006/relationships/customXml" Target="../ink/ink6037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070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61" Type="http://schemas.openxmlformats.org/officeDocument/2006/relationships/customXml" Target="../ink/ink6045.xml"/><Relationship Id="rId82" Type="http://schemas.openxmlformats.org/officeDocument/2006/relationships/customXml" Target="../ink/ink6056.xml"/><Relationship Id="rId19" Type="http://schemas.openxmlformats.org/officeDocument/2006/relationships/image" Target="../media/image30.png"/><Relationship Id="rId14" Type="http://schemas.openxmlformats.org/officeDocument/2006/relationships/customXml" Target="../ink/ink6021.xml"/><Relationship Id="rId30" Type="http://schemas.openxmlformats.org/officeDocument/2006/relationships/customXml" Target="../ink/ink6029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065.xml"/><Relationship Id="rId105" Type="http://schemas.openxmlformats.org/officeDocument/2006/relationships/image" Target="../media/image774.png"/><Relationship Id="rId126" Type="http://schemas.openxmlformats.org/officeDocument/2006/relationships/customXml" Target="../ink/ink6078.xml"/><Relationship Id="rId8" Type="http://schemas.openxmlformats.org/officeDocument/2006/relationships/customXml" Target="../ink/ink6018.xml"/><Relationship Id="rId51" Type="http://schemas.openxmlformats.org/officeDocument/2006/relationships/customXml" Target="../ink/ink6040.xml"/><Relationship Id="rId72" Type="http://schemas.openxmlformats.org/officeDocument/2006/relationships/customXml" Target="../ink/ink6051.xml"/><Relationship Id="rId93" Type="http://schemas.openxmlformats.org/officeDocument/2006/relationships/image" Target="../media/image768.png"/><Relationship Id="rId98" Type="http://schemas.openxmlformats.org/officeDocument/2006/relationships/customXml" Target="../ink/ink6064.xml"/><Relationship Id="rId121" Type="http://schemas.openxmlformats.org/officeDocument/2006/relationships/image" Target="../media/image782.png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048.xml"/><Relationship Id="rId116" Type="http://schemas.openxmlformats.org/officeDocument/2006/relationships/customXml" Target="../ink/ink6073.xml"/><Relationship Id="rId20" Type="http://schemas.openxmlformats.org/officeDocument/2006/relationships/customXml" Target="../ink/ink6024.xml"/><Relationship Id="rId41" Type="http://schemas.openxmlformats.org/officeDocument/2006/relationships/customXml" Target="../ink/ink6035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059.xml"/><Relationship Id="rId111" Type="http://schemas.openxmlformats.org/officeDocument/2006/relationships/image" Target="../media/image777.png"/><Relationship Id="rId15" Type="http://schemas.openxmlformats.org/officeDocument/2006/relationships/image" Target="../media/image681.png"/><Relationship Id="rId36" Type="http://schemas.openxmlformats.org/officeDocument/2006/relationships/customXml" Target="../ink/ink6032.xml"/><Relationship Id="rId57" Type="http://schemas.openxmlformats.org/officeDocument/2006/relationships/customXml" Target="../ink/ink6043.xml"/><Relationship Id="rId106" Type="http://schemas.openxmlformats.org/officeDocument/2006/relationships/customXml" Target="../ink/ink6068.xml"/><Relationship Id="rId127" Type="http://schemas.openxmlformats.org/officeDocument/2006/relationships/image" Target="../media/image785.png"/><Relationship Id="rId10" Type="http://schemas.openxmlformats.org/officeDocument/2006/relationships/customXml" Target="../ink/ink6019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054.xml"/><Relationship Id="rId94" Type="http://schemas.openxmlformats.org/officeDocument/2006/relationships/customXml" Target="../ink/ink6062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076.xml"/><Relationship Id="rId4" Type="http://schemas.openxmlformats.org/officeDocument/2006/relationships/customXml" Target="../ink/ink6016.xml"/><Relationship Id="rId9" Type="http://schemas.openxmlformats.org/officeDocument/2006/relationships/image" Target="../media/image679.png"/><Relationship Id="rId26" Type="http://schemas.openxmlformats.org/officeDocument/2006/relationships/customXml" Target="../ink/ink6027.xml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112.xml"/><Relationship Id="rId84" Type="http://schemas.openxmlformats.org/officeDocument/2006/relationships/customXml" Target="../ink/ink6123.xml"/><Relationship Id="rId138" Type="http://schemas.openxmlformats.org/officeDocument/2006/relationships/customXml" Target="../ink/ink6150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096.xml"/><Relationship Id="rId53" Type="http://schemas.openxmlformats.org/officeDocument/2006/relationships/customXml" Target="../ink/ink6107.xml"/><Relationship Id="rId74" Type="http://schemas.openxmlformats.org/officeDocument/2006/relationships/customXml" Target="../ink/ink6118.xml"/><Relationship Id="rId128" Type="http://schemas.openxmlformats.org/officeDocument/2006/relationships/customXml" Target="../ink/ink6145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22" Type="http://schemas.openxmlformats.org/officeDocument/2006/relationships/customXml" Target="../ink/ink6091.xml"/><Relationship Id="rId27" Type="http://schemas.openxmlformats.org/officeDocument/2006/relationships/image" Target="../media/image687.png"/><Relationship Id="rId43" Type="http://schemas.openxmlformats.org/officeDocument/2006/relationships/customXml" Target="../ink/ink6102.xml"/><Relationship Id="rId48" Type="http://schemas.openxmlformats.org/officeDocument/2006/relationships/image" Target="../media/image696.png"/><Relationship Id="rId64" Type="http://schemas.openxmlformats.org/officeDocument/2006/relationships/image" Target="../media/image704.png"/><Relationship Id="rId69" Type="http://schemas.openxmlformats.org/officeDocument/2006/relationships/customXml" Target="../ink/ink6115.xml"/><Relationship Id="rId113" Type="http://schemas.openxmlformats.org/officeDocument/2006/relationships/image" Target="../media/image778.png"/><Relationship Id="rId118" Type="http://schemas.openxmlformats.org/officeDocument/2006/relationships/customXml" Target="../ink/ink6140.xml"/><Relationship Id="rId134" Type="http://schemas.openxmlformats.org/officeDocument/2006/relationships/customXml" Target="../ink/ink6148.xml"/><Relationship Id="rId139" Type="http://schemas.openxmlformats.org/officeDocument/2006/relationships/image" Target="../media/image791.png"/><Relationship Id="rId80" Type="http://schemas.openxmlformats.org/officeDocument/2006/relationships/customXml" Target="../ink/ink6121.xml"/><Relationship Id="rId85" Type="http://schemas.openxmlformats.org/officeDocument/2006/relationships/image" Target="../media/image764.png"/><Relationship Id="rId12" Type="http://schemas.openxmlformats.org/officeDocument/2006/relationships/customXml" Target="../ink/ink6086.xml"/><Relationship Id="rId17" Type="http://schemas.openxmlformats.org/officeDocument/2006/relationships/image" Target="../media/image682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59" Type="http://schemas.openxmlformats.org/officeDocument/2006/relationships/customXml" Target="../ink/ink6110.xml"/><Relationship Id="rId103" Type="http://schemas.openxmlformats.org/officeDocument/2006/relationships/image" Target="../media/image773.png"/><Relationship Id="rId108" Type="http://schemas.openxmlformats.org/officeDocument/2006/relationships/customXml" Target="../ink/ink6135.xml"/><Relationship Id="rId124" Type="http://schemas.openxmlformats.org/officeDocument/2006/relationships/customXml" Target="../ink/ink6143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0" Type="http://schemas.openxmlformats.org/officeDocument/2006/relationships/customXml" Target="../ink/ink6116.xml"/><Relationship Id="rId75" Type="http://schemas.openxmlformats.org/officeDocument/2006/relationships/image" Target="../media/image709.png"/><Relationship Id="rId91" Type="http://schemas.openxmlformats.org/officeDocument/2006/relationships/image" Target="../media/image767.png"/><Relationship Id="rId96" Type="http://schemas.openxmlformats.org/officeDocument/2006/relationships/customXml" Target="../ink/ink6129.xml"/><Relationship Id="rId140" Type="http://schemas.openxmlformats.org/officeDocument/2006/relationships/customXml" Target="../ink/ink6151.xml"/><Relationship Id="rId145" Type="http://schemas.openxmlformats.org/officeDocument/2006/relationships/image" Target="../media/image7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83.xml"/><Relationship Id="rId23" Type="http://schemas.openxmlformats.org/officeDocument/2006/relationships/image" Target="../media/image685.png"/><Relationship Id="rId28" Type="http://schemas.openxmlformats.org/officeDocument/2006/relationships/customXml" Target="../ink/ink6094.xml"/><Relationship Id="rId49" Type="http://schemas.openxmlformats.org/officeDocument/2006/relationships/customXml" Target="../ink/ink6105.xml"/><Relationship Id="rId114" Type="http://schemas.openxmlformats.org/officeDocument/2006/relationships/customXml" Target="../ink/ink6138.xml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6113.xml"/><Relationship Id="rId81" Type="http://schemas.openxmlformats.org/officeDocument/2006/relationships/image" Target="../media/image761.png"/><Relationship Id="rId86" Type="http://schemas.openxmlformats.org/officeDocument/2006/relationships/customXml" Target="../ink/ink6124.xml"/><Relationship Id="rId130" Type="http://schemas.openxmlformats.org/officeDocument/2006/relationships/customXml" Target="../ink/ink6146.xml"/><Relationship Id="rId135" Type="http://schemas.openxmlformats.org/officeDocument/2006/relationships/image" Target="../media/image789.png"/><Relationship Id="rId13" Type="http://schemas.openxmlformats.org/officeDocument/2006/relationships/image" Target="../media/image680.png"/><Relationship Id="rId18" Type="http://schemas.openxmlformats.org/officeDocument/2006/relationships/customXml" Target="../ink/ink6089.xml"/><Relationship Id="rId39" Type="http://schemas.openxmlformats.org/officeDocument/2006/relationships/customXml" Target="../ink/ink6100.xml"/><Relationship Id="rId109" Type="http://schemas.openxmlformats.org/officeDocument/2006/relationships/image" Target="../media/image776.png"/><Relationship Id="rId34" Type="http://schemas.openxmlformats.org/officeDocument/2006/relationships/customXml" Target="../ink/ink6097.xml"/><Relationship Id="rId50" Type="http://schemas.openxmlformats.org/officeDocument/2006/relationships/image" Target="../media/image697.png"/><Relationship Id="rId55" Type="http://schemas.openxmlformats.org/officeDocument/2006/relationships/customXml" Target="../ink/ink6108.xml"/><Relationship Id="rId76" Type="http://schemas.openxmlformats.org/officeDocument/2006/relationships/customXml" Target="../ink/ink6119.xml"/><Relationship Id="rId97" Type="http://schemas.openxmlformats.org/officeDocument/2006/relationships/image" Target="../media/image770.png"/><Relationship Id="rId104" Type="http://schemas.openxmlformats.org/officeDocument/2006/relationships/customXml" Target="../ink/ink6133.xml"/><Relationship Id="rId120" Type="http://schemas.openxmlformats.org/officeDocument/2006/relationships/customXml" Target="../ink/ink6141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6154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6127.xml"/><Relationship Id="rId2" Type="http://schemas.openxmlformats.org/officeDocument/2006/relationships/customXml" Target="../ink/ink6081.xml"/><Relationship Id="rId29" Type="http://schemas.openxmlformats.org/officeDocument/2006/relationships/image" Target="../media/image688.png"/><Relationship Id="rId24" Type="http://schemas.openxmlformats.org/officeDocument/2006/relationships/customXml" Target="../ink/ink6092.xml"/><Relationship Id="rId40" Type="http://schemas.openxmlformats.org/officeDocument/2006/relationships/image" Target="../media/image693.png"/><Relationship Id="rId45" Type="http://schemas.openxmlformats.org/officeDocument/2006/relationships/customXml" Target="../ink/ink6103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136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6149.xml"/><Relationship Id="rId61" Type="http://schemas.openxmlformats.org/officeDocument/2006/relationships/customXml" Target="../ink/ink6111.xml"/><Relationship Id="rId82" Type="http://schemas.openxmlformats.org/officeDocument/2006/relationships/customXml" Target="../ink/ink6122.xml"/><Relationship Id="rId19" Type="http://schemas.openxmlformats.org/officeDocument/2006/relationships/image" Target="../media/image30.png"/><Relationship Id="rId14" Type="http://schemas.openxmlformats.org/officeDocument/2006/relationships/customXml" Target="../ink/ink6087.xml"/><Relationship Id="rId30" Type="http://schemas.openxmlformats.org/officeDocument/2006/relationships/customXml" Target="../ink/ink6095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131.xml"/><Relationship Id="rId105" Type="http://schemas.openxmlformats.org/officeDocument/2006/relationships/image" Target="../media/image774.png"/><Relationship Id="rId126" Type="http://schemas.openxmlformats.org/officeDocument/2006/relationships/customXml" Target="../ink/ink6144.xml"/><Relationship Id="rId147" Type="http://schemas.openxmlformats.org/officeDocument/2006/relationships/image" Target="../media/image795.png"/><Relationship Id="rId8" Type="http://schemas.openxmlformats.org/officeDocument/2006/relationships/customXml" Target="../ink/ink6084.xml"/><Relationship Id="rId51" Type="http://schemas.openxmlformats.org/officeDocument/2006/relationships/customXml" Target="../ink/ink6106.xml"/><Relationship Id="rId72" Type="http://schemas.openxmlformats.org/officeDocument/2006/relationships/customXml" Target="../ink/ink6117.xml"/><Relationship Id="rId93" Type="http://schemas.openxmlformats.org/officeDocument/2006/relationships/image" Target="../media/image768.png"/><Relationship Id="rId98" Type="http://schemas.openxmlformats.org/officeDocument/2006/relationships/customXml" Target="../ink/ink6130.xml"/><Relationship Id="rId121" Type="http://schemas.openxmlformats.org/officeDocument/2006/relationships/image" Target="../media/image782.png"/><Relationship Id="rId142" Type="http://schemas.openxmlformats.org/officeDocument/2006/relationships/customXml" Target="../ink/ink6152.xml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114.xml"/><Relationship Id="rId116" Type="http://schemas.openxmlformats.org/officeDocument/2006/relationships/customXml" Target="../ink/ink6139.xml"/><Relationship Id="rId137" Type="http://schemas.openxmlformats.org/officeDocument/2006/relationships/image" Target="../media/image790.png"/><Relationship Id="rId20" Type="http://schemas.openxmlformats.org/officeDocument/2006/relationships/customXml" Target="../ink/ink6090.xml"/><Relationship Id="rId41" Type="http://schemas.openxmlformats.org/officeDocument/2006/relationships/customXml" Target="../ink/ink6101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125.xml"/><Relationship Id="rId111" Type="http://schemas.openxmlformats.org/officeDocument/2006/relationships/image" Target="../media/image777.png"/><Relationship Id="rId132" Type="http://schemas.openxmlformats.org/officeDocument/2006/relationships/customXml" Target="../ink/ink6147.xml"/><Relationship Id="rId15" Type="http://schemas.openxmlformats.org/officeDocument/2006/relationships/image" Target="../media/image681.png"/><Relationship Id="rId36" Type="http://schemas.openxmlformats.org/officeDocument/2006/relationships/customXml" Target="../ink/ink6098.xml"/><Relationship Id="rId57" Type="http://schemas.openxmlformats.org/officeDocument/2006/relationships/customXml" Target="../ink/ink6109.xml"/><Relationship Id="rId106" Type="http://schemas.openxmlformats.org/officeDocument/2006/relationships/customXml" Target="../ink/ink6134.xml"/><Relationship Id="rId127" Type="http://schemas.openxmlformats.org/officeDocument/2006/relationships/image" Target="../media/image785.png"/><Relationship Id="rId10" Type="http://schemas.openxmlformats.org/officeDocument/2006/relationships/customXml" Target="../ink/ink6085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120.xml"/><Relationship Id="rId94" Type="http://schemas.openxmlformats.org/officeDocument/2006/relationships/customXml" Target="../ink/ink6128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142.xml"/><Relationship Id="rId143" Type="http://schemas.openxmlformats.org/officeDocument/2006/relationships/image" Target="../media/image793.png"/><Relationship Id="rId148" Type="http://schemas.openxmlformats.org/officeDocument/2006/relationships/customXml" Target="../ink/ink6155.xml"/><Relationship Id="rId4" Type="http://schemas.openxmlformats.org/officeDocument/2006/relationships/customXml" Target="../ink/ink6082.xml"/><Relationship Id="rId9" Type="http://schemas.openxmlformats.org/officeDocument/2006/relationships/image" Target="../media/image679.png"/><Relationship Id="rId26" Type="http://schemas.openxmlformats.org/officeDocument/2006/relationships/customXml" Target="../ink/ink6093.xml"/><Relationship Id="rId47" Type="http://schemas.openxmlformats.org/officeDocument/2006/relationships/customXml" Target="../ink/ink6104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137.xml"/><Relationship Id="rId133" Type="http://schemas.openxmlformats.org/officeDocument/2006/relationships/image" Target="../media/image788.png"/><Relationship Id="rId16" Type="http://schemas.openxmlformats.org/officeDocument/2006/relationships/customXml" Target="../ink/ink6088.xml"/><Relationship Id="rId37" Type="http://schemas.openxmlformats.org/officeDocument/2006/relationships/customXml" Target="../ink/ink6099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132.xml"/><Relationship Id="rId123" Type="http://schemas.openxmlformats.org/officeDocument/2006/relationships/image" Target="../media/image783.png"/><Relationship Id="rId144" Type="http://schemas.openxmlformats.org/officeDocument/2006/relationships/customXml" Target="../ink/ink6153.xml"/><Relationship Id="rId90" Type="http://schemas.openxmlformats.org/officeDocument/2006/relationships/customXml" Target="../ink/ink6126.xml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187.xml"/><Relationship Id="rId84" Type="http://schemas.openxmlformats.org/officeDocument/2006/relationships/customXml" Target="../ink/ink6198.xml"/><Relationship Id="rId138" Type="http://schemas.openxmlformats.org/officeDocument/2006/relationships/customXml" Target="../ink/ink6225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171.xml"/><Relationship Id="rId53" Type="http://schemas.openxmlformats.org/officeDocument/2006/relationships/customXml" Target="../ink/ink6182.xml"/><Relationship Id="rId74" Type="http://schemas.openxmlformats.org/officeDocument/2006/relationships/customXml" Target="../ink/ink6193.xml"/><Relationship Id="rId128" Type="http://schemas.openxmlformats.org/officeDocument/2006/relationships/customXml" Target="../ink/ink6220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22" Type="http://schemas.openxmlformats.org/officeDocument/2006/relationships/customXml" Target="../ink/ink6166.xml"/><Relationship Id="rId27" Type="http://schemas.openxmlformats.org/officeDocument/2006/relationships/image" Target="../media/image687.png"/><Relationship Id="rId43" Type="http://schemas.openxmlformats.org/officeDocument/2006/relationships/customXml" Target="../ink/ink6177.xml"/><Relationship Id="rId48" Type="http://schemas.openxmlformats.org/officeDocument/2006/relationships/image" Target="../media/image696.png"/><Relationship Id="rId64" Type="http://schemas.openxmlformats.org/officeDocument/2006/relationships/image" Target="../media/image704.png"/><Relationship Id="rId69" Type="http://schemas.openxmlformats.org/officeDocument/2006/relationships/customXml" Target="../ink/ink6190.xml"/><Relationship Id="rId113" Type="http://schemas.openxmlformats.org/officeDocument/2006/relationships/image" Target="../media/image778.png"/><Relationship Id="rId118" Type="http://schemas.openxmlformats.org/officeDocument/2006/relationships/customXml" Target="../ink/ink6215.xml"/><Relationship Id="rId134" Type="http://schemas.openxmlformats.org/officeDocument/2006/relationships/customXml" Target="../ink/ink6223.xml"/><Relationship Id="rId139" Type="http://schemas.openxmlformats.org/officeDocument/2006/relationships/image" Target="../media/image791.png"/><Relationship Id="rId80" Type="http://schemas.openxmlformats.org/officeDocument/2006/relationships/customXml" Target="../ink/ink6196.xml"/><Relationship Id="rId85" Type="http://schemas.openxmlformats.org/officeDocument/2006/relationships/image" Target="../media/image764.png"/><Relationship Id="rId150" Type="http://schemas.openxmlformats.org/officeDocument/2006/relationships/customXml" Target="../ink/ink6231.xml"/><Relationship Id="rId12" Type="http://schemas.openxmlformats.org/officeDocument/2006/relationships/customXml" Target="../ink/ink6161.xml"/><Relationship Id="rId17" Type="http://schemas.openxmlformats.org/officeDocument/2006/relationships/image" Target="../media/image682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59" Type="http://schemas.openxmlformats.org/officeDocument/2006/relationships/customXml" Target="../ink/ink6185.xml"/><Relationship Id="rId103" Type="http://schemas.openxmlformats.org/officeDocument/2006/relationships/image" Target="../media/image773.png"/><Relationship Id="rId108" Type="http://schemas.openxmlformats.org/officeDocument/2006/relationships/customXml" Target="../ink/ink6210.xml"/><Relationship Id="rId124" Type="http://schemas.openxmlformats.org/officeDocument/2006/relationships/customXml" Target="../ink/ink6218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0" Type="http://schemas.openxmlformats.org/officeDocument/2006/relationships/customXml" Target="../ink/ink6191.xml"/><Relationship Id="rId75" Type="http://schemas.openxmlformats.org/officeDocument/2006/relationships/image" Target="../media/image709.png"/><Relationship Id="rId91" Type="http://schemas.openxmlformats.org/officeDocument/2006/relationships/image" Target="../media/image767.png"/><Relationship Id="rId96" Type="http://schemas.openxmlformats.org/officeDocument/2006/relationships/customXml" Target="../ink/ink6204.xml"/><Relationship Id="rId140" Type="http://schemas.openxmlformats.org/officeDocument/2006/relationships/customXml" Target="../ink/ink6226.xml"/><Relationship Id="rId145" Type="http://schemas.openxmlformats.org/officeDocument/2006/relationships/image" Target="../media/image7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58.xml"/><Relationship Id="rId23" Type="http://schemas.openxmlformats.org/officeDocument/2006/relationships/image" Target="../media/image685.png"/><Relationship Id="rId28" Type="http://schemas.openxmlformats.org/officeDocument/2006/relationships/customXml" Target="../ink/ink6169.xml"/><Relationship Id="rId49" Type="http://schemas.openxmlformats.org/officeDocument/2006/relationships/customXml" Target="../ink/ink6180.xml"/><Relationship Id="rId114" Type="http://schemas.openxmlformats.org/officeDocument/2006/relationships/customXml" Target="../ink/ink6213.xml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6188.xml"/><Relationship Id="rId81" Type="http://schemas.openxmlformats.org/officeDocument/2006/relationships/image" Target="../media/image761.png"/><Relationship Id="rId86" Type="http://schemas.openxmlformats.org/officeDocument/2006/relationships/customXml" Target="../ink/ink6199.xml"/><Relationship Id="rId130" Type="http://schemas.openxmlformats.org/officeDocument/2006/relationships/customXml" Target="../ink/ink6221.xml"/><Relationship Id="rId135" Type="http://schemas.openxmlformats.org/officeDocument/2006/relationships/image" Target="../media/image789.png"/><Relationship Id="rId151" Type="http://schemas.openxmlformats.org/officeDocument/2006/relationships/image" Target="../media/image797.png"/><Relationship Id="rId13" Type="http://schemas.openxmlformats.org/officeDocument/2006/relationships/image" Target="../media/image680.png"/><Relationship Id="rId18" Type="http://schemas.openxmlformats.org/officeDocument/2006/relationships/customXml" Target="../ink/ink6164.xml"/><Relationship Id="rId39" Type="http://schemas.openxmlformats.org/officeDocument/2006/relationships/customXml" Target="../ink/ink6175.xml"/><Relationship Id="rId109" Type="http://schemas.openxmlformats.org/officeDocument/2006/relationships/image" Target="../media/image776.png"/><Relationship Id="rId34" Type="http://schemas.openxmlformats.org/officeDocument/2006/relationships/customXml" Target="../ink/ink6172.xml"/><Relationship Id="rId50" Type="http://schemas.openxmlformats.org/officeDocument/2006/relationships/image" Target="../media/image697.png"/><Relationship Id="rId55" Type="http://schemas.openxmlformats.org/officeDocument/2006/relationships/customXml" Target="../ink/ink6183.xml"/><Relationship Id="rId76" Type="http://schemas.openxmlformats.org/officeDocument/2006/relationships/customXml" Target="../ink/ink6194.xml"/><Relationship Id="rId97" Type="http://schemas.openxmlformats.org/officeDocument/2006/relationships/image" Target="../media/image770.png"/><Relationship Id="rId104" Type="http://schemas.openxmlformats.org/officeDocument/2006/relationships/customXml" Target="../ink/ink6208.xml"/><Relationship Id="rId120" Type="http://schemas.openxmlformats.org/officeDocument/2006/relationships/customXml" Target="../ink/ink6216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6229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6202.xml"/><Relationship Id="rId2" Type="http://schemas.openxmlformats.org/officeDocument/2006/relationships/customXml" Target="../ink/ink6156.xml"/><Relationship Id="rId29" Type="http://schemas.openxmlformats.org/officeDocument/2006/relationships/image" Target="../media/image688.png"/><Relationship Id="rId24" Type="http://schemas.openxmlformats.org/officeDocument/2006/relationships/customXml" Target="../ink/ink6167.xml"/><Relationship Id="rId40" Type="http://schemas.openxmlformats.org/officeDocument/2006/relationships/image" Target="../media/image693.png"/><Relationship Id="rId45" Type="http://schemas.openxmlformats.org/officeDocument/2006/relationships/customXml" Target="../ink/ink6178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211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6224.xml"/><Relationship Id="rId61" Type="http://schemas.openxmlformats.org/officeDocument/2006/relationships/customXml" Target="../ink/ink6186.xml"/><Relationship Id="rId82" Type="http://schemas.openxmlformats.org/officeDocument/2006/relationships/customXml" Target="../ink/ink6197.xml"/><Relationship Id="rId19" Type="http://schemas.openxmlformats.org/officeDocument/2006/relationships/image" Target="../media/image30.png"/><Relationship Id="rId14" Type="http://schemas.openxmlformats.org/officeDocument/2006/relationships/customXml" Target="../ink/ink6162.xml"/><Relationship Id="rId30" Type="http://schemas.openxmlformats.org/officeDocument/2006/relationships/customXml" Target="../ink/ink6170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206.xml"/><Relationship Id="rId105" Type="http://schemas.openxmlformats.org/officeDocument/2006/relationships/image" Target="../media/image774.png"/><Relationship Id="rId126" Type="http://schemas.openxmlformats.org/officeDocument/2006/relationships/customXml" Target="../ink/ink6219.xml"/><Relationship Id="rId147" Type="http://schemas.openxmlformats.org/officeDocument/2006/relationships/image" Target="../media/image795.png"/><Relationship Id="rId8" Type="http://schemas.openxmlformats.org/officeDocument/2006/relationships/customXml" Target="../ink/ink6159.xml"/><Relationship Id="rId51" Type="http://schemas.openxmlformats.org/officeDocument/2006/relationships/customXml" Target="../ink/ink6181.xml"/><Relationship Id="rId72" Type="http://schemas.openxmlformats.org/officeDocument/2006/relationships/customXml" Target="../ink/ink6192.xml"/><Relationship Id="rId93" Type="http://schemas.openxmlformats.org/officeDocument/2006/relationships/image" Target="../media/image768.png"/><Relationship Id="rId98" Type="http://schemas.openxmlformats.org/officeDocument/2006/relationships/customXml" Target="../ink/ink6205.xml"/><Relationship Id="rId121" Type="http://schemas.openxmlformats.org/officeDocument/2006/relationships/image" Target="../media/image782.png"/><Relationship Id="rId142" Type="http://schemas.openxmlformats.org/officeDocument/2006/relationships/customXml" Target="../ink/ink6227.xml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189.xml"/><Relationship Id="rId116" Type="http://schemas.openxmlformats.org/officeDocument/2006/relationships/customXml" Target="../ink/ink6214.xml"/><Relationship Id="rId137" Type="http://schemas.openxmlformats.org/officeDocument/2006/relationships/image" Target="../media/image790.png"/><Relationship Id="rId20" Type="http://schemas.openxmlformats.org/officeDocument/2006/relationships/customXml" Target="../ink/ink6165.xml"/><Relationship Id="rId41" Type="http://schemas.openxmlformats.org/officeDocument/2006/relationships/customXml" Target="../ink/ink6176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200.xml"/><Relationship Id="rId111" Type="http://schemas.openxmlformats.org/officeDocument/2006/relationships/image" Target="../media/image777.png"/><Relationship Id="rId132" Type="http://schemas.openxmlformats.org/officeDocument/2006/relationships/customXml" Target="../ink/ink6222.xml"/><Relationship Id="rId15" Type="http://schemas.openxmlformats.org/officeDocument/2006/relationships/image" Target="../media/image681.png"/><Relationship Id="rId36" Type="http://schemas.openxmlformats.org/officeDocument/2006/relationships/customXml" Target="../ink/ink6173.xml"/><Relationship Id="rId57" Type="http://schemas.openxmlformats.org/officeDocument/2006/relationships/customXml" Target="../ink/ink6184.xml"/><Relationship Id="rId106" Type="http://schemas.openxmlformats.org/officeDocument/2006/relationships/customXml" Target="../ink/ink6209.xml"/><Relationship Id="rId127" Type="http://schemas.openxmlformats.org/officeDocument/2006/relationships/image" Target="../media/image785.png"/><Relationship Id="rId10" Type="http://schemas.openxmlformats.org/officeDocument/2006/relationships/customXml" Target="../ink/ink6160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195.xml"/><Relationship Id="rId94" Type="http://schemas.openxmlformats.org/officeDocument/2006/relationships/customXml" Target="../ink/ink6203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217.xml"/><Relationship Id="rId143" Type="http://schemas.openxmlformats.org/officeDocument/2006/relationships/image" Target="../media/image793.png"/><Relationship Id="rId148" Type="http://schemas.openxmlformats.org/officeDocument/2006/relationships/customXml" Target="../ink/ink6230.xml"/><Relationship Id="rId4" Type="http://schemas.openxmlformats.org/officeDocument/2006/relationships/customXml" Target="../ink/ink6157.xml"/><Relationship Id="rId9" Type="http://schemas.openxmlformats.org/officeDocument/2006/relationships/image" Target="../media/image679.png"/><Relationship Id="rId26" Type="http://schemas.openxmlformats.org/officeDocument/2006/relationships/customXml" Target="../ink/ink6168.xml"/><Relationship Id="rId47" Type="http://schemas.openxmlformats.org/officeDocument/2006/relationships/customXml" Target="../ink/ink6179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212.xml"/><Relationship Id="rId133" Type="http://schemas.openxmlformats.org/officeDocument/2006/relationships/image" Target="../media/image788.png"/><Relationship Id="rId16" Type="http://schemas.openxmlformats.org/officeDocument/2006/relationships/customXml" Target="../ink/ink6163.xml"/><Relationship Id="rId37" Type="http://schemas.openxmlformats.org/officeDocument/2006/relationships/customXml" Target="../ink/ink6174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207.xml"/><Relationship Id="rId123" Type="http://schemas.openxmlformats.org/officeDocument/2006/relationships/image" Target="../media/image783.png"/><Relationship Id="rId144" Type="http://schemas.openxmlformats.org/officeDocument/2006/relationships/customXml" Target="../ink/ink6228.xml"/><Relationship Id="rId90" Type="http://schemas.openxmlformats.org/officeDocument/2006/relationships/customXml" Target="../ink/ink6201.xml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263.xml"/><Relationship Id="rId84" Type="http://schemas.openxmlformats.org/officeDocument/2006/relationships/customXml" Target="../ink/ink6274.xml"/><Relationship Id="rId138" Type="http://schemas.openxmlformats.org/officeDocument/2006/relationships/customXml" Target="../ink/ink6301.xml"/><Relationship Id="rId159" Type="http://schemas.openxmlformats.org/officeDocument/2006/relationships/image" Target="../media/image802.png"/><Relationship Id="rId170" Type="http://schemas.openxmlformats.org/officeDocument/2006/relationships/customXml" Target="../ink/ink6317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247.xml"/><Relationship Id="rId53" Type="http://schemas.openxmlformats.org/officeDocument/2006/relationships/customXml" Target="../ink/ink6258.xml"/><Relationship Id="rId74" Type="http://schemas.openxmlformats.org/officeDocument/2006/relationships/customXml" Target="../ink/ink6269.xml"/><Relationship Id="rId128" Type="http://schemas.openxmlformats.org/officeDocument/2006/relationships/customXml" Target="../ink/ink6296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6312.xml"/><Relationship Id="rId22" Type="http://schemas.openxmlformats.org/officeDocument/2006/relationships/customXml" Target="../ink/ink6242.xml"/><Relationship Id="rId43" Type="http://schemas.openxmlformats.org/officeDocument/2006/relationships/customXml" Target="../ink/ink6253.xml"/><Relationship Id="rId64" Type="http://schemas.openxmlformats.org/officeDocument/2006/relationships/image" Target="../media/image704.png"/><Relationship Id="rId118" Type="http://schemas.openxmlformats.org/officeDocument/2006/relationships/customXml" Target="../ink/ink6291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6307.xml"/><Relationship Id="rId171" Type="http://schemas.openxmlformats.org/officeDocument/2006/relationships/image" Target="../media/image808.png"/><Relationship Id="rId12" Type="http://schemas.openxmlformats.org/officeDocument/2006/relationships/customXml" Target="../ink/ink6237.xml"/><Relationship Id="rId33" Type="http://schemas.openxmlformats.org/officeDocument/2006/relationships/image" Target="../media/image690.png"/><Relationship Id="rId108" Type="http://schemas.openxmlformats.org/officeDocument/2006/relationships/customXml" Target="../ink/ink6286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0" Type="http://schemas.openxmlformats.org/officeDocument/2006/relationships/customXml" Target="../ink/ink6267.xml"/><Relationship Id="rId75" Type="http://schemas.openxmlformats.org/officeDocument/2006/relationships/image" Target="../media/image709.png"/><Relationship Id="rId91" Type="http://schemas.openxmlformats.org/officeDocument/2006/relationships/image" Target="../media/image767.png"/><Relationship Id="rId96" Type="http://schemas.openxmlformats.org/officeDocument/2006/relationships/customXml" Target="../ink/ink6280.xml"/><Relationship Id="rId140" Type="http://schemas.openxmlformats.org/officeDocument/2006/relationships/customXml" Target="../ink/ink6302.xml"/><Relationship Id="rId145" Type="http://schemas.openxmlformats.org/officeDocument/2006/relationships/image" Target="../media/image794.png"/><Relationship Id="rId161" Type="http://schemas.openxmlformats.org/officeDocument/2006/relationships/image" Target="../media/image803.png"/><Relationship Id="rId166" Type="http://schemas.openxmlformats.org/officeDocument/2006/relationships/customXml" Target="../ink/ink63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34.xml"/><Relationship Id="rId23" Type="http://schemas.openxmlformats.org/officeDocument/2006/relationships/image" Target="../media/image685.png"/><Relationship Id="rId28" Type="http://schemas.openxmlformats.org/officeDocument/2006/relationships/customXml" Target="../ink/ink6245.xml"/><Relationship Id="rId49" Type="http://schemas.openxmlformats.org/officeDocument/2006/relationships/customXml" Target="../ink/ink6256.xml"/><Relationship Id="rId114" Type="http://schemas.openxmlformats.org/officeDocument/2006/relationships/customXml" Target="../ink/ink6289.xml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6264.xml"/><Relationship Id="rId81" Type="http://schemas.openxmlformats.org/officeDocument/2006/relationships/image" Target="../media/image761.png"/><Relationship Id="rId86" Type="http://schemas.openxmlformats.org/officeDocument/2006/relationships/customXml" Target="../ink/ink6275.xml"/><Relationship Id="rId130" Type="http://schemas.openxmlformats.org/officeDocument/2006/relationships/customXml" Target="../ink/ink6297.xml"/><Relationship Id="rId135" Type="http://schemas.openxmlformats.org/officeDocument/2006/relationships/image" Target="../media/image789.png"/><Relationship Id="rId151" Type="http://schemas.openxmlformats.org/officeDocument/2006/relationships/image" Target="../media/image798.png"/><Relationship Id="rId156" Type="http://schemas.openxmlformats.org/officeDocument/2006/relationships/customXml" Target="../ink/ink6310.xml"/><Relationship Id="rId13" Type="http://schemas.openxmlformats.org/officeDocument/2006/relationships/image" Target="../media/image680.png"/><Relationship Id="rId18" Type="http://schemas.openxmlformats.org/officeDocument/2006/relationships/customXml" Target="../ink/ink6240.xml"/><Relationship Id="rId39" Type="http://schemas.openxmlformats.org/officeDocument/2006/relationships/customXml" Target="../ink/ink6251.xml"/><Relationship Id="rId109" Type="http://schemas.openxmlformats.org/officeDocument/2006/relationships/image" Target="../media/image776.png"/><Relationship Id="rId34" Type="http://schemas.openxmlformats.org/officeDocument/2006/relationships/customXml" Target="../ink/ink6248.xml"/><Relationship Id="rId50" Type="http://schemas.openxmlformats.org/officeDocument/2006/relationships/image" Target="../media/image697.png"/><Relationship Id="rId55" Type="http://schemas.openxmlformats.org/officeDocument/2006/relationships/customXml" Target="../ink/ink6259.xml"/><Relationship Id="rId76" Type="http://schemas.openxmlformats.org/officeDocument/2006/relationships/customXml" Target="../ink/ink6270.xml"/><Relationship Id="rId97" Type="http://schemas.openxmlformats.org/officeDocument/2006/relationships/image" Target="../media/image770.png"/><Relationship Id="rId104" Type="http://schemas.openxmlformats.org/officeDocument/2006/relationships/customXml" Target="../ink/ink6284.xml"/><Relationship Id="rId120" Type="http://schemas.openxmlformats.org/officeDocument/2006/relationships/customXml" Target="../ink/ink6292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6305.xml"/><Relationship Id="rId167" Type="http://schemas.openxmlformats.org/officeDocument/2006/relationships/image" Target="../media/image806.png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6278.xml"/><Relationship Id="rId162" Type="http://schemas.openxmlformats.org/officeDocument/2006/relationships/customXml" Target="../ink/ink6313.xml"/><Relationship Id="rId2" Type="http://schemas.openxmlformats.org/officeDocument/2006/relationships/customXml" Target="../ink/ink6232.xml"/><Relationship Id="rId29" Type="http://schemas.openxmlformats.org/officeDocument/2006/relationships/image" Target="../media/image688.png"/><Relationship Id="rId24" Type="http://schemas.openxmlformats.org/officeDocument/2006/relationships/customXml" Target="../ink/ink6243.xml"/><Relationship Id="rId40" Type="http://schemas.openxmlformats.org/officeDocument/2006/relationships/image" Target="../media/image693.png"/><Relationship Id="rId45" Type="http://schemas.openxmlformats.org/officeDocument/2006/relationships/customXml" Target="../ink/ink6254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287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6300.xml"/><Relationship Id="rId157" Type="http://schemas.openxmlformats.org/officeDocument/2006/relationships/image" Target="../media/image801.png"/><Relationship Id="rId61" Type="http://schemas.openxmlformats.org/officeDocument/2006/relationships/customXml" Target="../ink/ink6262.xml"/><Relationship Id="rId82" Type="http://schemas.openxmlformats.org/officeDocument/2006/relationships/customXml" Target="../ink/ink6273.xml"/><Relationship Id="rId152" Type="http://schemas.openxmlformats.org/officeDocument/2006/relationships/customXml" Target="../ink/ink6308.xml"/><Relationship Id="rId19" Type="http://schemas.openxmlformats.org/officeDocument/2006/relationships/image" Target="../media/image30.png"/><Relationship Id="rId14" Type="http://schemas.openxmlformats.org/officeDocument/2006/relationships/customXml" Target="../ink/ink6238.xml"/><Relationship Id="rId30" Type="http://schemas.openxmlformats.org/officeDocument/2006/relationships/customXml" Target="../ink/ink6246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282.xml"/><Relationship Id="rId105" Type="http://schemas.openxmlformats.org/officeDocument/2006/relationships/image" Target="../media/image774.png"/><Relationship Id="rId126" Type="http://schemas.openxmlformats.org/officeDocument/2006/relationships/customXml" Target="../ink/ink6295.xml"/><Relationship Id="rId147" Type="http://schemas.openxmlformats.org/officeDocument/2006/relationships/image" Target="../media/image795.png"/><Relationship Id="rId168" Type="http://schemas.openxmlformats.org/officeDocument/2006/relationships/customXml" Target="../ink/ink6316.xml"/><Relationship Id="rId8" Type="http://schemas.openxmlformats.org/officeDocument/2006/relationships/customXml" Target="../ink/ink6235.xml"/><Relationship Id="rId51" Type="http://schemas.openxmlformats.org/officeDocument/2006/relationships/customXml" Target="../ink/ink6257.xml"/><Relationship Id="rId72" Type="http://schemas.openxmlformats.org/officeDocument/2006/relationships/customXml" Target="../ink/ink6268.xml"/><Relationship Id="rId93" Type="http://schemas.openxmlformats.org/officeDocument/2006/relationships/image" Target="../media/image768.png"/><Relationship Id="rId98" Type="http://schemas.openxmlformats.org/officeDocument/2006/relationships/customXml" Target="../ink/ink6281.xml"/><Relationship Id="rId121" Type="http://schemas.openxmlformats.org/officeDocument/2006/relationships/image" Target="../media/image782.png"/><Relationship Id="rId142" Type="http://schemas.openxmlformats.org/officeDocument/2006/relationships/customXml" Target="../ink/ink6303.xml"/><Relationship Id="rId163" Type="http://schemas.openxmlformats.org/officeDocument/2006/relationships/image" Target="../media/image804.png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265.xml"/><Relationship Id="rId116" Type="http://schemas.openxmlformats.org/officeDocument/2006/relationships/customXml" Target="../ink/ink6290.xml"/><Relationship Id="rId137" Type="http://schemas.openxmlformats.org/officeDocument/2006/relationships/image" Target="../media/image790.png"/><Relationship Id="rId158" Type="http://schemas.openxmlformats.org/officeDocument/2006/relationships/customXml" Target="../ink/ink6311.xml"/><Relationship Id="rId20" Type="http://schemas.openxmlformats.org/officeDocument/2006/relationships/customXml" Target="../ink/ink6241.xml"/><Relationship Id="rId41" Type="http://schemas.openxmlformats.org/officeDocument/2006/relationships/customXml" Target="../ink/ink6252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276.xml"/><Relationship Id="rId111" Type="http://schemas.openxmlformats.org/officeDocument/2006/relationships/image" Target="../media/image777.png"/><Relationship Id="rId132" Type="http://schemas.openxmlformats.org/officeDocument/2006/relationships/customXml" Target="../ink/ink6298.xml"/><Relationship Id="rId153" Type="http://schemas.openxmlformats.org/officeDocument/2006/relationships/image" Target="../media/image799.png"/><Relationship Id="rId15" Type="http://schemas.openxmlformats.org/officeDocument/2006/relationships/image" Target="../media/image681.png"/><Relationship Id="rId36" Type="http://schemas.openxmlformats.org/officeDocument/2006/relationships/customXml" Target="../ink/ink6249.xml"/><Relationship Id="rId57" Type="http://schemas.openxmlformats.org/officeDocument/2006/relationships/customXml" Target="../ink/ink6260.xml"/><Relationship Id="rId106" Type="http://schemas.openxmlformats.org/officeDocument/2006/relationships/customXml" Target="../ink/ink6285.xml"/><Relationship Id="rId127" Type="http://schemas.openxmlformats.org/officeDocument/2006/relationships/image" Target="../media/image785.png"/><Relationship Id="rId10" Type="http://schemas.openxmlformats.org/officeDocument/2006/relationships/customXml" Target="../ink/ink6236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271.xml"/><Relationship Id="rId94" Type="http://schemas.openxmlformats.org/officeDocument/2006/relationships/customXml" Target="../ink/ink6279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293.xml"/><Relationship Id="rId143" Type="http://schemas.openxmlformats.org/officeDocument/2006/relationships/image" Target="../media/image793.png"/><Relationship Id="rId148" Type="http://schemas.openxmlformats.org/officeDocument/2006/relationships/customXml" Target="../ink/ink6306.xml"/><Relationship Id="rId164" Type="http://schemas.openxmlformats.org/officeDocument/2006/relationships/customXml" Target="../ink/ink6314.xml"/><Relationship Id="rId169" Type="http://schemas.openxmlformats.org/officeDocument/2006/relationships/image" Target="../media/image807.png"/><Relationship Id="rId4" Type="http://schemas.openxmlformats.org/officeDocument/2006/relationships/customXml" Target="../ink/ink6233.xml"/><Relationship Id="rId9" Type="http://schemas.openxmlformats.org/officeDocument/2006/relationships/image" Target="../media/image679.png"/><Relationship Id="rId26" Type="http://schemas.openxmlformats.org/officeDocument/2006/relationships/customXml" Target="../ink/ink6244.xml"/><Relationship Id="rId47" Type="http://schemas.openxmlformats.org/officeDocument/2006/relationships/customXml" Target="../ink/ink6255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288.xml"/><Relationship Id="rId133" Type="http://schemas.openxmlformats.org/officeDocument/2006/relationships/image" Target="../media/image788.png"/><Relationship Id="rId154" Type="http://schemas.openxmlformats.org/officeDocument/2006/relationships/customXml" Target="../ink/ink6309.xml"/><Relationship Id="rId16" Type="http://schemas.openxmlformats.org/officeDocument/2006/relationships/customXml" Target="../ink/ink6239.xml"/><Relationship Id="rId37" Type="http://schemas.openxmlformats.org/officeDocument/2006/relationships/customXml" Target="../ink/ink6250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283.xml"/><Relationship Id="rId123" Type="http://schemas.openxmlformats.org/officeDocument/2006/relationships/image" Target="../media/image783.png"/><Relationship Id="rId144" Type="http://schemas.openxmlformats.org/officeDocument/2006/relationships/customXml" Target="../ink/ink6304.xml"/><Relationship Id="rId90" Type="http://schemas.openxmlformats.org/officeDocument/2006/relationships/customXml" Target="../ink/ink6277.xml"/><Relationship Id="rId165" Type="http://schemas.openxmlformats.org/officeDocument/2006/relationships/image" Target="../media/image805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6266.xml"/><Relationship Id="rId113" Type="http://schemas.openxmlformats.org/officeDocument/2006/relationships/image" Target="../media/image778.png"/><Relationship Id="rId134" Type="http://schemas.openxmlformats.org/officeDocument/2006/relationships/customXml" Target="../ink/ink6299.xml"/><Relationship Id="rId80" Type="http://schemas.openxmlformats.org/officeDocument/2006/relationships/customXml" Target="../ink/ink6272.xml"/><Relationship Id="rId155" Type="http://schemas.openxmlformats.org/officeDocument/2006/relationships/image" Target="../media/image800.png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6261.xml"/><Relationship Id="rId103" Type="http://schemas.openxmlformats.org/officeDocument/2006/relationships/image" Target="../media/image773.png"/><Relationship Id="rId124" Type="http://schemas.openxmlformats.org/officeDocument/2006/relationships/customXml" Target="../ink/ink6294.xml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349.xml"/><Relationship Id="rId84" Type="http://schemas.openxmlformats.org/officeDocument/2006/relationships/customXml" Target="../ink/ink6360.xml"/><Relationship Id="rId138" Type="http://schemas.openxmlformats.org/officeDocument/2006/relationships/customXml" Target="../ink/ink6387.xml"/><Relationship Id="rId159" Type="http://schemas.openxmlformats.org/officeDocument/2006/relationships/image" Target="../media/image802.png"/><Relationship Id="rId170" Type="http://schemas.openxmlformats.org/officeDocument/2006/relationships/customXml" Target="../ink/ink6403.xml"/><Relationship Id="rId191" Type="http://schemas.openxmlformats.org/officeDocument/2006/relationships/image" Target="../media/image818.png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333.xml"/><Relationship Id="rId53" Type="http://schemas.openxmlformats.org/officeDocument/2006/relationships/customXml" Target="../ink/ink6344.xml"/><Relationship Id="rId74" Type="http://schemas.openxmlformats.org/officeDocument/2006/relationships/customXml" Target="../ink/ink6355.xml"/><Relationship Id="rId128" Type="http://schemas.openxmlformats.org/officeDocument/2006/relationships/customXml" Target="../ink/ink6382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6398.xml"/><Relationship Id="rId181" Type="http://schemas.openxmlformats.org/officeDocument/2006/relationships/image" Target="../media/image813.png"/><Relationship Id="rId22" Type="http://schemas.openxmlformats.org/officeDocument/2006/relationships/customXml" Target="../ink/ink6328.xml"/><Relationship Id="rId43" Type="http://schemas.openxmlformats.org/officeDocument/2006/relationships/customXml" Target="../ink/ink6339.xml"/><Relationship Id="rId64" Type="http://schemas.openxmlformats.org/officeDocument/2006/relationships/image" Target="../media/image704.png"/><Relationship Id="rId118" Type="http://schemas.openxmlformats.org/officeDocument/2006/relationships/customXml" Target="../ink/ink6377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6393.xml"/><Relationship Id="rId171" Type="http://schemas.openxmlformats.org/officeDocument/2006/relationships/image" Target="../media/image808.png"/><Relationship Id="rId192" Type="http://schemas.openxmlformats.org/officeDocument/2006/relationships/customXml" Target="../ink/ink6414.xml"/><Relationship Id="rId12" Type="http://schemas.openxmlformats.org/officeDocument/2006/relationships/customXml" Target="../ink/ink6323.xml"/><Relationship Id="rId33" Type="http://schemas.openxmlformats.org/officeDocument/2006/relationships/image" Target="../media/image690.png"/><Relationship Id="rId108" Type="http://schemas.openxmlformats.org/officeDocument/2006/relationships/customXml" Target="../ink/ink6372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6366.xml"/><Relationship Id="rId140" Type="http://schemas.openxmlformats.org/officeDocument/2006/relationships/customXml" Target="../ink/ink6388.xml"/><Relationship Id="rId161" Type="http://schemas.openxmlformats.org/officeDocument/2006/relationships/image" Target="../media/image803.png"/><Relationship Id="rId182" Type="http://schemas.openxmlformats.org/officeDocument/2006/relationships/customXml" Target="../ink/ink6409.xml"/><Relationship Id="rId6" Type="http://schemas.openxmlformats.org/officeDocument/2006/relationships/customXml" Target="../ink/ink6320.xml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6350.xml"/><Relationship Id="rId86" Type="http://schemas.openxmlformats.org/officeDocument/2006/relationships/customXml" Target="../ink/ink6361.xml"/><Relationship Id="rId130" Type="http://schemas.openxmlformats.org/officeDocument/2006/relationships/customXml" Target="../ink/ink6383.xml"/><Relationship Id="rId151" Type="http://schemas.openxmlformats.org/officeDocument/2006/relationships/image" Target="../media/image798.png"/><Relationship Id="rId172" Type="http://schemas.openxmlformats.org/officeDocument/2006/relationships/customXml" Target="../ink/ink6404.xml"/><Relationship Id="rId193" Type="http://schemas.openxmlformats.org/officeDocument/2006/relationships/image" Target="../media/image819.png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6334.xml"/><Relationship Id="rId50" Type="http://schemas.openxmlformats.org/officeDocument/2006/relationships/image" Target="../media/image697.png"/><Relationship Id="rId55" Type="http://schemas.openxmlformats.org/officeDocument/2006/relationships/customXml" Target="../ink/ink6345.xml"/><Relationship Id="rId76" Type="http://schemas.openxmlformats.org/officeDocument/2006/relationships/customXml" Target="../ink/ink6356.xml"/><Relationship Id="rId97" Type="http://schemas.openxmlformats.org/officeDocument/2006/relationships/image" Target="../media/image770.png"/><Relationship Id="rId104" Type="http://schemas.openxmlformats.org/officeDocument/2006/relationships/customXml" Target="../ink/ink6370.xml"/><Relationship Id="rId120" Type="http://schemas.openxmlformats.org/officeDocument/2006/relationships/customXml" Target="../ink/ink6378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6391.xml"/><Relationship Id="rId167" Type="http://schemas.openxmlformats.org/officeDocument/2006/relationships/image" Target="../media/image806.png"/><Relationship Id="rId188" Type="http://schemas.openxmlformats.org/officeDocument/2006/relationships/customXml" Target="../ink/ink6412.xml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6364.xml"/><Relationship Id="rId162" Type="http://schemas.openxmlformats.org/officeDocument/2006/relationships/customXml" Target="../ink/ink6399.xml"/><Relationship Id="rId183" Type="http://schemas.openxmlformats.org/officeDocument/2006/relationships/image" Target="../media/image814.png"/><Relationship Id="rId2" Type="http://schemas.openxmlformats.org/officeDocument/2006/relationships/customXml" Target="../ink/ink6318.xml"/><Relationship Id="rId29" Type="http://schemas.openxmlformats.org/officeDocument/2006/relationships/image" Target="../media/image688.png"/><Relationship Id="rId24" Type="http://schemas.openxmlformats.org/officeDocument/2006/relationships/customXml" Target="../ink/ink6329.xml"/><Relationship Id="rId40" Type="http://schemas.openxmlformats.org/officeDocument/2006/relationships/image" Target="../media/image693.png"/><Relationship Id="rId45" Type="http://schemas.openxmlformats.org/officeDocument/2006/relationships/customXml" Target="../ink/ink6340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373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6386.xml"/><Relationship Id="rId157" Type="http://schemas.openxmlformats.org/officeDocument/2006/relationships/image" Target="../media/image801.png"/><Relationship Id="rId178" Type="http://schemas.openxmlformats.org/officeDocument/2006/relationships/customXml" Target="../ink/ink6407.xml"/><Relationship Id="rId61" Type="http://schemas.openxmlformats.org/officeDocument/2006/relationships/customXml" Target="../ink/ink6348.xml"/><Relationship Id="rId82" Type="http://schemas.openxmlformats.org/officeDocument/2006/relationships/customXml" Target="../ink/ink6359.xml"/><Relationship Id="rId152" Type="http://schemas.openxmlformats.org/officeDocument/2006/relationships/customXml" Target="../ink/ink6394.xml"/><Relationship Id="rId173" Type="http://schemas.openxmlformats.org/officeDocument/2006/relationships/image" Target="../media/image809.png"/><Relationship Id="rId19" Type="http://schemas.openxmlformats.org/officeDocument/2006/relationships/image" Target="../media/image30.png"/><Relationship Id="rId14" Type="http://schemas.openxmlformats.org/officeDocument/2006/relationships/customXml" Target="../ink/ink6324.xml"/><Relationship Id="rId30" Type="http://schemas.openxmlformats.org/officeDocument/2006/relationships/customXml" Target="../ink/ink6332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368.xml"/><Relationship Id="rId105" Type="http://schemas.openxmlformats.org/officeDocument/2006/relationships/image" Target="../media/image774.png"/><Relationship Id="rId126" Type="http://schemas.openxmlformats.org/officeDocument/2006/relationships/customXml" Target="../ink/ink6381.xml"/><Relationship Id="rId147" Type="http://schemas.openxmlformats.org/officeDocument/2006/relationships/image" Target="../media/image795.png"/><Relationship Id="rId168" Type="http://schemas.openxmlformats.org/officeDocument/2006/relationships/customXml" Target="../ink/ink6402.xml"/><Relationship Id="rId8" Type="http://schemas.openxmlformats.org/officeDocument/2006/relationships/customXml" Target="../ink/ink6321.xml"/><Relationship Id="rId51" Type="http://schemas.openxmlformats.org/officeDocument/2006/relationships/customXml" Target="../ink/ink6343.xml"/><Relationship Id="rId72" Type="http://schemas.openxmlformats.org/officeDocument/2006/relationships/customXml" Target="../ink/ink6354.xml"/><Relationship Id="rId93" Type="http://schemas.openxmlformats.org/officeDocument/2006/relationships/image" Target="../media/image768.png"/><Relationship Id="rId98" Type="http://schemas.openxmlformats.org/officeDocument/2006/relationships/customXml" Target="../ink/ink6367.xml"/><Relationship Id="rId121" Type="http://schemas.openxmlformats.org/officeDocument/2006/relationships/image" Target="../media/image782.png"/><Relationship Id="rId142" Type="http://schemas.openxmlformats.org/officeDocument/2006/relationships/customXml" Target="../ink/ink6389.xml"/><Relationship Id="rId163" Type="http://schemas.openxmlformats.org/officeDocument/2006/relationships/image" Target="../media/image804.png"/><Relationship Id="rId184" Type="http://schemas.openxmlformats.org/officeDocument/2006/relationships/customXml" Target="../ink/ink6410.xml"/><Relationship Id="rId189" Type="http://schemas.openxmlformats.org/officeDocument/2006/relationships/image" Target="../media/image817.png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351.xml"/><Relationship Id="rId116" Type="http://schemas.openxmlformats.org/officeDocument/2006/relationships/customXml" Target="../ink/ink6376.xml"/><Relationship Id="rId137" Type="http://schemas.openxmlformats.org/officeDocument/2006/relationships/image" Target="../media/image790.png"/><Relationship Id="rId158" Type="http://schemas.openxmlformats.org/officeDocument/2006/relationships/customXml" Target="../ink/ink6397.xml"/><Relationship Id="rId20" Type="http://schemas.openxmlformats.org/officeDocument/2006/relationships/customXml" Target="../ink/ink6327.xml"/><Relationship Id="rId41" Type="http://schemas.openxmlformats.org/officeDocument/2006/relationships/customXml" Target="../ink/ink6338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362.xml"/><Relationship Id="rId111" Type="http://schemas.openxmlformats.org/officeDocument/2006/relationships/image" Target="../media/image777.png"/><Relationship Id="rId132" Type="http://schemas.openxmlformats.org/officeDocument/2006/relationships/customXml" Target="../ink/ink6384.xml"/><Relationship Id="rId153" Type="http://schemas.openxmlformats.org/officeDocument/2006/relationships/image" Target="../media/image799.png"/><Relationship Id="rId174" Type="http://schemas.openxmlformats.org/officeDocument/2006/relationships/customXml" Target="../ink/ink6405.xml"/><Relationship Id="rId179" Type="http://schemas.openxmlformats.org/officeDocument/2006/relationships/image" Target="../media/image812.png"/><Relationship Id="rId190" Type="http://schemas.openxmlformats.org/officeDocument/2006/relationships/customXml" Target="../ink/ink6413.xml"/><Relationship Id="rId15" Type="http://schemas.openxmlformats.org/officeDocument/2006/relationships/image" Target="../media/image681.png"/><Relationship Id="rId36" Type="http://schemas.openxmlformats.org/officeDocument/2006/relationships/customXml" Target="../ink/ink6335.xml"/><Relationship Id="rId57" Type="http://schemas.openxmlformats.org/officeDocument/2006/relationships/customXml" Target="../ink/ink6346.xml"/><Relationship Id="rId106" Type="http://schemas.openxmlformats.org/officeDocument/2006/relationships/customXml" Target="../ink/ink6371.xml"/><Relationship Id="rId127" Type="http://schemas.openxmlformats.org/officeDocument/2006/relationships/image" Target="../media/image785.png"/><Relationship Id="rId10" Type="http://schemas.openxmlformats.org/officeDocument/2006/relationships/customXml" Target="../ink/ink6322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357.xml"/><Relationship Id="rId94" Type="http://schemas.openxmlformats.org/officeDocument/2006/relationships/customXml" Target="../ink/ink6365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379.xml"/><Relationship Id="rId143" Type="http://schemas.openxmlformats.org/officeDocument/2006/relationships/image" Target="../media/image793.png"/><Relationship Id="rId148" Type="http://schemas.openxmlformats.org/officeDocument/2006/relationships/customXml" Target="../ink/ink6392.xml"/><Relationship Id="rId164" Type="http://schemas.openxmlformats.org/officeDocument/2006/relationships/customXml" Target="../ink/ink6400.xml"/><Relationship Id="rId169" Type="http://schemas.openxmlformats.org/officeDocument/2006/relationships/image" Target="../media/image807.png"/><Relationship Id="rId185" Type="http://schemas.openxmlformats.org/officeDocument/2006/relationships/image" Target="../media/image815.png"/><Relationship Id="rId4" Type="http://schemas.openxmlformats.org/officeDocument/2006/relationships/customXml" Target="../ink/ink6319.xml"/><Relationship Id="rId9" Type="http://schemas.openxmlformats.org/officeDocument/2006/relationships/image" Target="../media/image679.png"/><Relationship Id="rId180" Type="http://schemas.openxmlformats.org/officeDocument/2006/relationships/customXml" Target="../ink/ink6408.xml"/><Relationship Id="rId26" Type="http://schemas.openxmlformats.org/officeDocument/2006/relationships/customXml" Target="../ink/ink6330.xml"/><Relationship Id="rId47" Type="http://schemas.openxmlformats.org/officeDocument/2006/relationships/customXml" Target="../ink/ink6341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374.xml"/><Relationship Id="rId133" Type="http://schemas.openxmlformats.org/officeDocument/2006/relationships/image" Target="../media/image788.png"/><Relationship Id="rId154" Type="http://schemas.openxmlformats.org/officeDocument/2006/relationships/customXml" Target="../ink/ink6395.xml"/><Relationship Id="rId175" Type="http://schemas.openxmlformats.org/officeDocument/2006/relationships/image" Target="../media/image810.png"/><Relationship Id="rId16" Type="http://schemas.openxmlformats.org/officeDocument/2006/relationships/customXml" Target="../ink/ink6325.xml"/><Relationship Id="rId37" Type="http://schemas.openxmlformats.org/officeDocument/2006/relationships/customXml" Target="../ink/ink6336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369.xml"/><Relationship Id="rId123" Type="http://schemas.openxmlformats.org/officeDocument/2006/relationships/image" Target="../media/image783.png"/><Relationship Id="rId144" Type="http://schemas.openxmlformats.org/officeDocument/2006/relationships/customXml" Target="../ink/ink6390.xml"/><Relationship Id="rId90" Type="http://schemas.openxmlformats.org/officeDocument/2006/relationships/customXml" Target="../ink/ink6363.xml"/><Relationship Id="rId165" Type="http://schemas.openxmlformats.org/officeDocument/2006/relationships/image" Target="../media/image805.png"/><Relationship Id="rId186" Type="http://schemas.openxmlformats.org/officeDocument/2006/relationships/customXml" Target="../ink/ink6411.xml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6352.xml"/><Relationship Id="rId113" Type="http://schemas.openxmlformats.org/officeDocument/2006/relationships/image" Target="../media/image778.png"/><Relationship Id="rId134" Type="http://schemas.openxmlformats.org/officeDocument/2006/relationships/customXml" Target="../ink/ink6385.xml"/><Relationship Id="rId80" Type="http://schemas.openxmlformats.org/officeDocument/2006/relationships/customXml" Target="../ink/ink6358.xml"/><Relationship Id="rId155" Type="http://schemas.openxmlformats.org/officeDocument/2006/relationships/image" Target="../media/image800.png"/><Relationship Id="rId176" Type="http://schemas.openxmlformats.org/officeDocument/2006/relationships/customXml" Target="../ink/ink6406.xml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6347.xml"/><Relationship Id="rId103" Type="http://schemas.openxmlformats.org/officeDocument/2006/relationships/image" Target="../media/image773.png"/><Relationship Id="rId124" Type="http://schemas.openxmlformats.org/officeDocument/2006/relationships/customXml" Target="../ink/ink6380.xml"/><Relationship Id="rId70" Type="http://schemas.openxmlformats.org/officeDocument/2006/relationships/customXml" Target="../ink/ink6353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6401.xml"/><Relationship Id="rId187" Type="http://schemas.openxmlformats.org/officeDocument/2006/relationships/image" Target="../media/image81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331.xml"/><Relationship Id="rId49" Type="http://schemas.openxmlformats.org/officeDocument/2006/relationships/customXml" Target="../ink/ink6342.xml"/><Relationship Id="rId114" Type="http://schemas.openxmlformats.org/officeDocument/2006/relationships/customXml" Target="../ink/ink6375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6396.xml"/><Relationship Id="rId177" Type="http://schemas.openxmlformats.org/officeDocument/2006/relationships/image" Target="../media/image811.png"/><Relationship Id="rId18" Type="http://schemas.openxmlformats.org/officeDocument/2006/relationships/customXml" Target="../ink/ink6326.xml"/><Relationship Id="rId39" Type="http://schemas.openxmlformats.org/officeDocument/2006/relationships/customXml" Target="../ink/ink6337.xml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446.xml"/><Relationship Id="rId84" Type="http://schemas.openxmlformats.org/officeDocument/2006/relationships/customXml" Target="../ink/ink6457.xml"/><Relationship Id="rId138" Type="http://schemas.openxmlformats.org/officeDocument/2006/relationships/customXml" Target="../ink/ink6484.xml"/><Relationship Id="rId159" Type="http://schemas.openxmlformats.org/officeDocument/2006/relationships/image" Target="../media/image824.png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430.xml"/><Relationship Id="rId53" Type="http://schemas.openxmlformats.org/officeDocument/2006/relationships/customXml" Target="../ink/ink6441.xml"/><Relationship Id="rId74" Type="http://schemas.openxmlformats.org/officeDocument/2006/relationships/customXml" Target="../ink/ink6452.xml"/><Relationship Id="rId128" Type="http://schemas.openxmlformats.org/officeDocument/2006/relationships/customXml" Target="../ink/ink6479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6495.xml"/><Relationship Id="rId22" Type="http://schemas.openxmlformats.org/officeDocument/2006/relationships/customXml" Target="../ink/ink6425.xml"/><Relationship Id="rId43" Type="http://schemas.openxmlformats.org/officeDocument/2006/relationships/customXml" Target="../ink/ink6436.xml"/><Relationship Id="rId64" Type="http://schemas.openxmlformats.org/officeDocument/2006/relationships/image" Target="../media/image704.png"/><Relationship Id="rId118" Type="http://schemas.openxmlformats.org/officeDocument/2006/relationships/customXml" Target="../ink/ink6474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6490.xml"/><Relationship Id="rId12" Type="http://schemas.openxmlformats.org/officeDocument/2006/relationships/customXml" Target="../ink/ink6420.xml"/><Relationship Id="rId33" Type="http://schemas.openxmlformats.org/officeDocument/2006/relationships/image" Target="../media/image690.png"/><Relationship Id="rId108" Type="http://schemas.openxmlformats.org/officeDocument/2006/relationships/customXml" Target="../ink/ink6469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0" Type="http://schemas.openxmlformats.org/officeDocument/2006/relationships/customXml" Target="../ink/ink6450.xml"/><Relationship Id="rId75" Type="http://schemas.openxmlformats.org/officeDocument/2006/relationships/image" Target="../media/image709.png"/><Relationship Id="rId91" Type="http://schemas.openxmlformats.org/officeDocument/2006/relationships/image" Target="../media/image767.png"/><Relationship Id="rId96" Type="http://schemas.openxmlformats.org/officeDocument/2006/relationships/customXml" Target="../ink/ink6463.xml"/><Relationship Id="rId140" Type="http://schemas.openxmlformats.org/officeDocument/2006/relationships/customXml" Target="../ink/ink6485.xml"/><Relationship Id="rId145" Type="http://schemas.openxmlformats.org/officeDocument/2006/relationships/image" Target="../media/image794.png"/><Relationship Id="rId161" Type="http://schemas.openxmlformats.org/officeDocument/2006/relationships/image" Target="../media/image825.png"/><Relationship Id="rId166" Type="http://schemas.openxmlformats.org/officeDocument/2006/relationships/customXml" Target="../ink/ink64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17.xml"/><Relationship Id="rId23" Type="http://schemas.openxmlformats.org/officeDocument/2006/relationships/image" Target="../media/image685.png"/><Relationship Id="rId28" Type="http://schemas.openxmlformats.org/officeDocument/2006/relationships/customXml" Target="../ink/ink6428.xml"/><Relationship Id="rId49" Type="http://schemas.openxmlformats.org/officeDocument/2006/relationships/customXml" Target="../ink/ink6439.xml"/><Relationship Id="rId114" Type="http://schemas.openxmlformats.org/officeDocument/2006/relationships/customXml" Target="../ink/ink6472.xml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6447.xml"/><Relationship Id="rId81" Type="http://schemas.openxmlformats.org/officeDocument/2006/relationships/image" Target="../media/image761.png"/><Relationship Id="rId86" Type="http://schemas.openxmlformats.org/officeDocument/2006/relationships/customXml" Target="../ink/ink6458.xml"/><Relationship Id="rId130" Type="http://schemas.openxmlformats.org/officeDocument/2006/relationships/customXml" Target="../ink/ink6480.xml"/><Relationship Id="rId135" Type="http://schemas.openxmlformats.org/officeDocument/2006/relationships/image" Target="../media/image789.png"/><Relationship Id="rId151" Type="http://schemas.openxmlformats.org/officeDocument/2006/relationships/image" Target="../media/image820.png"/><Relationship Id="rId156" Type="http://schemas.openxmlformats.org/officeDocument/2006/relationships/customXml" Target="../ink/ink6493.xml"/><Relationship Id="rId13" Type="http://schemas.openxmlformats.org/officeDocument/2006/relationships/image" Target="../media/image680.png"/><Relationship Id="rId18" Type="http://schemas.openxmlformats.org/officeDocument/2006/relationships/customXml" Target="../ink/ink6423.xml"/><Relationship Id="rId39" Type="http://schemas.openxmlformats.org/officeDocument/2006/relationships/customXml" Target="../ink/ink6434.xml"/><Relationship Id="rId109" Type="http://schemas.openxmlformats.org/officeDocument/2006/relationships/image" Target="../media/image776.png"/><Relationship Id="rId34" Type="http://schemas.openxmlformats.org/officeDocument/2006/relationships/customXml" Target="../ink/ink6431.xml"/><Relationship Id="rId50" Type="http://schemas.openxmlformats.org/officeDocument/2006/relationships/image" Target="../media/image697.png"/><Relationship Id="rId55" Type="http://schemas.openxmlformats.org/officeDocument/2006/relationships/customXml" Target="../ink/ink6442.xml"/><Relationship Id="rId76" Type="http://schemas.openxmlformats.org/officeDocument/2006/relationships/customXml" Target="../ink/ink6453.xml"/><Relationship Id="rId97" Type="http://schemas.openxmlformats.org/officeDocument/2006/relationships/image" Target="../media/image770.png"/><Relationship Id="rId104" Type="http://schemas.openxmlformats.org/officeDocument/2006/relationships/customXml" Target="../ink/ink6467.xml"/><Relationship Id="rId120" Type="http://schemas.openxmlformats.org/officeDocument/2006/relationships/customXml" Target="../ink/ink6475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6488.xml"/><Relationship Id="rId167" Type="http://schemas.openxmlformats.org/officeDocument/2006/relationships/image" Target="../media/image828.png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6461.xml"/><Relationship Id="rId162" Type="http://schemas.openxmlformats.org/officeDocument/2006/relationships/customXml" Target="../ink/ink6496.xml"/><Relationship Id="rId2" Type="http://schemas.openxmlformats.org/officeDocument/2006/relationships/customXml" Target="../ink/ink6415.xml"/><Relationship Id="rId29" Type="http://schemas.openxmlformats.org/officeDocument/2006/relationships/image" Target="../media/image688.png"/><Relationship Id="rId24" Type="http://schemas.openxmlformats.org/officeDocument/2006/relationships/customXml" Target="../ink/ink6426.xml"/><Relationship Id="rId40" Type="http://schemas.openxmlformats.org/officeDocument/2006/relationships/image" Target="../media/image693.png"/><Relationship Id="rId45" Type="http://schemas.openxmlformats.org/officeDocument/2006/relationships/customXml" Target="../ink/ink6437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470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6483.xml"/><Relationship Id="rId157" Type="http://schemas.openxmlformats.org/officeDocument/2006/relationships/image" Target="../media/image823.png"/><Relationship Id="rId61" Type="http://schemas.openxmlformats.org/officeDocument/2006/relationships/customXml" Target="../ink/ink6445.xml"/><Relationship Id="rId82" Type="http://schemas.openxmlformats.org/officeDocument/2006/relationships/customXml" Target="../ink/ink6456.xml"/><Relationship Id="rId152" Type="http://schemas.openxmlformats.org/officeDocument/2006/relationships/customXml" Target="../ink/ink6491.xml"/><Relationship Id="rId19" Type="http://schemas.openxmlformats.org/officeDocument/2006/relationships/image" Target="../media/image30.png"/><Relationship Id="rId14" Type="http://schemas.openxmlformats.org/officeDocument/2006/relationships/customXml" Target="../ink/ink6421.xml"/><Relationship Id="rId30" Type="http://schemas.openxmlformats.org/officeDocument/2006/relationships/customXml" Target="../ink/ink6429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465.xml"/><Relationship Id="rId105" Type="http://schemas.openxmlformats.org/officeDocument/2006/relationships/image" Target="../media/image774.png"/><Relationship Id="rId126" Type="http://schemas.openxmlformats.org/officeDocument/2006/relationships/customXml" Target="../ink/ink6478.xml"/><Relationship Id="rId147" Type="http://schemas.openxmlformats.org/officeDocument/2006/relationships/image" Target="../media/image795.png"/><Relationship Id="rId168" Type="http://schemas.openxmlformats.org/officeDocument/2006/relationships/customXml" Target="../ink/ink6499.xml"/><Relationship Id="rId8" Type="http://schemas.openxmlformats.org/officeDocument/2006/relationships/customXml" Target="../ink/ink6418.xml"/><Relationship Id="rId51" Type="http://schemas.openxmlformats.org/officeDocument/2006/relationships/customXml" Target="../ink/ink6440.xml"/><Relationship Id="rId72" Type="http://schemas.openxmlformats.org/officeDocument/2006/relationships/customXml" Target="../ink/ink6451.xml"/><Relationship Id="rId93" Type="http://schemas.openxmlformats.org/officeDocument/2006/relationships/image" Target="../media/image768.png"/><Relationship Id="rId98" Type="http://schemas.openxmlformats.org/officeDocument/2006/relationships/customXml" Target="../ink/ink6464.xml"/><Relationship Id="rId121" Type="http://schemas.openxmlformats.org/officeDocument/2006/relationships/image" Target="../media/image782.png"/><Relationship Id="rId142" Type="http://schemas.openxmlformats.org/officeDocument/2006/relationships/customXml" Target="../ink/ink6486.xml"/><Relationship Id="rId163" Type="http://schemas.openxmlformats.org/officeDocument/2006/relationships/image" Target="../media/image826.png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448.xml"/><Relationship Id="rId116" Type="http://schemas.openxmlformats.org/officeDocument/2006/relationships/customXml" Target="../ink/ink6473.xml"/><Relationship Id="rId137" Type="http://schemas.openxmlformats.org/officeDocument/2006/relationships/image" Target="../media/image790.png"/><Relationship Id="rId158" Type="http://schemas.openxmlformats.org/officeDocument/2006/relationships/customXml" Target="../ink/ink6494.xml"/><Relationship Id="rId20" Type="http://schemas.openxmlformats.org/officeDocument/2006/relationships/customXml" Target="../ink/ink6424.xml"/><Relationship Id="rId41" Type="http://schemas.openxmlformats.org/officeDocument/2006/relationships/customXml" Target="../ink/ink6435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459.xml"/><Relationship Id="rId111" Type="http://schemas.openxmlformats.org/officeDocument/2006/relationships/image" Target="../media/image777.png"/><Relationship Id="rId132" Type="http://schemas.openxmlformats.org/officeDocument/2006/relationships/customXml" Target="../ink/ink6481.xml"/><Relationship Id="rId153" Type="http://schemas.openxmlformats.org/officeDocument/2006/relationships/image" Target="../media/image821.png"/><Relationship Id="rId15" Type="http://schemas.openxmlformats.org/officeDocument/2006/relationships/image" Target="../media/image681.png"/><Relationship Id="rId36" Type="http://schemas.openxmlformats.org/officeDocument/2006/relationships/customXml" Target="../ink/ink6432.xml"/><Relationship Id="rId57" Type="http://schemas.openxmlformats.org/officeDocument/2006/relationships/customXml" Target="../ink/ink6443.xml"/><Relationship Id="rId106" Type="http://schemas.openxmlformats.org/officeDocument/2006/relationships/customXml" Target="../ink/ink6468.xml"/><Relationship Id="rId127" Type="http://schemas.openxmlformats.org/officeDocument/2006/relationships/image" Target="../media/image785.png"/><Relationship Id="rId10" Type="http://schemas.openxmlformats.org/officeDocument/2006/relationships/customXml" Target="../ink/ink6419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454.xml"/><Relationship Id="rId94" Type="http://schemas.openxmlformats.org/officeDocument/2006/relationships/customXml" Target="../ink/ink6462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476.xml"/><Relationship Id="rId143" Type="http://schemas.openxmlformats.org/officeDocument/2006/relationships/image" Target="../media/image793.png"/><Relationship Id="rId148" Type="http://schemas.openxmlformats.org/officeDocument/2006/relationships/customXml" Target="../ink/ink6489.xml"/><Relationship Id="rId164" Type="http://schemas.openxmlformats.org/officeDocument/2006/relationships/customXml" Target="../ink/ink6497.xml"/><Relationship Id="rId169" Type="http://schemas.openxmlformats.org/officeDocument/2006/relationships/image" Target="../media/image829.png"/><Relationship Id="rId4" Type="http://schemas.openxmlformats.org/officeDocument/2006/relationships/customXml" Target="../ink/ink6416.xml"/><Relationship Id="rId9" Type="http://schemas.openxmlformats.org/officeDocument/2006/relationships/image" Target="../media/image679.png"/><Relationship Id="rId26" Type="http://schemas.openxmlformats.org/officeDocument/2006/relationships/customXml" Target="../ink/ink6427.xml"/><Relationship Id="rId47" Type="http://schemas.openxmlformats.org/officeDocument/2006/relationships/customXml" Target="../ink/ink6438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471.xml"/><Relationship Id="rId133" Type="http://schemas.openxmlformats.org/officeDocument/2006/relationships/image" Target="../media/image788.png"/><Relationship Id="rId154" Type="http://schemas.openxmlformats.org/officeDocument/2006/relationships/customXml" Target="../ink/ink6492.xml"/><Relationship Id="rId16" Type="http://schemas.openxmlformats.org/officeDocument/2006/relationships/customXml" Target="../ink/ink6422.xml"/><Relationship Id="rId37" Type="http://schemas.openxmlformats.org/officeDocument/2006/relationships/customXml" Target="../ink/ink6433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466.xml"/><Relationship Id="rId123" Type="http://schemas.openxmlformats.org/officeDocument/2006/relationships/image" Target="../media/image783.png"/><Relationship Id="rId144" Type="http://schemas.openxmlformats.org/officeDocument/2006/relationships/customXml" Target="../ink/ink6487.xml"/><Relationship Id="rId90" Type="http://schemas.openxmlformats.org/officeDocument/2006/relationships/customXml" Target="../ink/ink6460.xml"/><Relationship Id="rId165" Type="http://schemas.openxmlformats.org/officeDocument/2006/relationships/image" Target="../media/image827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6449.xml"/><Relationship Id="rId113" Type="http://schemas.openxmlformats.org/officeDocument/2006/relationships/image" Target="../media/image778.png"/><Relationship Id="rId134" Type="http://schemas.openxmlformats.org/officeDocument/2006/relationships/customXml" Target="../ink/ink6482.xml"/><Relationship Id="rId80" Type="http://schemas.openxmlformats.org/officeDocument/2006/relationships/customXml" Target="../ink/ink6455.xml"/><Relationship Id="rId155" Type="http://schemas.openxmlformats.org/officeDocument/2006/relationships/image" Target="../media/image822.png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6444.xml"/><Relationship Id="rId103" Type="http://schemas.openxmlformats.org/officeDocument/2006/relationships/image" Target="../media/image773.png"/><Relationship Id="rId124" Type="http://schemas.openxmlformats.org/officeDocument/2006/relationships/customXml" Target="../ink/ink6477.xml"/></Relationships>
</file>

<file path=ppt/slides/_rels/slide1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531.xml"/><Relationship Id="rId84" Type="http://schemas.openxmlformats.org/officeDocument/2006/relationships/customXml" Target="../ink/ink6542.xml"/><Relationship Id="rId138" Type="http://schemas.openxmlformats.org/officeDocument/2006/relationships/customXml" Target="../ink/ink6569.xml"/><Relationship Id="rId159" Type="http://schemas.openxmlformats.org/officeDocument/2006/relationships/image" Target="../media/image824.png"/><Relationship Id="rId170" Type="http://schemas.openxmlformats.org/officeDocument/2006/relationships/customXml" Target="../ink/ink6585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515.xml"/><Relationship Id="rId53" Type="http://schemas.openxmlformats.org/officeDocument/2006/relationships/customXml" Target="../ink/ink6526.xml"/><Relationship Id="rId74" Type="http://schemas.openxmlformats.org/officeDocument/2006/relationships/customXml" Target="../ink/ink6537.xml"/><Relationship Id="rId128" Type="http://schemas.openxmlformats.org/officeDocument/2006/relationships/customXml" Target="../ink/ink6564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6580.xml"/><Relationship Id="rId22" Type="http://schemas.openxmlformats.org/officeDocument/2006/relationships/customXml" Target="../ink/ink6510.xml"/><Relationship Id="rId43" Type="http://schemas.openxmlformats.org/officeDocument/2006/relationships/customXml" Target="../ink/ink6521.xml"/><Relationship Id="rId64" Type="http://schemas.openxmlformats.org/officeDocument/2006/relationships/image" Target="../media/image704.png"/><Relationship Id="rId118" Type="http://schemas.openxmlformats.org/officeDocument/2006/relationships/customXml" Target="../ink/ink6559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6575.xml"/><Relationship Id="rId171" Type="http://schemas.openxmlformats.org/officeDocument/2006/relationships/image" Target="../media/image830.png"/><Relationship Id="rId12" Type="http://schemas.openxmlformats.org/officeDocument/2006/relationships/customXml" Target="../ink/ink6505.xml"/><Relationship Id="rId33" Type="http://schemas.openxmlformats.org/officeDocument/2006/relationships/image" Target="../media/image690.png"/><Relationship Id="rId108" Type="http://schemas.openxmlformats.org/officeDocument/2006/relationships/customXml" Target="../ink/ink6554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6548.xml"/><Relationship Id="rId140" Type="http://schemas.openxmlformats.org/officeDocument/2006/relationships/customXml" Target="../ink/ink6570.xml"/><Relationship Id="rId161" Type="http://schemas.openxmlformats.org/officeDocument/2006/relationships/image" Target="../media/image8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02.xml"/><Relationship Id="rId23" Type="http://schemas.openxmlformats.org/officeDocument/2006/relationships/image" Target="../media/image685.png"/><Relationship Id="rId28" Type="http://schemas.openxmlformats.org/officeDocument/2006/relationships/customXml" Target="../ink/ink6513.xml"/><Relationship Id="rId49" Type="http://schemas.openxmlformats.org/officeDocument/2006/relationships/customXml" Target="../ink/ink6524.xml"/><Relationship Id="rId114" Type="http://schemas.openxmlformats.org/officeDocument/2006/relationships/customXml" Target="../ink/ink6557.xml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0" Type="http://schemas.openxmlformats.org/officeDocument/2006/relationships/image" Target="../media/image702.png"/><Relationship Id="rId65" Type="http://schemas.openxmlformats.org/officeDocument/2006/relationships/customXml" Target="../ink/ink6532.xml"/><Relationship Id="rId81" Type="http://schemas.openxmlformats.org/officeDocument/2006/relationships/image" Target="../media/image761.png"/><Relationship Id="rId86" Type="http://schemas.openxmlformats.org/officeDocument/2006/relationships/customXml" Target="../ink/ink6543.xml"/><Relationship Id="rId130" Type="http://schemas.openxmlformats.org/officeDocument/2006/relationships/customXml" Target="../ink/ink6565.xml"/><Relationship Id="rId135" Type="http://schemas.openxmlformats.org/officeDocument/2006/relationships/image" Target="../media/image789.png"/><Relationship Id="rId151" Type="http://schemas.openxmlformats.org/officeDocument/2006/relationships/image" Target="../media/image820.png"/><Relationship Id="rId156" Type="http://schemas.openxmlformats.org/officeDocument/2006/relationships/customXml" Target="../ink/ink6578.xml"/><Relationship Id="rId172" Type="http://schemas.openxmlformats.org/officeDocument/2006/relationships/customXml" Target="../ink/ink6586.xml"/><Relationship Id="rId13" Type="http://schemas.openxmlformats.org/officeDocument/2006/relationships/image" Target="../media/image680.png"/><Relationship Id="rId18" Type="http://schemas.openxmlformats.org/officeDocument/2006/relationships/customXml" Target="../ink/ink6508.xml"/><Relationship Id="rId39" Type="http://schemas.openxmlformats.org/officeDocument/2006/relationships/customXml" Target="../ink/ink6519.xml"/><Relationship Id="rId109" Type="http://schemas.openxmlformats.org/officeDocument/2006/relationships/image" Target="../media/image776.png"/><Relationship Id="rId34" Type="http://schemas.openxmlformats.org/officeDocument/2006/relationships/customXml" Target="../ink/ink6516.xml"/><Relationship Id="rId50" Type="http://schemas.openxmlformats.org/officeDocument/2006/relationships/image" Target="../media/image697.png"/><Relationship Id="rId55" Type="http://schemas.openxmlformats.org/officeDocument/2006/relationships/customXml" Target="../ink/ink6527.xml"/><Relationship Id="rId76" Type="http://schemas.openxmlformats.org/officeDocument/2006/relationships/customXml" Target="../ink/ink6538.xml"/><Relationship Id="rId97" Type="http://schemas.openxmlformats.org/officeDocument/2006/relationships/image" Target="../media/image770.png"/><Relationship Id="rId104" Type="http://schemas.openxmlformats.org/officeDocument/2006/relationships/customXml" Target="../ink/ink6552.xml"/><Relationship Id="rId120" Type="http://schemas.openxmlformats.org/officeDocument/2006/relationships/customXml" Target="../ink/ink6560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6573.xml"/><Relationship Id="rId167" Type="http://schemas.openxmlformats.org/officeDocument/2006/relationships/image" Target="../media/image828.png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6546.xml"/><Relationship Id="rId162" Type="http://schemas.openxmlformats.org/officeDocument/2006/relationships/customXml" Target="../ink/ink6581.xml"/><Relationship Id="rId2" Type="http://schemas.openxmlformats.org/officeDocument/2006/relationships/customXml" Target="../ink/ink6500.xml"/><Relationship Id="rId29" Type="http://schemas.openxmlformats.org/officeDocument/2006/relationships/image" Target="../media/image688.png"/><Relationship Id="rId24" Type="http://schemas.openxmlformats.org/officeDocument/2006/relationships/customXml" Target="../ink/ink6511.xml"/><Relationship Id="rId40" Type="http://schemas.openxmlformats.org/officeDocument/2006/relationships/image" Target="../media/image693.png"/><Relationship Id="rId45" Type="http://schemas.openxmlformats.org/officeDocument/2006/relationships/customXml" Target="../ink/ink6522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555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6568.xml"/><Relationship Id="rId157" Type="http://schemas.openxmlformats.org/officeDocument/2006/relationships/image" Target="../media/image823.png"/><Relationship Id="rId61" Type="http://schemas.openxmlformats.org/officeDocument/2006/relationships/customXml" Target="../ink/ink6530.xml"/><Relationship Id="rId82" Type="http://schemas.openxmlformats.org/officeDocument/2006/relationships/customXml" Target="../ink/ink6541.xml"/><Relationship Id="rId152" Type="http://schemas.openxmlformats.org/officeDocument/2006/relationships/customXml" Target="../ink/ink6576.xml"/><Relationship Id="rId173" Type="http://schemas.openxmlformats.org/officeDocument/2006/relationships/image" Target="../media/image831.png"/><Relationship Id="rId19" Type="http://schemas.openxmlformats.org/officeDocument/2006/relationships/image" Target="../media/image30.png"/><Relationship Id="rId14" Type="http://schemas.openxmlformats.org/officeDocument/2006/relationships/customXml" Target="../ink/ink6506.xml"/><Relationship Id="rId30" Type="http://schemas.openxmlformats.org/officeDocument/2006/relationships/customXml" Target="../ink/ink6514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550.xml"/><Relationship Id="rId105" Type="http://schemas.openxmlformats.org/officeDocument/2006/relationships/image" Target="../media/image774.png"/><Relationship Id="rId126" Type="http://schemas.openxmlformats.org/officeDocument/2006/relationships/customXml" Target="../ink/ink6563.xml"/><Relationship Id="rId147" Type="http://schemas.openxmlformats.org/officeDocument/2006/relationships/image" Target="../media/image795.png"/><Relationship Id="rId168" Type="http://schemas.openxmlformats.org/officeDocument/2006/relationships/customXml" Target="../ink/ink6584.xml"/><Relationship Id="rId8" Type="http://schemas.openxmlformats.org/officeDocument/2006/relationships/customXml" Target="../ink/ink6503.xml"/><Relationship Id="rId51" Type="http://schemas.openxmlformats.org/officeDocument/2006/relationships/customXml" Target="../ink/ink6525.xml"/><Relationship Id="rId72" Type="http://schemas.openxmlformats.org/officeDocument/2006/relationships/customXml" Target="../ink/ink6536.xml"/><Relationship Id="rId93" Type="http://schemas.openxmlformats.org/officeDocument/2006/relationships/image" Target="../media/image768.png"/><Relationship Id="rId98" Type="http://schemas.openxmlformats.org/officeDocument/2006/relationships/customXml" Target="../ink/ink6549.xml"/><Relationship Id="rId121" Type="http://schemas.openxmlformats.org/officeDocument/2006/relationships/image" Target="../media/image782.png"/><Relationship Id="rId142" Type="http://schemas.openxmlformats.org/officeDocument/2006/relationships/customXml" Target="../ink/ink6571.xml"/><Relationship Id="rId163" Type="http://schemas.openxmlformats.org/officeDocument/2006/relationships/image" Target="../media/image826.png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533.xml"/><Relationship Id="rId116" Type="http://schemas.openxmlformats.org/officeDocument/2006/relationships/customXml" Target="../ink/ink6558.xml"/><Relationship Id="rId137" Type="http://schemas.openxmlformats.org/officeDocument/2006/relationships/image" Target="../media/image790.png"/><Relationship Id="rId158" Type="http://schemas.openxmlformats.org/officeDocument/2006/relationships/customXml" Target="../ink/ink6579.xml"/><Relationship Id="rId20" Type="http://schemas.openxmlformats.org/officeDocument/2006/relationships/customXml" Target="../ink/ink6509.xml"/><Relationship Id="rId41" Type="http://schemas.openxmlformats.org/officeDocument/2006/relationships/customXml" Target="../ink/ink6520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544.xml"/><Relationship Id="rId111" Type="http://schemas.openxmlformats.org/officeDocument/2006/relationships/image" Target="../media/image777.png"/><Relationship Id="rId132" Type="http://schemas.openxmlformats.org/officeDocument/2006/relationships/customXml" Target="../ink/ink6566.xml"/><Relationship Id="rId153" Type="http://schemas.openxmlformats.org/officeDocument/2006/relationships/image" Target="../media/image821.png"/><Relationship Id="rId15" Type="http://schemas.openxmlformats.org/officeDocument/2006/relationships/image" Target="../media/image681.png"/><Relationship Id="rId36" Type="http://schemas.openxmlformats.org/officeDocument/2006/relationships/customXml" Target="../ink/ink6517.xml"/><Relationship Id="rId57" Type="http://schemas.openxmlformats.org/officeDocument/2006/relationships/customXml" Target="../ink/ink6528.xml"/><Relationship Id="rId106" Type="http://schemas.openxmlformats.org/officeDocument/2006/relationships/customXml" Target="../ink/ink6553.xml"/><Relationship Id="rId127" Type="http://schemas.openxmlformats.org/officeDocument/2006/relationships/image" Target="../media/image785.png"/><Relationship Id="rId10" Type="http://schemas.openxmlformats.org/officeDocument/2006/relationships/customXml" Target="../ink/ink6504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539.xml"/><Relationship Id="rId94" Type="http://schemas.openxmlformats.org/officeDocument/2006/relationships/customXml" Target="../ink/ink6547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561.xml"/><Relationship Id="rId143" Type="http://schemas.openxmlformats.org/officeDocument/2006/relationships/image" Target="../media/image793.png"/><Relationship Id="rId148" Type="http://schemas.openxmlformats.org/officeDocument/2006/relationships/customXml" Target="../ink/ink6574.xml"/><Relationship Id="rId164" Type="http://schemas.openxmlformats.org/officeDocument/2006/relationships/customXml" Target="../ink/ink6582.xml"/><Relationship Id="rId169" Type="http://schemas.openxmlformats.org/officeDocument/2006/relationships/image" Target="../media/image829.png"/><Relationship Id="rId4" Type="http://schemas.openxmlformats.org/officeDocument/2006/relationships/customXml" Target="../ink/ink6501.xml"/><Relationship Id="rId9" Type="http://schemas.openxmlformats.org/officeDocument/2006/relationships/image" Target="../media/image679.png"/><Relationship Id="rId26" Type="http://schemas.openxmlformats.org/officeDocument/2006/relationships/customXml" Target="../ink/ink6512.xml"/><Relationship Id="rId47" Type="http://schemas.openxmlformats.org/officeDocument/2006/relationships/customXml" Target="../ink/ink6523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556.xml"/><Relationship Id="rId133" Type="http://schemas.openxmlformats.org/officeDocument/2006/relationships/image" Target="../media/image788.png"/><Relationship Id="rId154" Type="http://schemas.openxmlformats.org/officeDocument/2006/relationships/customXml" Target="../ink/ink6577.xml"/><Relationship Id="rId16" Type="http://schemas.openxmlformats.org/officeDocument/2006/relationships/customXml" Target="../ink/ink6507.xml"/><Relationship Id="rId37" Type="http://schemas.openxmlformats.org/officeDocument/2006/relationships/customXml" Target="../ink/ink6518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551.xml"/><Relationship Id="rId123" Type="http://schemas.openxmlformats.org/officeDocument/2006/relationships/image" Target="../media/image783.png"/><Relationship Id="rId144" Type="http://schemas.openxmlformats.org/officeDocument/2006/relationships/customXml" Target="../ink/ink6572.xml"/><Relationship Id="rId90" Type="http://schemas.openxmlformats.org/officeDocument/2006/relationships/customXml" Target="../ink/ink6545.xml"/><Relationship Id="rId165" Type="http://schemas.openxmlformats.org/officeDocument/2006/relationships/image" Target="../media/image827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6534.xml"/><Relationship Id="rId113" Type="http://schemas.openxmlformats.org/officeDocument/2006/relationships/image" Target="../media/image778.png"/><Relationship Id="rId134" Type="http://schemas.openxmlformats.org/officeDocument/2006/relationships/customXml" Target="../ink/ink6567.xml"/><Relationship Id="rId80" Type="http://schemas.openxmlformats.org/officeDocument/2006/relationships/customXml" Target="../ink/ink6540.xml"/><Relationship Id="rId155" Type="http://schemas.openxmlformats.org/officeDocument/2006/relationships/image" Target="../media/image822.png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6529.xml"/><Relationship Id="rId103" Type="http://schemas.openxmlformats.org/officeDocument/2006/relationships/image" Target="../media/image773.png"/><Relationship Id="rId124" Type="http://schemas.openxmlformats.org/officeDocument/2006/relationships/customXml" Target="../ink/ink6562.xml"/><Relationship Id="rId70" Type="http://schemas.openxmlformats.org/officeDocument/2006/relationships/customXml" Target="../ink/ink6535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6583.xml"/></Relationships>
</file>

<file path=ppt/slides/_rels/slide1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618.xml"/><Relationship Id="rId84" Type="http://schemas.openxmlformats.org/officeDocument/2006/relationships/customXml" Target="../ink/ink6629.xml"/><Relationship Id="rId138" Type="http://schemas.openxmlformats.org/officeDocument/2006/relationships/customXml" Target="../ink/ink6656.xml"/><Relationship Id="rId159" Type="http://schemas.openxmlformats.org/officeDocument/2006/relationships/image" Target="../media/image824.png"/><Relationship Id="rId170" Type="http://schemas.openxmlformats.org/officeDocument/2006/relationships/customXml" Target="../ink/ink6672.xml"/><Relationship Id="rId191" Type="http://schemas.openxmlformats.org/officeDocument/2006/relationships/customXml" Target="../ink/ink6683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602.xml"/><Relationship Id="rId53" Type="http://schemas.openxmlformats.org/officeDocument/2006/relationships/customXml" Target="../ink/ink6613.xml"/><Relationship Id="rId74" Type="http://schemas.openxmlformats.org/officeDocument/2006/relationships/customXml" Target="../ink/ink6624.xml"/><Relationship Id="rId128" Type="http://schemas.openxmlformats.org/officeDocument/2006/relationships/customXml" Target="../ink/ink6651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6667.xml"/><Relationship Id="rId181" Type="http://schemas.openxmlformats.org/officeDocument/2006/relationships/image" Target="../media/image835.png"/><Relationship Id="rId22" Type="http://schemas.openxmlformats.org/officeDocument/2006/relationships/customXml" Target="../ink/ink6597.xml"/><Relationship Id="rId43" Type="http://schemas.openxmlformats.org/officeDocument/2006/relationships/customXml" Target="../ink/ink6608.xml"/><Relationship Id="rId64" Type="http://schemas.openxmlformats.org/officeDocument/2006/relationships/image" Target="../media/image704.png"/><Relationship Id="rId118" Type="http://schemas.openxmlformats.org/officeDocument/2006/relationships/customXml" Target="../ink/ink6646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6662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12" Type="http://schemas.openxmlformats.org/officeDocument/2006/relationships/customXml" Target="../ink/ink6592.xml"/><Relationship Id="rId33" Type="http://schemas.openxmlformats.org/officeDocument/2006/relationships/image" Target="../media/image690.png"/><Relationship Id="rId108" Type="http://schemas.openxmlformats.org/officeDocument/2006/relationships/customXml" Target="../ink/ink6641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6635.xml"/><Relationship Id="rId140" Type="http://schemas.openxmlformats.org/officeDocument/2006/relationships/customXml" Target="../ink/ink6657.xml"/><Relationship Id="rId161" Type="http://schemas.openxmlformats.org/officeDocument/2006/relationships/image" Target="../media/image825.png"/><Relationship Id="rId182" Type="http://schemas.openxmlformats.org/officeDocument/2006/relationships/customXml" Target="../ink/ink6678.xml"/><Relationship Id="rId6" Type="http://schemas.openxmlformats.org/officeDocument/2006/relationships/customXml" Target="../ink/ink6589.xml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6619.xml"/><Relationship Id="rId86" Type="http://schemas.openxmlformats.org/officeDocument/2006/relationships/customXml" Target="../ink/ink6630.xml"/><Relationship Id="rId130" Type="http://schemas.openxmlformats.org/officeDocument/2006/relationships/customXml" Target="../ink/ink6652.xml"/><Relationship Id="rId151" Type="http://schemas.openxmlformats.org/officeDocument/2006/relationships/image" Target="../media/image820.png"/><Relationship Id="rId172" Type="http://schemas.openxmlformats.org/officeDocument/2006/relationships/customXml" Target="../ink/ink6673.xml"/><Relationship Id="rId193" Type="http://schemas.openxmlformats.org/officeDocument/2006/relationships/customXml" Target="../ink/ink6684.xml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6603.xml"/><Relationship Id="rId50" Type="http://schemas.openxmlformats.org/officeDocument/2006/relationships/image" Target="../media/image697.png"/><Relationship Id="rId55" Type="http://schemas.openxmlformats.org/officeDocument/2006/relationships/customXml" Target="../ink/ink6614.xml"/><Relationship Id="rId76" Type="http://schemas.openxmlformats.org/officeDocument/2006/relationships/customXml" Target="../ink/ink6625.xml"/><Relationship Id="rId97" Type="http://schemas.openxmlformats.org/officeDocument/2006/relationships/image" Target="../media/image770.png"/><Relationship Id="rId104" Type="http://schemas.openxmlformats.org/officeDocument/2006/relationships/customXml" Target="../ink/ink6639.xml"/><Relationship Id="rId120" Type="http://schemas.openxmlformats.org/officeDocument/2006/relationships/customXml" Target="../ink/ink6647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6660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6633.xml"/><Relationship Id="rId162" Type="http://schemas.openxmlformats.org/officeDocument/2006/relationships/customXml" Target="../ink/ink6668.xml"/><Relationship Id="rId183" Type="http://schemas.openxmlformats.org/officeDocument/2006/relationships/image" Target="../media/image836.png"/><Relationship Id="rId2" Type="http://schemas.openxmlformats.org/officeDocument/2006/relationships/customXml" Target="../ink/ink6587.xml"/><Relationship Id="rId29" Type="http://schemas.openxmlformats.org/officeDocument/2006/relationships/image" Target="../media/image688.png"/><Relationship Id="rId24" Type="http://schemas.openxmlformats.org/officeDocument/2006/relationships/customXml" Target="../ink/ink6598.xml"/><Relationship Id="rId40" Type="http://schemas.openxmlformats.org/officeDocument/2006/relationships/image" Target="../media/image693.png"/><Relationship Id="rId45" Type="http://schemas.openxmlformats.org/officeDocument/2006/relationships/customXml" Target="../ink/ink6609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642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6655.xml"/><Relationship Id="rId157" Type="http://schemas.openxmlformats.org/officeDocument/2006/relationships/image" Target="../media/image823.png"/><Relationship Id="rId178" Type="http://schemas.openxmlformats.org/officeDocument/2006/relationships/customXml" Target="../ink/ink6676.xml"/><Relationship Id="rId61" Type="http://schemas.openxmlformats.org/officeDocument/2006/relationships/customXml" Target="../ink/ink6617.xml"/><Relationship Id="rId82" Type="http://schemas.openxmlformats.org/officeDocument/2006/relationships/customXml" Target="../ink/ink6628.xml"/><Relationship Id="rId152" Type="http://schemas.openxmlformats.org/officeDocument/2006/relationships/customXml" Target="../ink/ink6663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19" Type="http://schemas.openxmlformats.org/officeDocument/2006/relationships/image" Target="../media/image30.png"/><Relationship Id="rId14" Type="http://schemas.openxmlformats.org/officeDocument/2006/relationships/customXml" Target="../ink/ink6593.xml"/><Relationship Id="rId30" Type="http://schemas.openxmlformats.org/officeDocument/2006/relationships/customXml" Target="../ink/ink6601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637.xml"/><Relationship Id="rId105" Type="http://schemas.openxmlformats.org/officeDocument/2006/relationships/image" Target="../media/image774.png"/><Relationship Id="rId126" Type="http://schemas.openxmlformats.org/officeDocument/2006/relationships/customXml" Target="../ink/ink6650.xml"/><Relationship Id="rId147" Type="http://schemas.openxmlformats.org/officeDocument/2006/relationships/image" Target="../media/image795.png"/><Relationship Id="rId168" Type="http://schemas.openxmlformats.org/officeDocument/2006/relationships/customXml" Target="../ink/ink6671.xml"/><Relationship Id="rId8" Type="http://schemas.openxmlformats.org/officeDocument/2006/relationships/customXml" Target="../ink/ink6590.xml"/><Relationship Id="rId51" Type="http://schemas.openxmlformats.org/officeDocument/2006/relationships/customXml" Target="../ink/ink6612.xml"/><Relationship Id="rId72" Type="http://schemas.openxmlformats.org/officeDocument/2006/relationships/customXml" Target="../ink/ink6623.xml"/><Relationship Id="rId93" Type="http://schemas.openxmlformats.org/officeDocument/2006/relationships/image" Target="../media/image768.png"/><Relationship Id="rId98" Type="http://schemas.openxmlformats.org/officeDocument/2006/relationships/customXml" Target="../ink/ink6636.xml"/><Relationship Id="rId121" Type="http://schemas.openxmlformats.org/officeDocument/2006/relationships/image" Target="../media/image782.png"/><Relationship Id="rId142" Type="http://schemas.openxmlformats.org/officeDocument/2006/relationships/customXml" Target="../ink/ink6658.xml"/><Relationship Id="rId163" Type="http://schemas.openxmlformats.org/officeDocument/2006/relationships/image" Target="../media/image826.png"/><Relationship Id="rId184" Type="http://schemas.openxmlformats.org/officeDocument/2006/relationships/customXml" Target="../ink/ink6679.xml"/><Relationship Id="rId189" Type="http://schemas.openxmlformats.org/officeDocument/2006/relationships/customXml" Target="../ink/ink6682.xml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620.xml"/><Relationship Id="rId116" Type="http://schemas.openxmlformats.org/officeDocument/2006/relationships/customXml" Target="../ink/ink6645.xml"/><Relationship Id="rId137" Type="http://schemas.openxmlformats.org/officeDocument/2006/relationships/image" Target="../media/image790.png"/><Relationship Id="rId158" Type="http://schemas.openxmlformats.org/officeDocument/2006/relationships/customXml" Target="../ink/ink6666.xml"/><Relationship Id="rId20" Type="http://schemas.openxmlformats.org/officeDocument/2006/relationships/customXml" Target="../ink/ink6596.xml"/><Relationship Id="rId41" Type="http://schemas.openxmlformats.org/officeDocument/2006/relationships/customXml" Target="../ink/ink6607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631.xml"/><Relationship Id="rId111" Type="http://schemas.openxmlformats.org/officeDocument/2006/relationships/image" Target="../media/image777.png"/><Relationship Id="rId132" Type="http://schemas.openxmlformats.org/officeDocument/2006/relationships/customXml" Target="../ink/ink6653.xml"/><Relationship Id="rId153" Type="http://schemas.openxmlformats.org/officeDocument/2006/relationships/image" Target="../media/image821.png"/><Relationship Id="rId174" Type="http://schemas.openxmlformats.org/officeDocument/2006/relationships/customXml" Target="../ink/ink6674.xml"/><Relationship Id="rId179" Type="http://schemas.openxmlformats.org/officeDocument/2006/relationships/image" Target="../media/image834.png"/><Relationship Id="rId195" Type="http://schemas.openxmlformats.org/officeDocument/2006/relationships/customXml" Target="../ink/ink6685.xml"/><Relationship Id="rId190" Type="http://schemas.openxmlformats.org/officeDocument/2006/relationships/image" Target="../media/image839.png"/><Relationship Id="rId15" Type="http://schemas.openxmlformats.org/officeDocument/2006/relationships/image" Target="../media/image681.png"/><Relationship Id="rId36" Type="http://schemas.openxmlformats.org/officeDocument/2006/relationships/customXml" Target="../ink/ink6604.xml"/><Relationship Id="rId57" Type="http://schemas.openxmlformats.org/officeDocument/2006/relationships/customXml" Target="../ink/ink6615.xml"/><Relationship Id="rId106" Type="http://schemas.openxmlformats.org/officeDocument/2006/relationships/customXml" Target="../ink/ink6640.xml"/><Relationship Id="rId127" Type="http://schemas.openxmlformats.org/officeDocument/2006/relationships/image" Target="../media/image785.png"/><Relationship Id="rId10" Type="http://schemas.openxmlformats.org/officeDocument/2006/relationships/customXml" Target="../ink/ink6591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626.xml"/><Relationship Id="rId94" Type="http://schemas.openxmlformats.org/officeDocument/2006/relationships/customXml" Target="../ink/ink6634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648.xml"/><Relationship Id="rId143" Type="http://schemas.openxmlformats.org/officeDocument/2006/relationships/image" Target="../media/image793.png"/><Relationship Id="rId148" Type="http://schemas.openxmlformats.org/officeDocument/2006/relationships/customXml" Target="../ink/ink6661.xml"/><Relationship Id="rId164" Type="http://schemas.openxmlformats.org/officeDocument/2006/relationships/customXml" Target="../ink/ink6669.xml"/><Relationship Id="rId169" Type="http://schemas.openxmlformats.org/officeDocument/2006/relationships/image" Target="../media/image829.png"/><Relationship Id="rId185" Type="http://schemas.openxmlformats.org/officeDocument/2006/relationships/customXml" Target="../ink/ink6680.xml"/><Relationship Id="rId4" Type="http://schemas.openxmlformats.org/officeDocument/2006/relationships/customXml" Target="../ink/ink6588.xml"/><Relationship Id="rId9" Type="http://schemas.openxmlformats.org/officeDocument/2006/relationships/image" Target="../media/image679.png"/><Relationship Id="rId180" Type="http://schemas.openxmlformats.org/officeDocument/2006/relationships/customXml" Target="../ink/ink6677.xml"/><Relationship Id="rId26" Type="http://schemas.openxmlformats.org/officeDocument/2006/relationships/customXml" Target="../ink/ink6599.xml"/><Relationship Id="rId47" Type="http://schemas.openxmlformats.org/officeDocument/2006/relationships/customXml" Target="../ink/ink6610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643.xml"/><Relationship Id="rId133" Type="http://schemas.openxmlformats.org/officeDocument/2006/relationships/image" Target="../media/image788.png"/><Relationship Id="rId154" Type="http://schemas.openxmlformats.org/officeDocument/2006/relationships/customXml" Target="../ink/ink6664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16" Type="http://schemas.openxmlformats.org/officeDocument/2006/relationships/customXml" Target="../ink/ink6594.xml"/><Relationship Id="rId37" Type="http://schemas.openxmlformats.org/officeDocument/2006/relationships/customXml" Target="../ink/ink6605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638.xml"/><Relationship Id="rId123" Type="http://schemas.openxmlformats.org/officeDocument/2006/relationships/image" Target="../media/image783.png"/><Relationship Id="rId144" Type="http://schemas.openxmlformats.org/officeDocument/2006/relationships/customXml" Target="../ink/ink6659.xml"/><Relationship Id="rId90" Type="http://schemas.openxmlformats.org/officeDocument/2006/relationships/customXml" Target="../ink/ink6632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6621.xml"/><Relationship Id="rId113" Type="http://schemas.openxmlformats.org/officeDocument/2006/relationships/image" Target="../media/image778.png"/><Relationship Id="rId134" Type="http://schemas.openxmlformats.org/officeDocument/2006/relationships/customXml" Target="../ink/ink6654.xml"/><Relationship Id="rId80" Type="http://schemas.openxmlformats.org/officeDocument/2006/relationships/customXml" Target="../ink/ink6627.xml"/><Relationship Id="rId155" Type="http://schemas.openxmlformats.org/officeDocument/2006/relationships/image" Target="../media/image822.png"/><Relationship Id="rId176" Type="http://schemas.openxmlformats.org/officeDocument/2006/relationships/customXml" Target="../ink/ink6675.xml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6616.xml"/><Relationship Id="rId103" Type="http://schemas.openxmlformats.org/officeDocument/2006/relationships/image" Target="../media/image773.png"/><Relationship Id="rId124" Type="http://schemas.openxmlformats.org/officeDocument/2006/relationships/customXml" Target="../ink/ink6649.xml"/><Relationship Id="rId70" Type="http://schemas.openxmlformats.org/officeDocument/2006/relationships/customXml" Target="../ink/ink6622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6670.xml"/><Relationship Id="rId187" Type="http://schemas.openxmlformats.org/officeDocument/2006/relationships/customXml" Target="../ink/ink668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600.xml"/><Relationship Id="rId49" Type="http://schemas.openxmlformats.org/officeDocument/2006/relationships/customXml" Target="../ink/ink6611.xml"/><Relationship Id="rId114" Type="http://schemas.openxmlformats.org/officeDocument/2006/relationships/customXml" Target="../ink/ink6644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6665.xml"/><Relationship Id="rId177" Type="http://schemas.openxmlformats.org/officeDocument/2006/relationships/image" Target="../media/image833.png"/><Relationship Id="rId18" Type="http://schemas.openxmlformats.org/officeDocument/2006/relationships/customXml" Target="../ink/ink6595.xml"/><Relationship Id="rId39" Type="http://schemas.openxmlformats.org/officeDocument/2006/relationships/customXml" Target="../ink/ink660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.xml"/><Relationship Id="rId13" Type="http://schemas.openxmlformats.org/officeDocument/2006/relationships/image" Target="../media/image22.png"/><Relationship Id="rId18" Type="http://schemas.openxmlformats.org/officeDocument/2006/relationships/customXml" Target="../ink/ink50.xml"/><Relationship Id="rId3" Type="http://schemas.openxmlformats.org/officeDocument/2006/relationships/image" Target="../media/image17.png"/><Relationship Id="rId7" Type="http://schemas.openxmlformats.org/officeDocument/2006/relationships/image" Target="../media/image19.png"/><Relationship Id="rId12" Type="http://schemas.openxmlformats.org/officeDocument/2006/relationships/customXml" Target="../ink/ink47.xml"/><Relationship Id="rId17" Type="http://schemas.openxmlformats.org/officeDocument/2006/relationships/image" Target="../media/image24.png"/><Relationship Id="rId2" Type="http://schemas.openxmlformats.org/officeDocument/2006/relationships/customXml" Target="../ink/ink42.xml"/><Relationship Id="rId16" Type="http://schemas.openxmlformats.org/officeDocument/2006/relationships/customXml" Target="../ink/ink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.xml"/><Relationship Id="rId11" Type="http://schemas.openxmlformats.org/officeDocument/2006/relationships/image" Target="../media/image21.png"/><Relationship Id="rId5" Type="http://schemas.openxmlformats.org/officeDocument/2006/relationships/image" Target="../media/image18.png"/><Relationship Id="rId15" Type="http://schemas.openxmlformats.org/officeDocument/2006/relationships/image" Target="../media/image23.png"/><Relationship Id="rId10" Type="http://schemas.openxmlformats.org/officeDocument/2006/relationships/customXml" Target="../ink/ink46.xml"/><Relationship Id="rId19" Type="http://schemas.openxmlformats.org/officeDocument/2006/relationships/image" Target="../media/image25.png"/><Relationship Id="rId4" Type="http://schemas.openxmlformats.org/officeDocument/2006/relationships/customXml" Target="../ink/ink43.xml"/><Relationship Id="rId9" Type="http://schemas.openxmlformats.org/officeDocument/2006/relationships/image" Target="../media/image20.png"/><Relationship Id="rId14" Type="http://schemas.openxmlformats.org/officeDocument/2006/relationships/customXml" Target="../ink/ink48.xml"/></Relationships>
</file>

<file path=ppt/slides/_rels/slide1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717.xml"/><Relationship Id="rId84" Type="http://schemas.openxmlformats.org/officeDocument/2006/relationships/customXml" Target="../ink/ink6728.xml"/><Relationship Id="rId138" Type="http://schemas.openxmlformats.org/officeDocument/2006/relationships/customXml" Target="../ink/ink6755.xml"/><Relationship Id="rId159" Type="http://schemas.openxmlformats.org/officeDocument/2006/relationships/image" Target="../media/image824.png"/><Relationship Id="rId170" Type="http://schemas.openxmlformats.org/officeDocument/2006/relationships/customXml" Target="../ink/ink6771.xml"/><Relationship Id="rId191" Type="http://schemas.openxmlformats.org/officeDocument/2006/relationships/customXml" Target="../ink/ink6782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701.xml"/><Relationship Id="rId53" Type="http://schemas.openxmlformats.org/officeDocument/2006/relationships/customXml" Target="../ink/ink6712.xml"/><Relationship Id="rId74" Type="http://schemas.openxmlformats.org/officeDocument/2006/relationships/customXml" Target="../ink/ink6723.xml"/><Relationship Id="rId128" Type="http://schemas.openxmlformats.org/officeDocument/2006/relationships/customXml" Target="../ink/ink6750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6766.xml"/><Relationship Id="rId181" Type="http://schemas.openxmlformats.org/officeDocument/2006/relationships/image" Target="../media/image835.png"/><Relationship Id="rId22" Type="http://schemas.openxmlformats.org/officeDocument/2006/relationships/customXml" Target="../ink/ink6696.xml"/><Relationship Id="rId43" Type="http://schemas.openxmlformats.org/officeDocument/2006/relationships/customXml" Target="../ink/ink6707.xml"/><Relationship Id="rId64" Type="http://schemas.openxmlformats.org/officeDocument/2006/relationships/image" Target="../media/image704.png"/><Relationship Id="rId118" Type="http://schemas.openxmlformats.org/officeDocument/2006/relationships/customXml" Target="../ink/ink6745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6761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12" Type="http://schemas.openxmlformats.org/officeDocument/2006/relationships/customXml" Target="../ink/ink6691.xml"/><Relationship Id="rId33" Type="http://schemas.openxmlformats.org/officeDocument/2006/relationships/image" Target="../media/image690.png"/><Relationship Id="rId108" Type="http://schemas.openxmlformats.org/officeDocument/2006/relationships/customXml" Target="../ink/ink6740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6734.xml"/><Relationship Id="rId140" Type="http://schemas.openxmlformats.org/officeDocument/2006/relationships/customXml" Target="../ink/ink6756.xml"/><Relationship Id="rId161" Type="http://schemas.openxmlformats.org/officeDocument/2006/relationships/image" Target="../media/image825.png"/><Relationship Id="rId182" Type="http://schemas.openxmlformats.org/officeDocument/2006/relationships/customXml" Target="../ink/ink6777.xml"/><Relationship Id="rId6" Type="http://schemas.openxmlformats.org/officeDocument/2006/relationships/customXml" Target="../ink/ink6688.xml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6718.xml"/><Relationship Id="rId86" Type="http://schemas.openxmlformats.org/officeDocument/2006/relationships/customXml" Target="../ink/ink6729.xml"/><Relationship Id="rId130" Type="http://schemas.openxmlformats.org/officeDocument/2006/relationships/customXml" Target="../ink/ink6751.xml"/><Relationship Id="rId151" Type="http://schemas.openxmlformats.org/officeDocument/2006/relationships/image" Target="../media/image820.png"/><Relationship Id="rId172" Type="http://schemas.openxmlformats.org/officeDocument/2006/relationships/customXml" Target="../ink/ink6772.xml"/><Relationship Id="rId193" Type="http://schemas.openxmlformats.org/officeDocument/2006/relationships/customXml" Target="../ink/ink6783.xml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6702.xml"/><Relationship Id="rId50" Type="http://schemas.openxmlformats.org/officeDocument/2006/relationships/image" Target="../media/image697.png"/><Relationship Id="rId55" Type="http://schemas.openxmlformats.org/officeDocument/2006/relationships/customXml" Target="../ink/ink6713.xml"/><Relationship Id="rId76" Type="http://schemas.openxmlformats.org/officeDocument/2006/relationships/customXml" Target="../ink/ink6724.xml"/><Relationship Id="rId97" Type="http://schemas.openxmlformats.org/officeDocument/2006/relationships/image" Target="../media/image770.png"/><Relationship Id="rId104" Type="http://schemas.openxmlformats.org/officeDocument/2006/relationships/customXml" Target="../ink/ink6738.xml"/><Relationship Id="rId120" Type="http://schemas.openxmlformats.org/officeDocument/2006/relationships/customXml" Target="../ink/ink6746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6759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" Type="http://schemas.openxmlformats.org/officeDocument/2006/relationships/image" Target="../media/image678.png"/><Relationship Id="rId71" Type="http://schemas.openxmlformats.org/officeDocument/2006/relationships/image" Target="../media/image707.png"/><Relationship Id="rId92" Type="http://schemas.openxmlformats.org/officeDocument/2006/relationships/customXml" Target="../ink/ink6732.xml"/><Relationship Id="rId162" Type="http://schemas.openxmlformats.org/officeDocument/2006/relationships/customXml" Target="../ink/ink6767.xml"/><Relationship Id="rId183" Type="http://schemas.openxmlformats.org/officeDocument/2006/relationships/image" Target="../media/image836.png"/><Relationship Id="rId2" Type="http://schemas.openxmlformats.org/officeDocument/2006/relationships/customXml" Target="../ink/ink6686.xml"/><Relationship Id="rId29" Type="http://schemas.openxmlformats.org/officeDocument/2006/relationships/image" Target="../media/image688.png"/><Relationship Id="rId24" Type="http://schemas.openxmlformats.org/officeDocument/2006/relationships/customXml" Target="../ink/ink6697.xml"/><Relationship Id="rId40" Type="http://schemas.openxmlformats.org/officeDocument/2006/relationships/image" Target="../media/image693.png"/><Relationship Id="rId45" Type="http://schemas.openxmlformats.org/officeDocument/2006/relationships/customXml" Target="../ink/ink6708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741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6754.xml"/><Relationship Id="rId157" Type="http://schemas.openxmlformats.org/officeDocument/2006/relationships/image" Target="../media/image823.png"/><Relationship Id="rId178" Type="http://schemas.openxmlformats.org/officeDocument/2006/relationships/customXml" Target="../ink/ink6775.xml"/><Relationship Id="rId61" Type="http://schemas.openxmlformats.org/officeDocument/2006/relationships/customXml" Target="../ink/ink6716.xml"/><Relationship Id="rId82" Type="http://schemas.openxmlformats.org/officeDocument/2006/relationships/customXml" Target="../ink/ink6727.xml"/><Relationship Id="rId152" Type="http://schemas.openxmlformats.org/officeDocument/2006/relationships/customXml" Target="../ink/ink6762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19" Type="http://schemas.openxmlformats.org/officeDocument/2006/relationships/image" Target="../media/image30.png"/><Relationship Id="rId14" Type="http://schemas.openxmlformats.org/officeDocument/2006/relationships/customXml" Target="../ink/ink6692.xml"/><Relationship Id="rId30" Type="http://schemas.openxmlformats.org/officeDocument/2006/relationships/customXml" Target="../ink/ink6700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736.xml"/><Relationship Id="rId105" Type="http://schemas.openxmlformats.org/officeDocument/2006/relationships/image" Target="../media/image774.png"/><Relationship Id="rId126" Type="http://schemas.openxmlformats.org/officeDocument/2006/relationships/customXml" Target="../ink/ink6749.xml"/><Relationship Id="rId147" Type="http://schemas.openxmlformats.org/officeDocument/2006/relationships/image" Target="../media/image795.png"/><Relationship Id="rId168" Type="http://schemas.openxmlformats.org/officeDocument/2006/relationships/customXml" Target="../ink/ink6770.xml"/><Relationship Id="rId8" Type="http://schemas.openxmlformats.org/officeDocument/2006/relationships/customXml" Target="../ink/ink6689.xml"/><Relationship Id="rId51" Type="http://schemas.openxmlformats.org/officeDocument/2006/relationships/customXml" Target="../ink/ink6711.xml"/><Relationship Id="rId72" Type="http://schemas.openxmlformats.org/officeDocument/2006/relationships/customXml" Target="../ink/ink6722.xml"/><Relationship Id="rId93" Type="http://schemas.openxmlformats.org/officeDocument/2006/relationships/image" Target="../media/image768.png"/><Relationship Id="rId98" Type="http://schemas.openxmlformats.org/officeDocument/2006/relationships/customXml" Target="../ink/ink6735.xml"/><Relationship Id="rId121" Type="http://schemas.openxmlformats.org/officeDocument/2006/relationships/image" Target="../media/image782.png"/><Relationship Id="rId142" Type="http://schemas.openxmlformats.org/officeDocument/2006/relationships/customXml" Target="../ink/ink6757.xml"/><Relationship Id="rId163" Type="http://schemas.openxmlformats.org/officeDocument/2006/relationships/image" Target="../media/image826.png"/><Relationship Id="rId184" Type="http://schemas.openxmlformats.org/officeDocument/2006/relationships/customXml" Target="../ink/ink6778.xml"/><Relationship Id="rId189" Type="http://schemas.openxmlformats.org/officeDocument/2006/relationships/customXml" Target="../ink/ink6781.xml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719.xml"/><Relationship Id="rId116" Type="http://schemas.openxmlformats.org/officeDocument/2006/relationships/customXml" Target="../ink/ink6744.xml"/><Relationship Id="rId137" Type="http://schemas.openxmlformats.org/officeDocument/2006/relationships/image" Target="../media/image790.png"/><Relationship Id="rId158" Type="http://schemas.openxmlformats.org/officeDocument/2006/relationships/customXml" Target="../ink/ink6765.xml"/><Relationship Id="rId20" Type="http://schemas.openxmlformats.org/officeDocument/2006/relationships/customXml" Target="../ink/ink6695.xml"/><Relationship Id="rId41" Type="http://schemas.openxmlformats.org/officeDocument/2006/relationships/customXml" Target="../ink/ink6706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730.xml"/><Relationship Id="rId111" Type="http://schemas.openxmlformats.org/officeDocument/2006/relationships/image" Target="../media/image777.png"/><Relationship Id="rId132" Type="http://schemas.openxmlformats.org/officeDocument/2006/relationships/customXml" Target="../ink/ink6752.xml"/><Relationship Id="rId153" Type="http://schemas.openxmlformats.org/officeDocument/2006/relationships/image" Target="../media/image821.png"/><Relationship Id="rId174" Type="http://schemas.openxmlformats.org/officeDocument/2006/relationships/customXml" Target="../ink/ink6773.xml"/><Relationship Id="rId179" Type="http://schemas.openxmlformats.org/officeDocument/2006/relationships/image" Target="../media/image834.png"/><Relationship Id="rId195" Type="http://schemas.openxmlformats.org/officeDocument/2006/relationships/customXml" Target="../ink/ink6784.xml"/><Relationship Id="rId190" Type="http://schemas.openxmlformats.org/officeDocument/2006/relationships/image" Target="../media/image839.png"/><Relationship Id="rId15" Type="http://schemas.openxmlformats.org/officeDocument/2006/relationships/image" Target="../media/image681.png"/><Relationship Id="rId36" Type="http://schemas.openxmlformats.org/officeDocument/2006/relationships/customXml" Target="../ink/ink6703.xml"/><Relationship Id="rId57" Type="http://schemas.openxmlformats.org/officeDocument/2006/relationships/customXml" Target="../ink/ink6714.xml"/><Relationship Id="rId106" Type="http://schemas.openxmlformats.org/officeDocument/2006/relationships/customXml" Target="../ink/ink6739.xml"/><Relationship Id="rId127" Type="http://schemas.openxmlformats.org/officeDocument/2006/relationships/image" Target="../media/image785.png"/><Relationship Id="rId10" Type="http://schemas.openxmlformats.org/officeDocument/2006/relationships/customXml" Target="../ink/ink6690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725.xml"/><Relationship Id="rId94" Type="http://schemas.openxmlformats.org/officeDocument/2006/relationships/customXml" Target="../ink/ink6733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747.xml"/><Relationship Id="rId143" Type="http://schemas.openxmlformats.org/officeDocument/2006/relationships/image" Target="../media/image793.png"/><Relationship Id="rId148" Type="http://schemas.openxmlformats.org/officeDocument/2006/relationships/customXml" Target="../ink/ink6760.xml"/><Relationship Id="rId164" Type="http://schemas.openxmlformats.org/officeDocument/2006/relationships/customXml" Target="../ink/ink6768.xml"/><Relationship Id="rId169" Type="http://schemas.openxmlformats.org/officeDocument/2006/relationships/image" Target="../media/image829.png"/><Relationship Id="rId185" Type="http://schemas.openxmlformats.org/officeDocument/2006/relationships/customXml" Target="../ink/ink6779.xml"/><Relationship Id="rId4" Type="http://schemas.openxmlformats.org/officeDocument/2006/relationships/customXml" Target="../ink/ink6687.xml"/><Relationship Id="rId9" Type="http://schemas.openxmlformats.org/officeDocument/2006/relationships/image" Target="../media/image679.png"/><Relationship Id="rId180" Type="http://schemas.openxmlformats.org/officeDocument/2006/relationships/customXml" Target="../ink/ink6776.xml"/><Relationship Id="rId26" Type="http://schemas.openxmlformats.org/officeDocument/2006/relationships/customXml" Target="../ink/ink6698.xml"/><Relationship Id="rId47" Type="http://schemas.openxmlformats.org/officeDocument/2006/relationships/customXml" Target="../ink/ink6709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742.xml"/><Relationship Id="rId133" Type="http://schemas.openxmlformats.org/officeDocument/2006/relationships/image" Target="../media/image788.png"/><Relationship Id="rId154" Type="http://schemas.openxmlformats.org/officeDocument/2006/relationships/customXml" Target="../ink/ink6763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16" Type="http://schemas.openxmlformats.org/officeDocument/2006/relationships/customXml" Target="../ink/ink6693.xml"/><Relationship Id="rId37" Type="http://schemas.openxmlformats.org/officeDocument/2006/relationships/customXml" Target="../ink/ink6704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737.xml"/><Relationship Id="rId123" Type="http://schemas.openxmlformats.org/officeDocument/2006/relationships/image" Target="../media/image783.png"/><Relationship Id="rId144" Type="http://schemas.openxmlformats.org/officeDocument/2006/relationships/customXml" Target="../ink/ink6758.xml"/><Relationship Id="rId90" Type="http://schemas.openxmlformats.org/officeDocument/2006/relationships/customXml" Target="../ink/ink6731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6720.xml"/><Relationship Id="rId113" Type="http://schemas.openxmlformats.org/officeDocument/2006/relationships/image" Target="../media/image778.png"/><Relationship Id="rId134" Type="http://schemas.openxmlformats.org/officeDocument/2006/relationships/customXml" Target="../ink/ink6753.xml"/><Relationship Id="rId80" Type="http://schemas.openxmlformats.org/officeDocument/2006/relationships/customXml" Target="../ink/ink6726.xml"/><Relationship Id="rId155" Type="http://schemas.openxmlformats.org/officeDocument/2006/relationships/image" Target="../media/image822.png"/><Relationship Id="rId176" Type="http://schemas.openxmlformats.org/officeDocument/2006/relationships/customXml" Target="../ink/ink6774.xml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6715.xml"/><Relationship Id="rId103" Type="http://schemas.openxmlformats.org/officeDocument/2006/relationships/image" Target="../media/image773.png"/><Relationship Id="rId124" Type="http://schemas.openxmlformats.org/officeDocument/2006/relationships/customXml" Target="../ink/ink6748.xml"/><Relationship Id="rId70" Type="http://schemas.openxmlformats.org/officeDocument/2006/relationships/customXml" Target="../ink/ink6721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6769.xml"/><Relationship Id="rId187" Type="http://schemas.openxmlformats.org/officeDocument/2006/relationships/customXml" Target="../ink/ink678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699.xml"/><Relationship Id="rId49" Type="http://schemas.openxmlformats.org/officeDocument/2006/relationships/customXml" Target="../ink/ink6710.xml"/><Relationship Id="rId114" Type="http://schemas.openxmlformats.org/officeDocument/2006/relationships/customXml" Target="../ink/ink6743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6764.xml"/><Relationship Id="rId177" Type="http://schemas.openxmlformats.org/officeDocument/2006/relationships/image" Target="../media/image833.png"/><Relationship Id="rId18" Type="http://schemas.openxmlformats.org/officeDocument/2006/relationships/customXml" Target="../ink/ink6694.xml"/><Relationship Id="rId39" Type="http://schemas.openxmlformats.org/officeDocument/2006/relationships/customXml" Target="../ink/ink6705.xml"/></Relationships>
</file>

<file path=ppt/slides/_rels/slide1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816.xml"/><Relationship Id="rId84" Type="http://schemas.openxmlformats.org/officeDocument/2006/relationships/customXml" Target="../ink/ink6827.xml"/><Relationship Id="rId138" Type="http://schemas.openxmlformats.org/officeDocument/2006/relationships/customXml" Target="../ink/ink6854.xml"/><Relationship Id="rId159" Type="http://schemas.openxmlformats.org/officeDocument/2006/relationships/image" Target="../media/image824.png"/><Relationship Id="rId170" Type="http://schemas.openxmlformats.org/officeDocument/2006/relationships/customXml" Target="../ink/ink6870.xml"/><Relationship Id="rId191" Type="http://schemas.openxmlformats.org/officeDocument/2006/relationships/customXml" Target="../ink/ink6881.xml"/><Relationship Id="rId205" Type="http://schemas.openxmlformats.org/officeDocument/2006/relationships/customXml" Target="../ink/ink6888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800.xml"/><Relationship Id="rId53" Type="http://schemas.openxmlformats.org/officeDocument/2006/relationships/customXml" Target="../ink/ink6811.xml"/><Relationship Id="rId74" Type="http://schemas.openxmlformats.org/officeDocument/2006/relationships/customXml" Target="../ink/ink6822.xml"/><Relationship Id="rId128" Type="http://schemas.openxmlformats.org/officeDocument/2006/relationships/customXml" Target="../ink/ink6849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6865.xml"/><Relationship Id="rId181" Type="http://schemas.openxmlformats.org/officeDocument/2006/relationships/image" Target="../media/image835.png"/><Relationship Id="rId22" Type="http://schemas.openxmlformats.org/officeDocument/2006/relationships/customXml" Target="../ink/ink6795.xml"/><Relationship Id="rId43" Type="http://schemas.openxmlformats.org/officeDocument/2006/relationships/customXml" Target="../ink/ink6806.xml"/><Relationship Id="rId64" Type="http://schemas.openxmlformats.org/officeDocument/2006/relationships/image" Target="../media/image704.png"/><Relationship Id="rId118" Type="http://schemas.openxmlformats.org/officeDocument/2006/relationships/customXml" Target="../ink/ink6844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6860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12" Type="http://schemas.openxmlformats.org/officeDocument/2006/relationships/customXml" Target="../ink/ink6790.xml"/><Relationship Id="rId33" Type="http://schemas.openxmlformats.org/officeDocument/2006/relationships/image" Target="../media/image690.png"/><Relationship Id="rId108" Type="http://schemas.openxmlformats.org/officeDocument/2006/relationships/customXml" Target="../ink/ink6839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6833.xml"/><Relationship Id="rId140" Type="http://schemas.openxmlformats.org/officeDocument/2006/relationships/customXml" Target="../ink/ink6855.xml"/><Relationship Id="rId161" Type="http://schemas.openxmlformats.org/officeDocument/2006/relationships/image" Target="../media/image825.png"/><Relationship Id="rId182" Type="http://schemas.openxmlformats.org/officeDocument/2006/relationships/customXml" Target="../ink/ink6876.xml"/><Relationship Id="rId6" Type="http://schemas.openxmlformats.org/officeDocument/2006/relationships/customXml" Target="../ink/ink6787.xml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6817.xml"/><Relationship Id="rId86" Type="http://schemas.openxmlformats.org/officeDocument/2006/relationships/customXml" Target="../ink/ink6828.xml"/><Relationship Id="rId130" Type="http://schemas.openxmlformats.org/officeDocument/2006/relationships/customXml" Target="../ink/ink6850.xml"/><Relationship Id="rId151" Type="http://schemas.openxmlformats.org/officeDocument/2006/relationships/image" Target="../media/image820.png"/><Relationship Id="rId172" Type="http://schemas.openxmlformats.org/officeDocument/2006/relationships/customXml" Target="../ink/ink6871.xml"/><Relationship Id="rId193" Type="http://schemas.openxmlformats.org/officeDocument/2006/relationships/customXml" Target="../ink/ink6882.xml"/><Relationship Id="rId207" Type="http://schemas.openxmlformats.org/officeDocument/2006/relationships/customXml" Target="../ink/ink6889.xml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6801.xml"/><Relationship Id="rId55" Type="http://schemas.openxmlformats.org/officeDocument/2006/relationships/customXml" Target="../ink/ink6812.xml"/><Relationship Id="rId76" Type="http://schemas.openxmlformats.org/officeDocument/2006/relationships/customXml" Target="../ink/ink6823.xml"/><Relationship Id="rId97" Type="http://schemas.openxmlformats.org/officeDocument/2006/relationships/image" Target="../media/image770.png"/><Relationship Id="rId120" Type="http://schemas.openxmlformats.org/officeDocument/2006/relationships/customXml" Target="../ink/ink6845.xml"/><Relationship Id="rId141" Type="http://schemas.openxmlformats.org/officeDocument/2006/relationships/image" Target="../media/image792.png"/><Relationship Id="rId7" Type="http://schemas.openxmlformats.org/officeDocument/2006/relationships/image" Target="../media/image678.png"/><Relationship Id="rId162" Type="http://schemas.openxmlformats.org/officeDocument/2006/relationships/customXml" Target="../ink/ink6866.xml"/><Relationship Id="rId183" Type="http://schemas.openxmlformats.org/officeDocument/2006/relationships/image" Target="../media/image836.png"/><Relationship Id="rId24" Type="http://schemas.openxmlformats.org/officeDocument/2006/relationships/customXml" Target="../ink/ink6796.xml"/><Relationship Id="rId45" Type="http://schemas.openxmlformats.org/officeDocument/2006/relationships/customXml" Target="../ink/ink6807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840.xml"/><Relationship Id="rId131" Type="http://schemas.openxmlformats.org/officeDocument/2006/relationships/image" Target="../media/image787.png"/><Relationship Id="rId61" Type="http://schemas.openxmlformats.org/officeDocument/2006/relationships/customXml" Target="../ink/ink6815.xml"/><Relationship Id="rId82" Type="http://schemas.openxmlformats.org/officeDocument/2006/relationships/customXml" Target="../ink/ink6826.xml"/><Relationship Id="rId152" Type="http://schemas.openxmlformats.org/officeDocument/2006/relationships/customXml" Target="../ink/ink6861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199" Type="http://schemas.openxmlformats.org/officeDocument/2006/relationships/customXml" Target="../ink/ink6885.xml"/><Relationship Id="rId203" Type="http://schemas.openxmlformats.org/officeDocument/2006/relationships/customXml" Target="../ink/ink6887.xml"/><Relationship Id="rId208" Type="http://schemas.openxmlformats.org/officeDocument/2006/relationships/image" Target="../media/image848.png"/><Relationship Id="rId19" Type="http://schemas.openxmlformats.org/officeDocument/2006/relationships/image" Target="../media/image30.png"/><Relationship Id="rId14" Type="http://schemas.openxmlformats.org/officeDocument/2006/relationships/customXml" Target="../ink/ink6791.xml"/><Relationship Id="rId30" Type="http://schemas.openxmlformats.org/officeDocument/2006/relationships/customXml" Target="../ink/ink6799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835.xml"/><Relationship Id="rId105" Type="http://schemas.openxmlformats.org/officeDocument/2006/relationships/image" Target="../media/image774.png"/><Relationship Id="rId126" Type="http://schemas.openxmlformats.org/officeDocument/2006/relationships/customXml" Target="../ink/ink6848.xml"/><Relationship Id="rId147" Type="http://schemas.openxmlformats.org/officeDocument/2006/relationships/image" Target="../media/image795.png"/><Relationship Id="rId168" Type="http://schemas.openxmlformats.org/officeDocument/2006/relationships/customXml" Target="../ink/ink6869.xml"/><Relationship Id="rId8" Type="http://schemas.openxmlformats.org/officeDocument/2006/relationships/customXml" Target="../ink/ink6788.xml"/><Relationship Id="rId51" Type="http://schemas.openxmlformats.org/officeDocument/2006/relationships/customXml" Target="../ink/ink6810.xml"/><Relationship Id="rId72" Type="http://schemas.openxmlformats.org/officeDocument/2006/relationships/customXml" Target="../ink/ink6821.xml"/><Relationship Id="rId93" Type="http://schemas.openxmlformats.org/officeDocument/2006/relationships/image" Target="../media/image768.png"/><Relationship Id="rId98" Type="http://schemas.openxmlformats.org/officeDocument/2006/relationships/customXml" Target="../ink/ink6834.xml"/><Relationship Id="rId121" Type="http://schemas.openxmlformats.org/officeDocument/2006/relationships/image" Target="../media/image782.png"/><Relationship Id="rId142" Type="http://schemas.openxmlformats.org/officeDocument/2006/relationships/customXml" Target="../ink/ink6856.xml"/><Relationship Id="rId163" Type="http://schemas.openxmlformats.org/officeDocument/2006/relationships/image" Target="../media/image826.png"/><Relationship Id="rId184" Type="http://schemas.openxmlformats.org/officeDocument/2006/relationships/customXml" Target="../ink/ink6877.xml"/><Relationship Id="rId189" Type="http://schemas.openxmlformats.org/officeDocument/2006/relationships/customXml" Target="../ink/ink6880.xml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818.xml"/><Relationship Id="rId116" Type="http://schemas.openxmlformats.org/officeDocument/2006/relationships/customXml" Target="../ink/ink6843.xml"/><Relationship Id="rId137" Type="http://schemas.openxmlformats.org/officeDocument/2006/relationships/image" Target="../media/image790.png"/><Relationship Id="rId158" Type="http://schemas.openxmlformats.org/officeDocument/2006/relationships/customXml" Target="../ink/ink6864.xml"/><Relationship Id="rId20" Type="http://schemas.openxmlformats.org/officeDocument/2006/relationships/customXml" Target="../ink/ink6794.xml"/><Relationship Id="rId41" Type="http://schemas.openxmlformats.org/officeDocument/2006/relationships/customXml" Target="../ink/ink6805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829.xml"/><Relationship Id="rId111" Type="http://schemas.openxmlformats.org/officeDocument/2006/relationships/image" Target="../media/image777.png"/><Relationship Id="rId132" Type="http://schemas.openxmlformats.org/officeDocument/2006/relationships/customXml" Target="../ink/ink6851.xml"/><Relationship Id="rId153" Type="http://schemas.openxmlformats.org/officeDocument/2006/relationships/image" Target="../media/image821.png"/><Relationship Id="rId174" Type="http://schemas.openxmlformats.org/officeDocument/2006/relationships/customXml" Target="../ink/ink6872.xml"/><Relationship Id="rId179" Type="http://schemas.openxmlformats.org/officeDocument/2006/relationships/image" Target="../media/image834.png"/><Relationship Id="rId195" Type="http://schemas.openxmlformats.org/officeDocument/2006/relationships/customXml" Target="../ink/ink6883.xml"/><Relationship Id="rId209" Type="http://schemas.openxmlformats.org/officeDocument/2006/relationships/customXml" Target="../ink/ink6890.xml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15" Type="http://schemas.openxmlformats.org/officeDocument/2006/relationships/image" Target="../media/image681.png"/><Relationship Id="rId36" Type="http://schemas.openxmlformats.org/officeDocument/2006/relationships/customXml" Target="../ink/ink6802.xml"/><Relationship Id="rId57" Type="http://schemas.openxmlformats.org/officeDocument/2006/relationships/customXml" Target="../ink/ink6813.xml"/><Relationship Id="rId106" Type="http://schemas.openxmlformats.org/officeDocument/2006/relationships/customXml" Target="../ink/ink6838.xml"/><Relationship Id="rId127" Type="http://schemas.openxmlformats.org/officeDocument/2006/relationships/image" Target="../media/image785.png"/><Relationship Id="rId10" Type="http://schemas.openxmlformats.org/officeDocument/2006/relationships/customXml" Target="../ink/ink6789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824.xml"/><Relationship Id="rId94" Type="http://schemas.openxmlformats.org/officeDocument/2006/relationships/customXml" Target="../ink/ink6832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846.xml"/><Relationship Id="rId143" Type="http://schemas.openxmlformats.org/officeDocument/2006/relationships/image" Target="../media/image793.png"/><Relationship Id="rId148" Type="http://schemas.openxmlformats.org/officeDocument/2006/relationships/customXml" Target="../ink/ink6859.xml"/><Relationship Id="rId164" Type="http://schemas.openxmlformats.org/officeDocument/2006/relationships/customXml" Target="../ink/ink6867.xml"/><Relationship Id="rId169" Type="http://schemas.openxmlformats.org/officeDocument/2006/relationships/image" Target="../media/image829.png"/><Relationship Id="rId185" Type="http://schemas.openxmlformats.org/officeDocument/2006/relationships/customXml" Target="../ink/ink6878.xml"/><Relationship Id="rId4" Type="http://schemas.openxmlformats.org/officeDocument/2006/relationships/customXml" Target="../ink/ink6786.xml"/><Relationship Id="rId9" Type="http://schemas.openxmlformats.org/officeDocument/2006/relationships/image" Target="../media/image679.png"/><Relationship Id="rId180" Type="http://schemas.openxmlformats.org/officeDocument/2006/relationships/customXml" Target="../ink/ink6875.xml"/><Relationship Id="rId210" Type="http://schemas.openxmlformats.org/officeDocument/2006/relationships/image" Target="../media/image849.png"/><Relationship Id="rId26" Type="http://schemas.openxmlformats.org/officeDocument/2006/relationships/customXml" Target="../ink/ink6797.xml"/><Relationship Id="rId47" Type="http://schemas.openxmlformats.org/officeDocument/2006/relationships/customXml" Target="../ink/ink6808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841.xml"/><Relationship Id="rId133" Type="http://schemas.openxmlformats.org/officeDocument/2006/relationships/image" Target="../media/image788.png"/><Relationship Id="rId154" Type="http://schemas.openxmlformats.org/officeDocument/2006/relationships/customXml" Target="../ink/ink6862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6792.xml"/><Relationship Id="rId37" Type="http://schemas.openxmlformats.org/officeDocument/2006/relationships/customXml" Target="../ink/ink6803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836.xml"/><Relationship Id="rId123" Type="http://schemas.openxmlformats.org/officeDocument/2006/relationships/image" Target="../media/image783.png"/><Relationship Id="rId144" Type="http://schemas.openxmlformats.org/officeDocument/2006/relationships/customXml" Target="../ink/ink6857.xml"/><Relationship Id="rId90" Type="http://schemas.openxmlformats.org/officeDocument/2006/relationships/customXml" Target="../ink/ink6830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6891.xml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6819.xml"/><Relationship Id="rId113" Type="http://schemas.openxmlformats.org/officeDocument/2006/relationships/image" Target="../media/image778.png"/><Relationship Id="rId134" Type="http://schemas.openxmlformats.org/officeDocument/2006/relationships/customXml" Target="../ink/ink6852.xml"/><Relationship Id="rId80" Type="http://schemas.openxmlformats.org/officeDocument/2006/relationships/customXml" Target="../ink/ink6825.xml"/><Relationship Id="rId155" Type="http://schemas.openxmlformats.org/officeDocument/2006/relationships/image" Target="../media/image822.png"/><Relationship Id="rId176" Type="http://schemas.openxmlformats.org/officeDocument/2006/relationships/customXml" Target="../ink/ink6873.xml"/><Relationship Id="rId197" Type="http://schemas.openxmlformats.org/officeDocument/2006/relationships/customXml" Target="../ink/ink6884.xml"/><Relationship Id="rId201" Type="http://schemas.openxmlformats.org/officeDocument/2006/relationships/customXml" Target="../ink/ink6886.xml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6814.xml"/><Relationship Id="rId103" Type="http://schemas.openxmlformats.org/officeDocument/2006/relationships/image" Target="../media/image773.png"/><Relationship Id="rId124" Type="http://schemas.openxmlformats.org/officeDocument/2006/relationships/customXml" Target="../ink/ink6847.xml"/><Relationship Id="rId70" Type="http://schemas.openxmlformats.org/officeDocument/2006/relationships/customXml" Target="../ink/ink6820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6868.xml"/><Relationship Id="rId187" Type="http://schemas.openxmlformats.org/officeDocument/2006/relationships/customXml" Target="../ink/ink687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8" Type="http://schemas.openxmlformats.org/officeDocument/2006/relationships/customXml" Target="../ink/ink6798.xml"/><Relationship Id="rId49" Type="http://schemas.openxmlformats.org/officeDocument/2006/relationships/customXml" Target="../ink/ink6809.xml"/><Relationship Id="rId114" Type="http://schemas.openxmlformats.org/officeDocument/2006/relationships/customXml" Target="../ink/ink6842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6863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18" Type="http://schemas.openxmlformats.org/officeDocument/2006/relationships/customXml" Target="../ink/ink6793.xml"/><Relationship Id="rId39" Type="http://schemas.openxmlformats.org/officeDocument/2006/relationships/customXml" Target="../ink/ink6804.xml"/><Relationship Id="rId50" Type="http://schemas.openxmlformats.org/officeDocument/2006/relationships/image" Target="../media/image697.png"/><Relationship Id="rId104" Type="http://schemas.openxmlformats.org/officeDocument/2006/relationships/customXml" Target="../ink/ink6837.xml"/><Relationship Id="rId125" Type="http://schemas.openxmlformats.org/officeDocument/2006/relationships/image" Target="../media/image784.png"/><Relationship Id="rId146" Type="http://schemas.openxmlformats.org/officeDocument/2006/relationships/customXml" Target="../ink/ink6858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.png"/><Relationship Id="rId92" Type="http://schemas.openxmlformats.org/officeDocument/2006/relationships/customXml" Target="../ink/ink6831.xml"/><Relationship Id="rId2" Type="http://schemas.openxmlformats.org/officeDocument/2006/relationships/customXml" Target="../ink/ink6785.xml"/><Relationship Id="rId29" Type="http://schemas.openxmlformats.org/officeDocument/2006/relationships/image" Target="../media/image688.png"/><Relationship Id="rId40" Type="http://schemas.openxmlformats.org/officeDocument/2006/relationships/image" Target="../media/image693.png"/><Relationship Id="rId115" Type="http://schemas.openxmlformats.org/officeDocument/2006/relationships/image" Target="../media/image779.png"/><Relationship Id="rId136" Type="http://schemas.openxmlformats.org/officeDocument/2006/relationships/customXml" Target="../ink/ink6853.xml"/><Relationship Id="rId157" Type="http://schemas.openxmlformats.org/officeDocument/2006/relationships/image" Target="../media/image823.png"/><Relationship Id="rId178" Type="http://schemas.openxmlformats.org/officeDocument/2006/relationships/customXml" Target="../ink/ink6874.xml"/></Relationships>
</file>

<file path=ppt/slides/_rels/slide1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6923.xml"/><Relationship Id="rId84" Type="http://schemas.openxmlformats.org/officeDocument/2006/relationships/customXml" Target="../ink/ink6934.xml"/><Relationship Id="rId138" Type="http://schemas.openxmlformats.org/officeDocument/2006/relationships/customXml" Target="../ink/ink6961.xml"/><Relationship Id="rId159" Type="http://schemas.openxmlformats.org/officeDocument/2006/relationships/image" Target="../media/image824.png"/><Relationship Id="rId170" Type="http://schemas.openxmlformats.org/officeDocument/2006/relationships/customXml" Target="../ink/ink6977.xml"/><Relationship Id="rId191" Type="http://schemas.openxmlformats.org/officeDocument/2006/relationships/customXml" Target="../ink/ink6988.xml"/><Relationship Id="rId205" Type="http://schemas.openxmlformats.org/officeDocument/2006/relationships/customXml" Target="../ink/ink6995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6907.xml"/><Relationship Id="rId53" Type="http://schemas.openxmlformats.org/officeDocument/2006/relationships/customXml" Target="../ink/ink6918.xml"/><Relationship Id="rId74" Type="http://schemas.openxmlformats.org/officeDocument/2006/relationships/customXml" Target="../ink/ink6929.xml"/><Relationship Id="rId128" Type="http://schemas.openxmlformats.org/officeDocument/2006/relationships/customXml" Target="../ink/ink6956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6972.xml"/><Relationship Id="rId181" Type="http://schemas.openxmlformats.org/officeDocument/2006/relationships/image" Target="../media/image835.png"/><Relationship Id="rId22" Type="http://schemas.openxmlformats.org/officeDocument/2006/relationships/customXml" Target="../ink/ink6902.xml"/><Relationship Id="rId43" Type="http://schemas.openxmlformats.org/officeDocument/2006/relationships/customXml" Target="../ink/ink6913.xml"/><Relationship Id="rId64" Type="http://schemas.openxmlformats.org/officeDocument/2006/relationships/image" Target="../media/image704.png"/><Relationship Id="rId118" Type="http://schemas.openxmlformats.org/officeDocument/2006/relationships/customXml" Target="../ink/ink6951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6967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12" Type="http://schemas.openxmlformats.org/officeDocument/2006/relationships/customXml" Target="../ink/ink6897.xml"/><Relationship Id="rId33" Type="http://schemas.openxmlformats.org/officeDocument/2006/relationships/image" Target="../media/image690.png"/><Relationship Id="rId108" Type="http://schemas.openxmlformats.org/officeDocument/2006/relationships/customXml" Target="../ink/ink6946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6940.xml"/><Relationship Id="rId140" Type="http://schemas.openxmlformats.org/officeDocument/2006/relationships/customXml" Target="../ink/ink6962.xml"/><Relationship Id="rId161" Type="http://schemas.openxmlformats.org/officeDocument/2006/relationships/image" Target="../media/image825.png"/><Relationship Id="rId182" Type="http://schemas.openxmlformats.org/officeDocument/2006/relationships/customXml" Target="../ink/ink6983.xml"/><Relationship Id="rId6" Type="http://schemas.openxmlformats.org/officeDocument/2006/relationships/customXml" Target="../ink/ink6894.xml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6924.xml"/><Relationship Id="rId86" Type="http://schemas.openxmlformats.org/officeDocument/2006/relationships/customXml" Target="../ink/ink6935.xml"/><Relationship Id="rId130" Type="http://schemas.openxmlformats.org/officeDocument/2006/relationships/customXml" Target="../ink/ink6957.xml"/><Relationship Id="rId151" Type="http://schemas.openxmlformats.org/officeDocument/2006/relationships/image" Target="../media/image820.png"/><Relationship Id="rId172" Type="http://schemas.openxmlformats.org/officeDocument/2006/relationships/customXml" Target="../ink/ink6978.xml"/><Relationship Id="rId193" Type="http://schemas.openxmlformats.org/officeDocument/2006/relationships/customXml" Target="../ink/ink6989.xml"/><Relationship Id="rId207" Type="http://schemas.openxmlformats.org/officeDocument/2006/relationships/customXml" Target="../ink/ink6996.xml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6908.xml"/><Relationship Id="rId55" Type="http://schemas.openxmlformats.org/officeDocument/2006/relationships/customXml" Target="../ink/ink6919.xml"/><Relationship Id="rId76" Type="http://schemas.openxmlformats.org/officeDocument/2006/relationships/customXml" Target="../ink/ink6930.xml"/><Relationship Id="rId97" Type="http://schemas.openxmlformats.org/officeDocument/2006/relationships/image" Target="../media/image770.png"/><Relationship Id="rId120" Type="http://schemas.openxmlformats.org/officeDocument/2006/relationships/customXml" Target="../ink/ink6952.xml"/><Relationship Id="rId141" Type="http://schemas.openxmlformats.org/officeDocument/2006/relationships/image" Target="../media/image792.png"/><Relationship Id="rId7" Type="http://schemas.openxmlformats.org/officeDocument/2006/relationships/image" Target="../media/image678.png"/><Relationship Id="rId162" Type="http://schemas.openxmlformats.org/officeDocument/2006/relationships/customXml" Target="../ink/ink6973.xml"/><Relationship Id="rId183" Type="http://schemas.openxmlformats.org/officeDocument/2006/relationships/image" Target="../media/image836.png"/><Relationship Id="rId24" Type="http://schemas.openxmlformats.org/officeDocument/2006/relationships/customXml" Target="../ink/ink6903.xml"/><Relationship Id="rId45" Type="http://schemas.openxmlformats.org/officeDocument/2006/relationships/customXml" Target="../ink/ink6914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6947.xml"/><Relationship Id="rId131" Type="http://schemas.openxmlformats.org/officeDocument/2006/relationships/image" Target="../media/image787.png"/><Relationship Id="rId61" Type="http://schemas.openxmlformats.org/officeDocument/2006/relationships/customXml" Target="../ink/ink6922.xml"/><Relationship Id="rId82" Type="http://schemas.openxmlformats.org/officeDocument/2006/relationships/customXml" Target="../ink/ink6933.xml"/><Relationship Id="rId152" Type="http://schemas.openxmlformats.org/officeDocument/2006/relationships/customXml" Target="../ink/ink6968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199" Type="http://schemas.openxmlformats.org/officeDocument/2006/relationships/customXml" Target="../ink/ink6992.xml"/><Relationship Id="rId203" Type="http://schemas.openxmlformats.org/officeDocument/2006/relationships/customXml" Target="../ink/ink6994.xml"/><Relationship Id="rId208" Type="http://schemas.openxmlformats.org/officeDocument/2006/relationships/image" Target="../media/image848.png"/><Relationship Id="rId19" Type="http://schemas.openxmlformats.org/officeDocument/2006/relationships/image" Target="../media/image30.png"/><Relationship Id="rId14" Type="http://schemas.openxmlformats.org/officeDocument/2006/relationships/customXml" Target="../ink/ink6898.xml"/><Relationship Id="rId30" Type="http://schemas.openxmlformats.org/officeDocument/2006/relationships/customXml" Target="../ink/ink6906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6942.xml"/><Relationship Id="rId105" Type="http://schemas.openxmlformats.org/officeDocument/2006/relationships/image" Target="../media/image774.png"/><Relationship Id="rId126" Type="http://schemas.openxmlformats.org/officeDocument/2006/relationships/customXml" Target="../ink/ink6955.xml"/><Relationship Id="rId147" Type="http://schemas.openxmlformats.org/officeDocument/2006/relationships/image" Target="../media/image795.png"/><Relationship Id="rId168" Type="http://schemas.openxmlformats.org/officeDocument/2006/relationships/customXml" Target="../ink/ink6976.xml"/><Relationship Id="rId8" Type="http://schemas.openxmlformats.org/officeDocument/2006/relationships/customXml" Target="../ink/ink6895.xml"/><Relationship Id="rId51" Type="http://schemas.openxmlformats.org/officeDocument/2006/relationships/customXml" Target="../ink/ink6917.xml"/><Relationship Id="rId72" Type="http://schemas.openxmlformats.org/officeDocument/2006/relationships/customXml" Target="../ink/ink6928.xml"/><Relationship Id="rId93" Type="http://schemas.openxmlformats.org/officeDocument/2006/relationships/image" Target="../media/image768.png"/><Relationship Id="rId98" Type="http://schemas.openxmlformats.org/officeDocument/2006/relationships/customXml" Target="../ink/ink6941.xml"/><Relationship Id="rId121" Type="http://schemas.openxmlformats.org/officeDocument/2006/relationships/image" Target="../media/image782.png"/><Relationship Id="rId142" Type="http://schemas.openxmlformats.org/officeDocument/2006/relationships/customXml" Target="../ink/ink6963.xml"/><Relationship Id="rId163" Type="http://schemas.openxmlformats.org/officeDocument/2006/relationships/image" Target="../media/image826.png"/><Relationship Id="rId184" Type="http://schemas.openxmlformats.org/officeDocument/2006/relationships/customXml" Target="../ink/ink6984.xml"/><Relationship Id="rId189" Type="http://schemas.openxmlformats.org/officeDocument/2006/relationships/customXml" Target="../ink/ink6987.xml"/><Relationship Id="rId3" Type="http://schemas.openxmlformats.org/officeDocument/2006/relationships/image" Target="../media/image675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6925.xml"/><Relationship Id="rId116" Type="http://schemas.openxmlformats.org/officeDocument/2006/relationships/customXml" Target="../ink/ink6950.xml"/><Relationship Id="rId137" Type="http://schemas.openxmlformats.org/officeDocument/2006/relationships/image" Target="../media/image790.png"/><Relationship Id="rId158" Type="http://schemas.openxmlformats.org/officeDocument/2006/relationships/customXml" Target="../ink/ink6971.xml"/><Relationship Id="rId20" Type="http://schemas.openxmlformats.org/officeDocument/2006/relationships/customXml" Target="../ink/ink6901.xml"/><Relationship Id="rId41" Type="http://schemas.openxmlformats.org/officeDocument/2006/relationships/customXml" Target="../ink/ink6912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6936.xml"/><Relationship Id="rId111" Type="http://schemas.openxmlformats.org/officeDocument/2006/relationships/image" Target="../media/image777.png"/><Relationship Id="rId132" Type="http://schemas.openxmlformats.org/officeDocument/2006/relationships/customXml" Target="../ink/ink6958.xml"/><Relationship Id="rId153" Type="http://schemas.openxmlformats.org/officeDocument/2006/relationships/image" Target="../media/image821.png"/><Relationship Id="rId174" Type="http://schemas.openxmlformats.org/officeDocument/2006/relationships/customXml" Target="../ink/ink6979.xml"/><Relationship Id="rId179" Type="http://schemas.openxmlformats.org/officeDocument/2006/relationships/image" Target="../media/image834.png"/><Relationship Id="rId195" Type="http://schemas.openxmlformats.org/officeDocument/2006/relationships/customXml" Target="../ink/ink6990.xml"/><Relationship Id="rId209" Type="http://schemas.openxmlformats.org/officeDocument/2006/relationships/customXml" Target="../ink/ink6997.xml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15" Type="http://schemas.openxmlformats.org/officeDocument/2006/relationships/image" Target="../media/image681.png"/><Relationship Id="rId36" Type="http://schemas.openxmlformats.org/officeDocument/2006/relationships/customXml" Target="../ink/ink6909.xml"/><Relationship Id="rId57" Type="http://schemas.openxmlformats.org/officeDocument/2006/relationships/customXml" Target="../ink/ink6920.xml"/><Relationship Id="rId106" Type="http://schemas.openxmlformats.org/officeDocument/2006/relationships/customXml" Target="../ink/ink6945.xml"/><Relationship Id="rId127" Type="http://schemas.openxmlformats.org/officeDocument/2006/relationships/image" Target="../media/image785.png"/><Relationship Id="rId10" Type="http://schemas.openxmlformats.org/officeDocument/2006/relationships/customXml" Target="../ink/ink6896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6931.xml"/><Relationship Id="rId94" Type="http://schemas.openxmlformats.org/officeDocument/2006/relationships/customXml" Target="../ink/ink6939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6953.xml"/><Relationship Id="rId143" Type="http://schemas.openxmlformats.org/officeDocument/2006/relationships/image" Target="../media/image793.png"/><Relationship Id="rId148" Type="http://schemas.openxmlformats.org/officeDocument/2006/relationships/customXml" Target="../ink/ink6966.xml"/><Relationship Id="rId164" Type="http://schemas.openxmlformats.org/officeDocument/2006/relationships/customXml" Target="../ink/ink6974.xml"/><Relationship Id="rId169" Type="http://schemas.openxmlformats.org/officeDocument/2006/relationships/image" Target="../media/image829.png"/><Relationship Id="rId185" Type="http://schemas.openxmlformats.org/officeDocument/2006/relationships/customXml" Target="../ink/ink6985.xml"/><Relationship Id="rId4" Type="http://schemas.openxmlformats.org/officeDocument/2006/relationships/customXml" Target="../ink/ink6893.xml"/><Relationship Id="rId9" Type="http://schemas.openxmlformats.org/officeDocument/2006/relationships/image" Target="../media/image679.png"/><Relationship Id="rId180" Type="http://schemas.openxmlformats.org/officeDocument/2006/relationships/customXml" Target="../ink/ink6982.xml"/><Relationship Id="rId210" Type="http://schemas.openxmlformats.org/officeDocument/2006/relationships/image" Target="../media/image849.png"/><Relationship Id="rId26" Type="http://schemas.openxmlformats.org/officeDocument/2006/relationships/customXml" Target="../ink/ink6904.xml"/><Relationship Id="rId47" Type="http://schemas.openxmlformats.org/officeDocument/2006/relationships/customXml" Target="../ink/ink6915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6948.xml"/><Relationship Id="rId133" Type="http://schemas.openxmlformats.org/officeDocument/2006/relationships/image" Target="../media/image788.png"/><Relationship Id="rId154" Type="http://schemas.openxmlformats.org/officeDocument/2006/relationships/customXml" Target="../ink/ink6969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6899.xml"/><Relationship Id="rId37" Type="http://schemas.openxmlformats.org/officeDocument/2006/relationships/customXml" Target="../ink/ink6910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6943.xml"/><Relationship Id="rId123" Type="http://schemas.openxmlformats.org/officeDocument/2006/relationships/image" Target="../media/image783.png"/><Relationship Id="rId144" Type="http://schemas.openxmlformats.org/officeDocument/2006/relationships/customXml" Target="../ink/ink6964.xml"/><Relationship Id="rId90" Type="http://schemas.openxmlformats.org/officeDocument/2006/relationships/customXml" Target="../ink/ink6937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6998.xml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6926.xml"/><Relationship Id="rId113" Type="http://schemas.openxmlformats.org/officeDocument/2006/relationships/image" Target="../media/image778.png"/><Relationship Id="rId134" Type="http://schemas.openxmlformats.org/officeDocument/2006/relationships/customXml" Target="../ink/ink6959.xml"/><Relationship Id="rId80" Type="http://schemas.openxmlformats.org/officeDocument/2006/relationships/customXml" Target="../ink/ink6932.xml"/><Relationship Id="rId155" Type="http://schemas.openxmlformats.org/officeDocument/2006/relationships/image" Target="../media/image822.png"/><Relationship Id="rId176" Type="http://schemas.openxmlformats.org/officeDocument/2006/relationships/customXml" Target="../ink/ink6980.xml"/><Relationship Id="rId197" Type="http://schemas.openxmlformats.org/officeDocument/2006/relationships/customXml" Target="../ink/ink6991.xml"/><Relationship Id="rId201" Type="http://schemas.openxmlformats.org/officeDocument/2006/relationships/customXml" Target="../ink/ink6993.xml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6921.xml"/><Relationship Id="rId103" Type="http://schemas.openxmlformats.org/officeDocument/2006/relationships/image" Target="../media/image773.png"/><Relationship Id="rId124" Type="http://schemas.openxmlformats.org/officeDocument/2006/relationships/customXml" Target="../ink/ink6954.xml"/><Relationship Id="rId70" Type="http://schemas.openxmlformats.org/officeDocument/2006/relationships/customXml" Target="../ink/ink6927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6975.xml"/><Relationship Id="rId187" Type="http://schemas.openxmlformats.org/officeDocument/2006/relationships/customXml" Target="../ink/ink698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8" Type="http://schemas.openxmlformats.org/officeDocument/2006/relationships/customXml" Target="../ink/ink6905.xml"/><Relationship Id="rId49" Type="http://schemas.openxmlformats.org/officeDocument/2006/relationships/customXml" Target="../ink/ink6916.xml"/><Relationship Id="rId114" Type="http://schemas.openxmlformats.org/officeDocument/2006/relationships/customXml" Target="../ink/ink6949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6970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18" Type="http://schemas.openxmlformats.org/officeDocument/2006/relationships/customXml" Target="../ink/ink6900.xml"/><Relationship Id="rId39" Type="http://schemas.openxmlformats.org/officeDocument/2006/relationships/customXml" Target="../ink/ink6911.xml"/><Relationship Id="rId50" Type="http://schemas.openxmlformats.org/officeDocument/2006/relationships/image" Target="../media/image697.png"/><Relationship Id="rId104" Type="http://schemas.openxmlformats.org/officeDocument/2006/relationships/customXml" Target="../ink/ink6944.xml"/><Relationship Id="rId125" Type="http://schemas.openxmlformats.org/officeDocument/2006/relationships/image" Target="../media/image784.png"/><Relationship Id="rId146" Type="http://schemas.openxmlformats.org/officeDocument/2006/relationships/customXml" Target="../ink/ink6965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.png"/><Relationship Id="rId92" Type="http://schemas.openxmlformats.org/officeDocument/2006/relationships/customXml" Target="../ink/ink6938.xml"/><Relationship Id="rId2" Type="http://schemas.openxmlformats.org/officeDocument/2006/relationships/customXml" Target="../ink/ink6892.xml"/><Relationship Id="rId29" Type="http://schemas.openxmlformats.org/officeDocument/2006/relationships/image" Target="../media/image688.png"/><Relationship Id="rId40" Type="http://schemas.openxmlformats.org/officeDocument/2006/relationships/image" Target="../media/image693.png"/><Relationship Id="rId115" Type="http://schemas.openxmlformats.org/officeDocument/2006/relationships/image" Target="../media/image779.png"/><Relationship Id="rId136" Type="http://schemas.openxmlformats.org/officeDocument/2006/relationships/customXml" Target="../ink/ink6960.xml"/><Relationship Id="rId157" Type="http://schemas.openxmlformats.org/officeDocument/2006/relationships/image" Target="../media/image823.png"/><Relationship Id="rId178" Type="http://schemas.openxmlformats.org/officeDocument/2006/relationships/customXml" Target="../ink/ink6981.xml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7030.xml"/><Relationship Id="rId84" Type="http://schemas.openxmlformats.org/officeDocument/2006/relationships/customXml" Target="../ink/ink7041.xml"/><Relationship Id="rId138" Type="http://schemas.openxmlformats.org/officeDocument/2006/relationships/customXml" Target="../ink/ink7068.xml"/><Relationship Id="rId159" Type="http://schemas.openxmlformats.org/officeDocument/2006/relationships/image" Target="../media/image824.png"/><Relationship Id="rId170" Type="http://schemas.openxmlformats.org/officeDocument/2006/relationships/customXml" Target="../ink/ink7084.xml"/><Relationship Id="rId191" Type="http://schemas.openxmlformats.org/officeDocument/2006/relationships/customXml" Target="../ink/ink7095.xml"/><Relationship Id="rId205" Type="http://schemas.openxmlformats.org/officeDocument/2006/relationships/customXml" Target="../ink/ink7102.xml"/><Relationship Id="rId226" Type="http://schemas.openxmlformats.org/officeDocument/2006/relationships/image" Target="../media/image857.png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7014.xml"/><Relationship Id="rId53" Type="http://schemas.openxmlformats.org/officeDocument/2006/relationships/customXml" Target="../ink/ink7025.xml"/><Relationship Id="rId74" Type="http://schemas.openxmlformats.org/officeDocument/2006/relationships/customXml" Target="../ink/ink7036.xml"/><Relationship Id="rId128" Type="http://schemas.openxmlformats.org/officeDocument/2006/relationships/customXml" Target="../ink/ink7063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7079.xml"/><Relationship Id="rId181" Type="http://schemas.openxmlformats.org/officeDocument/2006/relationships/image" Target="../media/image835.png"/><Relationship Id="rId216" Type="http://schemas.openxmlformats.org/officeDocument/2006/relationships/image" Target="../media/image852.png"/><Relationship Id="rId237" Type="http://schemas.openxmlformats.org/officeDocument/2006/relationships/customXml" Target="../ink/ink7118.xml"/><Relationship Id="rId22" Type="http://schemas.openxmlformats.org/officeDocument/2006/relationships/customXml" Target="../ink/ink7009.xml"/><Relationship Id="rId43" Type="http://schemas.openxmlformats.org/officeDocument/2006/relationships/customXml" Target="../ink/ink7020.xml"/><Relationship Id="rId64" Type="http://schemas.openxmlformats.org/officeDocument/2006/relationships/image" Target="../media/image704.png"/><Relationship Id="rId118" Type="http://schemas.openxmlformats.org/officeDocument/2006/relationships/customXml" Target="../ink/ink7058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7074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7113.xml"/><Relationship Id="rId12" Type="http://schemas.openxmlformats.org/officeDocument/2006/relationships/customXml" Target="../ink/ink7004.xml"/><Relationship Id="rId33" Type="http://schemas.openxmlformats.org/officeDocument/2006/relationships/image" Target="../media/image690.png"/><Relationship Id="rId108" Type="http://schemas.openxmlformats.org/officeDocument/2006/relationships/customXml" Target="../ink/ink7053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7047.xml"/><Relationship Id="rId140" Type="http://schemas.openxmlformats.org/officeDocument/2006/relationships/customXml" Target="../ink/ink7069.xml"/><Relationship Id="rId161" Type="http://schemas.openxmlformats.org/officeDocument/2006/relationships/image" Target="../media/image825.png"/><Relationship Id="rId182" Type="http://schemas.openxmlformats.org/officeDocument/2006/relationships/customXml" Target="../ink/ink7090.xml"/><Relationship Id="rId217" Type="http://schemas.openxmlformats.org/officeDocument/2006/relationships/customXml" Target="../ink/ink7108.xml"/><Relationship Id="rId6" Type="http://schemas.openxmlformats.org/officeDocument/2006/relationships/customXml" Target="../ink/ink7001.xml"/><Relationship Id="rId238" Type="http://schemas.openxmlformats.org/officeDocument/2006/relationships/image" Target="../media/image863.png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7031.xml"/><Relationship Id="rId86" Type="http://schemas.openxmlformats.org/officeDocument/2006/relationships/customXml" Target="../ink/ink7042.xml"/><Relationship Id="rId130" Type="http://schemas.openxmlformats.org/officeDocument/2006/relationships/customXml" Target="../ink/ink7064.xml"/><Relationship Id="rId151" Type="http://schemas.openxmlformats.org/officeDocument/2006/relationships/image" Target="../media/image820.png"/><Relationship Id="rId172" Type="http://schemas.openxmlformats.org/officeDocument/2006/relationships/customXml" Target="../ink/ink7085.xml"/><Relationship Id="rId193" Type="http://schemas.openxmlformats.org/officeDocument/2006/relationships/customXml" Target="../ink/ink7096.xml"/><Relationship Id="rId207" Type="http://schemas.openxmlformats.org/officeDocument/2006/relationships/customXml" Target="../ink/ink7103.xml"/><Relationship Id="rId228" Type="http://schemas.openxmlformats.org/officeDocument/2006/relationships/image" Target="../media/image858.png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7015.xml"/><Relationship Id="rId55" Type="http://schemas.openxmlformats.org/officeDocument/2006/relationships/customXml" Target="../ink/ink7026.xml"/><Relationship Id="rId76" Type="http://schemas.openxmlformats.org/officeDocument/2006/relationships/customXml" Target="../ink/ink7037.xml"/><Relationship Id="rId97" Type="http://schemas.openxmlformats.org/officeDocument/2006/relationships/image" Target="../media/image770.png"/><Relationship Id="rId120" Type="http://schemas.openxmlformats.org/officeDocument/2006/relationships/customXml" Target="../ink/ink7059.xml"/><Relationship Id="rId141" Type="http://schemas.openxmlformats.org/officeDocument/2006/relationships/image" Target="../media/image792.png"/><Relationship Id="rId7" Type="http://schemas.openxmlformats.org/officeDocument/2006/relationships/image" Target="../media/image678.png"/><Relationship Id="rId162" Type="http://schemas.openxmlformats.org/officeDocument/2006/relationships/customXml" Target="../ink/ink7080.xml"/><Relationship Id="rId183" Type="http://schemas.openxmlformats.org/officeDocument/2006/relationships/image" Target="../media/image836.png"/><Relationship Id="rId218" Type="http://schemas.openxmlformats.org/officeDocument/2006/relationships/image" Target="../media/image853.png"/><Relationship Id="rId24" Type="http://schemas.openxmlformats.org/officeDocument/2006/relationships/customXml" Target="../ink/ink7010.xml"/><Relationship Id="rId45" Type="http://schemas.openxmlformats.org/officeDocument/2006/relationships/customXml" Target="../ink/ink7021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7054.xml"/><Relationship Id="rId131" Type="http://schemas.openxmlformats.org/officeDocument/2006/relationships/image" Target="../media/image787.png"/><Relationship Id="rId152" Type="http://schemas.openxmlformats.org/officeDocument/2006/relationships/customXml" Target="../ink/ink7075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7114.xml"/><Relationship Id="rId14" Type="http://schemas.openxmlformats.org/officeDocument/2006/relationships/customXml" Target="../ink/ink7005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7049.xml"/><Relationship Id="rId8" Type="http://schemas.openxmlformats.org/officeDocument/2006/relationships/customXml" Target="../ink/ink7002.xml"/><Relationship Id="rId98" Type="http://schemas.openxmlformats.org/officeDocument/2006/relationships/customXml" Target="../ink/ink7048.xml"/><Relationship Id="rId121" Type="http://schemas.openxmlformats.org/officeDocument/2006/relationships/image" Target="../media/image782.png"/><Relationship Id="rId142" Type="http://schemas.openxmlformats.org/officeDocument/2006/relationships/customXml" Target="../ink/ink7070.xml"/><Relationship Id="rId163" Type="http://schemas.openxmlformats.org/officeDocument/2006/relationships/image" Target="../media/image826.png"/><Relationship Id="rId184" Type="http://schemas.openxmlformats.org/officeDocument/2006/relationships/customXml" Target="../ink/ink7091.xml"/><Relationship Id="rId219" Type="http://schemas.openxmlformats.org/officeDocument/2006/relationships/customXml" Target="../ink/ink7109.xml"/><Relationship Id="rId230" Type="http://schemas.openxmlformats.org/officeDocument/2006/relationships/image" Target="../media/image859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7032.xml"/><Relationship Id="rId88" Type="http://schemas.openxmlformats.org/officeDocument/2006/relationships/customXml" Target="../ink/ink7043.xml"/><Relationship Id="rId111" Type="http://schemas.openxmlformats.org/officeDocument/2006/relationships/image" Target="../media/image777.png"/><Relationship Id="rId132" Type="http://schemas.openxmlformats.org/officeDocument/2006/relationships/customXml" Target="../ink/ink7065.xml"/><Relationship Id="rId153" Type="http://schemas.openxmlformats.org/officeDocument/2006/relationships/image" Target="../media/image821.png"/><Relationship Id="rId174" Type="http://schemas.openxmlformats.org/officeDocument/2006/relationships/customXml" Target="../ink/ink7086.xml"/><Relationship Id="rId195" Type="http://schemas.openxmlformats.org/officeDocument/2006/relationships/customXml" Target="../ink/ink7097.xml"/><Relationship Id="rId209" Type="http://schemas.openxmlformats.org/officeDocument/2006/relationships/customXml" Target="../ink/ink7104.xml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0" Type="http://schemas.openxmlformats.org/officeDocument/2006/relationships/image" Target="../media/image854.png"/><Relationship Id="rId225" Type="http://schemas.openxmlformats.org/officeDocument/2006/relationships/customXml" Target="../ink/ink7112.xml"/><Relationship Id="rId15" Type="http://schemas.openxmlformats.org/officeDocument/2006/relationships/image" Target="../media/image681.png"/><Relationship Id="rId36" Type="http://schemas.openxmlformats.org/officeDocument/2006/relationships/customXml" Target="../ink/ink7016.xml"/><Relationship Id="rId57" Type="http://schemas.openxmlformats.org/officeDocument/2006/relationships/customXml" Target="../ink/ink7027.xml"/><Relationship Id="rId106" Type="http://schemas.openxmlformats.org/officeDocument/2006/relationships/customXml" Target="../ink/ink7052.xml"/><Relationship Id="rId127" Type="http://schemas.openxmlformats.org/officeDocument/2006/relationships/image" Target="../media/image785.png"/><Relationship Id="rId10" Type="http://schemas.openxmlformats.org/officeDocument/2006/relationships/customXml" Target="../ink/ink7003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7038.xml"/><Relationship Id="rId94" Type="http://schemas.openxmlformats.org/officeDocument/2006/relationships/customXml" Target="../ink/ink7046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7060.xml"/><Relationship Id="rId143" Type="http://schemas.openxmlformats.org/officeDocument/2006/relationships/image" Target="../media/image793.png"/><Relationship Id="rId148" Type="http://schemas.openxmlformats.org/officeDocument/2006/relationships/customXml" Target="../ink/ink7073.xml"/><Relationship Id="rId164" Type="http://schemas.openxmlformats.org/officeDocument/2006/relationships/customXml" Target="../ink/ink7081.xml"/><Relationship Id="rId169" Type="http://schemas.openxmlformats.org/officeDocument/2006/relationships/image" Target="../media/image829.png"/><Relationship Id="rId185" Type="http://schemas.openxmlformats.org/officeDocument/2006/relationships/customXml" Target="../ink/ink7092.xml"/><Relationship Id="rId4" Type="http://schemas.openxmlformats.org/officeDocument/2006/relationships/customXml" Target="../ink/ink7000.xml"/><Relationship Id="rId9" Type="http://schemas.openxmlformats.org/officeDocument/2006/relationships/image" Target="../media/image679.png"/><Relationship Id="rId180" Type="http://schemas.openxmlformats.org/officeDocument/2006/relationships/customXml" Target="../ink/ink7089.xml"/><Relationship Id="rId210" Type="http://schemas.openxmlformats.org/officeDocument/2006/relationships/image" Target="../media/image849.png"/><Relationship Id="rId215" Type="http://schemas.openxmlformats.org/officeDocument/2006/relationships/customXml" Target="../ink/ink7107.xml"/><Relationship Id="rId236" Type="http://schemas.openxmlformats.org/officeDocument/2006/relationships/image" Target="../media/image862.png"/><Relationship Id="rId26" Type="http://schemas.openxmlformats.org/officeDocument/2006/relationships/customXml" Target="../ink/ink7011.xml"/><Relationship Id="rId231" Type="http://schemas.openxmlformats.org/officeDocument/2006/relationships/customXml" Target="../ink/ink7115.xml"/><Relationship Id="rId47" Type="http://schemas.openxmlformats.org/officeDocument/2006/relationships/customXml" Target="../ink/ink7022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7055.xml"/><Relationship Id="rId133" Type="http://schemas.openxmlformats.org/officeDocument/2006/relationships/image" Target="../media/image788.png"/><Relationship Id="rId154" Type="http://schemas.openxmlformats.org/officeDocument/2006/relationships/customXml" Target="../ink/ink7076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7006.xml"/><Relationship Id="rId221" Type="http://schemas.openxmlformats.org/officeDocument/2006/relationships/customXml" Target="../ink/ink7110.xml"/><Relationship Id="rId37" Type="http://schemas.openxmlformats.org/officeDocument/2006/relationships/customXml" Target="../ink/ink7017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7050.xml"/><Relationship Id="rId123" Type="http://schemas.openxmlformats.org/officeDocument/2006/relationships/image" Target="../media/image783.png"/><Relationship Id="rId144" Type="http://schemas.openxmlformats.org/officeDocument/2006/relationships/customXml" Target="../ink/ink7071.xml"/><Relationship Id="rId90" Type="http://schemas.openxmlformats.org/officeDocument/2006/relationships/customXml" Target="../ink/ink7044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7105.xml"/><Relationship Id="rId232" Type="http://schemas.openxmlformats.org/officeDocument/2006/relationships/image" Target="../media/image860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7033.xml"/><Relationship Id="rId113" Type="http://schemas.openxmlformats.org/officeDocument/2006/relationships/image" Target="../media/image778.png"/><Relationship Id="rId134" Type="http://schemas.openxmlformats.org/officeDocument/2006/relationships/customXml" Target="../ink/ink7066.xml"/><Relationship Id="rId80" Type="http://schemas.openxmlformats.org/officeDocument/2006/relationships/customXml" Target="../ink/ink7039.xml"/><Relationship Id="rId155" Type="http://schemas.openxmlformats.org/officeDocument/2006/relationships/image" Target="../media/image822.png"/><Relationship Id="rId176" Type="http://schemas.openxmlformats.org/officeDocument/2006/relationships/customXml" Target="../ink/ink7087.xml"/><Relationship Id="rId197" Type="http://schemas.openxmlformats.org/officeDocument/2006/relationships/customXml" Target="../ink/ink7098.xml"/><Relationship Id="rId201" Type="http://schemas.openxmlformats.org/officeDocument/2006/relationships/customXml" Target="../ink/ink7100.xml"/><Relationship Id="rId222" Type="http://schemas.openxmlformats.org/officeDocument/2006/relationships/image" Target="../media/image855.png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7028.xml"/><Relationship Id="rId103" Type="http://schemas.openxmlformats.org/officeDocument/2006/relationships/image" Target="../media/image773.png"/><Relationship Id="rId124" Type="http://schemas.openxmlformats.org/officeDocument/2006/relationships/customXml" Target="../ink/ink7061.xml"/><Relationship Id="rId70" Type="http://schemas.openxmlformats.org/officeDocument/2006/relationships/customXml" Target="../ink/ink7034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7082.xml"/><Relationship Id="rId187" Type="http://schemas.openxmlformats.org/officeDocument/2006/relationships/customXml" Target="../ink/ink709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7116.xml"/><Relationship Id="rId28" Type="http://schemas.openxmlformats.org/officeDocument/2006/relationships/customXml" Target="../ink/ink7012.xml"/><Relationship Id="rId49" Type="http://schemas.openxmlformats.org/officeDocument/2006/relationships/customXml" Target="../ink/ink7023.xml"/><Relationship Id="rId114" Type="http://schemas.openxmlformats.org/officeDocument/2006/relationships/customXml" Target="../ink/ink7056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7077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7111.xml"/><Relationship Id="rId18" Type="http://schemas.openxmlformats.org/officeDocument/2006/relationships/customXml" Target="../ink/ink7007.xml"/><Relationship Id="rId39" Type="http://schemas.openxmlformats.org/officeDocument/2006/relationships/customXml" Target="../ink/ink7018.xml"/><Relationship Id="rId50" Type="http://schemas.openxmlformats.org/officeDocument/2006/relationships/image" Target="../media/image697.png"/><Relationship Id="rId104" Type="http://schemas.openxmlformats.org/officeDocument/2006/relationships/customXml" Target="../ink/ink7051.xml"/><Relationship Id="rId125" Type="http://schemas.openxmlformats.org/officeDocument/2006/relationships/image" Target="../media/image784.png"/><Relationship Id="rId146" Type="http://schemas.openxmlformats.org/officeDocument/2006/relationships/customXml" Target="../ink/ink7072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.png"/><Relationship Id="rId92" Type="http://schemas.openxmlformats.org/officeDocument/2006/relationships/customXml" Target="../ink/ink7045.xml"/><Relationship Id="rId213" Type="http://schemas.openxmlformats.org/officeDocument/2006/relationships/customXml" Target="../ink/ink7106.xml"/><Relationship Id="rId234" Type="http://schemas.openxmlformats.org/officeDocument/2006/relationships/image" Target="../media/image861.png"/><Relationship Id="rId2" Type="http://schemas.openxmlformats.org/officeDocument/2006/relationships/customXml" Target="../ink/ink6999.xml"/><Relationship Id="rId29" Type="http://schemas.openxmlformats.org/officeDocument/2006/relationships/image" Target="../media/image688.png"/><Relationship Id="rId40" Type="http://schemas.openxmlformats.org/officeDocument/2006/relationships/image" Target="../media/image693.png"/><Relationship Id="rId115" Type="http://schemas.openxmlformats.org/officeDocument/2006/relationships/image" Target="../media/image779.png"/><Relationship Id="rId136" Type="http://schemas.openxmlformats.org/officeDocument/2006/relationships/customXml" Target="../ink/ink7067.xml"/><Relationship Id="rId157" Type="http://schemas.openxmlformats.org/officeDocument/2006/relationships/image" Target="../media/image823.png"/><Relationship Id="rId178" Type="http://schemas.openxmlformats.org/officeDocument/2006/relationships/customXml" Target="../ink/ink7088.xml"/><Relationship Id="rId61" Type="http://schemas.openxmlformats.org/officeDocument/2006/relationships/customXml" Target="../ink/ink7029.xml"/><Relationship Id="rId82" Type="http://schemas.openxmlformats.org/officeDocument/2006/relationships/customXml" Target="../ink/ink7040.xml"/><Relationship Id="rId199" Type="http://schemas.openxmlformats.org/officeDocument/2006/relationships/customXml" Target="../ink/ink7099.xml"/><Relationship Id="rId203" Type="http://schemas.openxmlformats.org/officeDocument/2006/relationships/customXml" Target="../ink/ink7101.xml"/><Relationship Id="rId19" Type="http://schemas.openxmlformats.org/officeDocument/2006/relationships/image" Target="../media/image30.png"/><Relationship Id="rId224" Type="http://schemas.openxmlformats.org/officeDocument/2006/relationships/image" Target="../media/image856.png"/><Relationship Id="rId30" Type="http://schemas.openxmlformats.org/officeDocument/2006/relationships/customXml" Target="../ink/ink7013.xml"/><Relationship Id="rId105" Type="http://schemas.openxmlformats.org/officeDocument/2006/relationships/image" Target="../media/image774.png"/><Relationship Id="rId126" Type="http://schemas.openxmlformats.org/officeDocument/2006/relationships/customXml" Target="../ink/ink7062.xml"/><Relationship Id="rId147" Type="http://schemas.openxmlformats.org/officeDocument/2006/relationships/image" Target="../media/image795.png"/><Relationship Id="rId168" Type="http://schemas.openxmlformats.org/officeDocument/2006/relationships/customXml" Target="../ink/ink7083.xml"/><Relationship Id="rId51" Type="http://schemas.openxmlformats.org/officeDocument/2006/relationships/customXml" Target="../ink/ink7024.xml"/><Relationship Id="rId72" Type="http://schemas.openxmlformats.org/officeDocument/2006/relationships/customXml" Target="../ink/ink7035.xml"/><Relationship Id="rId93" Type="http://schemas.openxmlformats.org/officeDocument/2006/relationships/image" Target="../media/image768.png"/><Relationship Id="rId189" Type="http://schemas.openxmlformats.org/officeDocument/2006/relationships/customXml" Target="../ink/ink7094.xml"/><Relationship Id="rId3" Type="http://schemas.openxmlformats.org/officeDocument/2006/relationships/image" Target="../media/image675.png"/><Relationship Id="rId214" Type="http://schemas.openxmlformats.org/officeDocument/2006/relationships/image" Target="../media/image851.png"/><Relationship Id="rId235" Type="http://schemas.openxmlformats.org/officeDocument/2006/relationships/customXml" Target="../ink/ink7117.xml"/><Relationship Id="rId116" Type="http://schemas.openxmlformats.org/officeDocument/2006/relationships/customXml" Target="../ink/ink7057.xml"/><Relationship Id="rId137" Type="http://schemas.openxmlformats.org/officeDocument/2006/relationships/image" Target="../media/image790.png"/><Relationship Id="rId158" Type="http://schemas.openxmlformats.org/officeDocument/2006/relationships/customXml" Target="../ink/ink7078.xml"/><Relationship Id="rId20" Type="http://schemas.openxmlformats.org/officeDocument/2006/relationships/customXml" Target="../ink/ink7008.xml"/><Relationship Id="rId41" Type="http://schemas.openxmlformats.org/officeDocument/2006/relationships/customXml" Target="../ink/ink7019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179" Type="http://schemas.openxmlformats.org/officeDocument/2006/relationships/image" Target="../media/image834.png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7150.xml"/><Relationship Id="rId84" Type="http://schemas.openxmlformats.org/officeDocument/2006/relationships/customXml" Target="../ink/ink7161.xml"/><Relationship Id="rId138" Type="http://schemas.openxmlformats.org/officeDocument/2006/relationships/customXml" Target="../ink/ink7188.xml"/><Relationship Id="rId159" Type="http://schemas.openxmlformats.org/officeDocument/2006/relationships/image" Target="../media/image824.png"/><Relationship Id="rId170" Type="http://schemas.openxmlformats.org/officeDocument/2006/relationships/customXml" Target="../ink/ink7204.xml"/><Relationship Id="rId191" Type="http://schemas.openxmlformats.org/officeDocument/2006/relationships/customXml" Target="../ink/ink7215.xml"/><Relationship Id="rId205" Type="http://schemas.openxmlformats.org/officeDocument/2006/relationships/customXml" Target="../ink/ink7222.xml"/><Relationship Id="rId226" Type="http://schemas.openxmlformats.org/officeDocument/2006/relationships/image" Target="../media/image870.png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7134.xml"/><Relationship Id="rId53" Type="http://schemas.openxmlformats.org/officeDocument/2006/relationships/customXml" Target="../ink/ink7145.xml"/><Relationship Id="rId74" Type="http://schemas.openxmlformats.org/officeDocument/2006/relationships/customXml" Target="../ink/ink7156.xml"/><Relationship Id="rId128" Type="http://schemas.openxmlformats.org/officeDocument/2006/relationships/customXml" Target="../ink/ink7183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7199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2" Type="http://schemas.openxmlformats.org/officeDocument/2006/relationships/customXml" Target="../ink/ink7129.xml"/><Relationship Id="rId43" Type="http://schemas.openxmlformats.org/officeDocument/2006/relationships/customXml" Target="../ink/ink7140.xml"/><Relationship Id="rId64" Type="http://schemas.openxmlformats.org/officeDocument/2006/relationships/image" Target="../media/image704.png"/><Relationship Id="rId118" Type="http://schemas.openxmlformats.org/officeDocument/2006/relationships/customXml" Target="../ink/ink7178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7194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7233.xml"/><Relationship Id="rId12" Type="http://schemas.openxmlformats.org/officeDocument/2006/relationships/customXml" Target="../ink/ink7124.xml"/><Relationship Id="rId33" Type="http://schemas.openxmlformats.org/officeDocument/2006/relationships/image" Target="../media/image690.png"/><Relationship Id="rId108" Type="http://schemas.openxmlformats.org/officeDocument/2006/relationships/customXml" Target="../ink/ink7173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7167.xml"/><Relationship Id="rId140" Type="http://schemas.openxmlformats.org/officeDocument/2006/relationships/customXml" Target="../ink/ink7189.xml"/><Relationship Id="rId161" Type="http://schemas.openxmlformats.org/officeDocument/2006/relationships/image" Target="../media/image825.png"/><Relationship Id="rId182" Type="http://schemas.openxmlformats.org/officeDocument/2006/relationships/customXml" Target="../ink/ink7210.xml"/><Relationship Id="rId217" Type="http://schemas.openxmlformats.org/officeDocument/2006/relationships/customXml" Target="../ink/ink7228.xml"/><Relationship Id="rId6" Type="http://schemas.openxmlformats.org/officeDocument/2006/relationships/customXml" Target="../ink/ink7121.xml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7151.xml"/><Relationship Id="rId86" Type="http://schemas.openxmlformats.org/officeDocument/2006/relationships/customXml" Target="../ink/ink7162.xml"/><Relationship Id="rId130" Type="http://schemas.openxmlformats.org/officeDocument/2006/relationships/customXml" Target="../ink/ink7184.xml"/><Relationship Id="rId151" Type="http://schemas.openxmlformats.org/officeDocument/2006/relationships/image" Target="../media/image820.png"/><Relationship Id="rId172" Type="http://schemas.openxmlformats.org/officeDocument/2006/relationships/customXml" Target="../ink/ink7205.xml"/><Relationship Id="rId193" Type="http://schemas.openxmlformats.org/officeDocument/2006/relationships/customXml" Target="../ink/ink7216.xml"/><Relationship Id="rId207" Type="http://schemas.openxmlformats.org/officeDocument/2006/relationships/customXml" Target="../ink/ink7223.xml"/><Relationship Id="rId228" Type="http://schemas.openxmlformats.org/officeDocument/2006/relationships/image" Target="../media/image871.png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7135.xml"/><Relationship Id="rId55" Type="http://schemas.openxmlformats.org/officeDocument/2006/relationships/customXml" Target="../ink/ink7146.xml"/><Relationship Id="rId76" Type="http://schemas.openxmlformats.org/officeDocument/2006/relationships/customXml" Target="../ink/ink7157.xml"/><Relationship Id="rId97" Type="http://schemas.openxmlformats.org/officeDocument/2006/relationships/image" Target="../media/image770.png"/><Relationship Id="rId120" Type="http://schemas.openxmlformats.org/officeDocument/2006/relationships/customXml" Target="../ink/ink7179.xml"/><Relationship Id="rId141" Type="http://schemas.openxmlformats.org/officeDocument/2006/relationships/image" Target="../media/image792.png"/><Relationship Id="rId7" Type="http://schemas.openxmlformats.org/officeDocument/2006/relationships/image" Target="../media/image678.png"/><Relationship Id="rId162" Type="http://schemas.openxmlformats.org/officeDocument/2006/relationships/customXml" Target="../ink/ink7200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4" Type="http://schemas.openxmlformats.org/officeDocument/2006/relationships/customXml" Target="../ink/ink7130.xml"/><Relationship Id="rId45" Type="http://schemas.openxmlformats.org/officeDocument/2006/relationships/customXml" Target="../ink/ink7141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7174.xml"/><Relationship Id="rId131" Type="http://schemas.openxmlformats.org/officeDocument/2006/relationships/image" Target="../media/image787.png"/><Relationship Id="rId152" Type="http://schemas.openxmlformats.org/officeDocument/2006/relationships/customXml" Target="../ink/ink7195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7234.xml"/><Relationship Id="rId14" Type="http://schemas.openxmlformats.org/officeDocument/2006/relationships/customXml" Target="../ink/ink7125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7169.xml"/><Relationship Id="rId8" Type="http://schemas.openxmlformats.org/officeDocument/2006/relationships/customXml" Target="../ink/ink7122.xml"/><Relationship Id="rId98" Type="http://schemas.openxmlformats.org/officeDocument/2006/relationships/customXml" Target="../ink/ink7168.xml"/><Relationship Id="rId121" Type="http://schemas.openxmlformats.org/officeDocument/2006/relationships/image" Target="../media/image782.png"/><Relationship Id="rId142" Type="http://schemas.openxmlformats.org/officeDocument/2006/relationships/customXml" Target="../ink/ink7190.xml"/><Relationship Id="rId163" Type="http://schemas.openxmlformats.org/officeDocument/2006/relationships/image" Target="../media/image826.png"/><Relationship Id="rId184" Type="http://schemas.openxmlformats.org/officeDocument/2006/relationships/customXml" Target="../ink/ink7211.xml"/><Relationship Id="rId219" Type="http://schemas.openxmlformats.org/officeDocument/2006/relationships/customXml" Target="../ink/ink7229.xml"/><Relationship Id="rId230" Type="http://schemas.openxmlformats.org/officeDocument/2006/relationships/image" Target="../media/image872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7152.xml"/><Relationship Id="rId116" Type="http://schemas.openxmlformats.org/officeDocument/2006/relationships/customXml" Target="../ink/ink7177.xml"/><Relationship Id="rId137" Type="http://schemas.openxmlformats.org/officeDocument/2006/relationships/image" Target="../media/image790.png"/><Relationship Id="rId158" Type="http://schemas.openxmlformats.org/officeDocument/2006/relationships/customXml" Target="../ink/ink7198.xml"/><Relationship Id="rId20" Type="http://schemas.openxmlformats.org/officeDocument/2006/relationships/customXml" Target="../ink/ink7128.xml"/><Relationship Id="rId41" Type="http://schemas.openxmlformats.org/officeDocument/2006/relationships/customXml" Target="../ink/ink7139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88" Type="http://schemas.openxmlformats.org/officeDocument/2006/relationships/customXml" Target="../ink/ink7163.xml"/><Relationship Id="rId111" Type="http://schemas.openxmlformats.org/officeDocument/2006/relationships/image" Target="../media/image777.png"/><Relationship Id="rId132" Type="http://schemas.openxmlformats.org/officeDocument/2006/relationships/customXml" Target="../ink/ink7185.xml"/><Relationship Id="rId153" Type="http://schemas.openxmlformats.org/officeDocument/2006/relationships/image" Target="../media/image821.png"/><Relationship Id="rId174" Type="http://schemas.openxmlformats.org/officeDocument/2006/relationships/customXml" Target="../ink/ink7206.xml"/><Relationship Id="rId179" Type="http://schemas.openxmlformats.org/officeDocument/2006/relationships/image" Target="../media/image834.png"/><Relationship Id="rId195" Type="http://schemas.openxmlformats.org/officeDocument/2006/relationships/customXml" Target="../ink/ink7217.xml"/><Relationship Id="rId209" Type="http://schemas.openxmlformats.org/officeDocument/2006/relationships/customXml" Target="../ink/ink7224.xml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0" Type="http://schemas.openxmlformats.org/officeDocument/2006/relationships/image" Target="../media/image867.png"/><Relationship Id="rId225" Type="http://schemas.openxmlformats.org/officeDocument/2006/relationships/customXml" Target="../ink/ink7232.xml"/><Relationship Id="rId15" Type="http://schemas.openxmlformats.org/officeDocument/2006/relationships/image" Target="../media/image681.png"/><Relationship Id="rId36" Type="http://schemas.openxmlformats.org/officeDocument/2006/relationships/customXml" Target="../ink/ink7136.xml"/><Relationship Id="rId57" Type="http://schemas.openxmlformats.org/officeDocument/2006/relationships/customXml" Target="../ink/ink7147.xml"/><Relationship Id="rId106" Type="http://schemas.openxmlformats.org/officeDocument/2006/relationships/customXml" Target="../ink/ink7172.xml"/><Relationship Id="rId127" Type="http://schemas.openxmlformats.org/officeDocument/2006/relationships/image" Target="../media/image785.png"/><Relationship Id="rId10" Type="http://schemas.openxmlformats.org/officeDocument/2006/relationships/customXml" Target="../ink/ink7123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7158.xml"/><Relationship Id="rId94" Type="http://schemas.openxmlformats.org/officeDocument/2006/relationships/customXml" Target="../ink/ink7166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7180.xml"/><Relationship Id="rId143" Type="http://schemas.openxmlformats.org/officeDocument/2006/relationships/image" Target="../media/image793.png"/><Relationship Id="rId148" Type="http://schemas.openxmlformats.org/officeDocument/2006/relationships/customXml" Target="../ink/ink7193.xml"/><Relationship Id="rId164" Type="http://schemas.openxmlformats.org/officeDocument/2006/relationships/customXml" Target="../ink/ink7201.xml"/><Relationship Id="rId169" Type="http://schemas.openxmlformats.org/officeDocument/2006/relationships/image" Target="../media/image829.png"/><Relationship Id="rId185" Type="http://schemas.openxmlformats.org/officeDocument/2006/relationships/customXml" Target="../ink/ink7212.xml"/><Relationship Id="rId4" Type="http://schemas.openxmlformats.org/officeDocument/2006/relationships/customXml" Target="../ink/ink7120.xml"/><Relationship Id="rId9" Type="http://schemas.openxmlformats.org/officeDocument/2006/relationships/image" Target="../media/image679.png"/><Relationship Id="rId180" Type="http://schemas.openxmlformats.org/officeDocument/2006/relationships/customXml" Target="../ink/ink7209.xml"/><Relationship Id="rId210" Type="http://schemas.openxmlformats.org/officeDocument/2006/relationships/image" Target="../media/image849.png"/><Relationship Id="rId215" Type="http://schemas.openxmlformats.org/officeDocument/2006/relationships/customXml" Target="../ink/ink7227.xml"/><Relationship Id="rId26" Type="http://schemas.openxmlformats.org/officeDocument/2006/relationships/customXml" Target="../ink/ink7131.xml"/><Relationship Id="rId231" Type="http://schemas.openxmlformats.org/officeDocument/2006/relationships/customXml" Target="../ink/ink7235.xml"/><Relationship Id="rId47" Type="http://schemas.openxmlformats.org/officeDocument/2006/relationships/customXml" Target="../ink/ink7142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7175.xml"/><Relationship Id="rId133" Type="http://schemas.openxmlformats.org/officeDocument/2006/relationships/image" Target="../media/image788.png"/><Relationship Id="rId154" Type="http://schemas.openxmlformats.org/officeDocument/2006/relationships/customXml" Target="../ink/ink7196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7126.xml"/><Relationship Id="rId221" Type="http://schemas.openxmlformats.org/officeDocument/2006/relationships/customXml" Target="../ink/ink7230.xml"/><Relationship Id="rId37" Type="http://schemas.openxmlformats.org/officeDocument/2006/relationships/customXml" Target="../ink/ink7137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7170.xml"/><Relationship Id="rId123" Type="http://schemas.openxmlformats.org/officeDocument/2006/relationships/image" Target="../media/image783.png"/><Relationship Id="rId144" Type="http://schemas.openxmlformats.org/officeDocument/2006/relationships/customXml" Target="../ink/ink7191.xml"/><Relationship Id="rId90" Type="http://schemas.openxmlformats.org/officeDocument/2006/relationships/customXml" Target="../ink/ink7164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7225.xml"/><Relationship Id="rId232" Type="http://schemas.openxmlformats.org/officeDocument/2006/relationships/image" Target="../media/image873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7153.xml"/><Relationship Id="rId113" Type="http://schemas.openxmlformats.org/officeDocument/2006/relationships/image" Target="../media/image778.png"/><Relationship Id="rId134" Type="http://schemas.openxmlformats.org/officeDocument/2006/relationships/customXml" Target="../ink/ink7186.xml"/><Relationship Id="rId80" Type="http://schemas.openxmlformats.org/officeDocument/2006/relationships/customXml" Target="../ink/ink7159.xml"/><Relationship Id="rId155" Type="http://schemas.openxmlformats.org/officeDocument/2006/relationships/image" Target="../media/image822.png"/><Relationship Id="rId176" Type="http://schemas.openxmlformats.org/officeDocument/2006/relationships/customXml" Target="../ink/ink7207.xml"/><Relationship Id="rId197" Type="http://schemas.openxmlformats.org/officeDocument/2006/relationships/customXml" Target="../ink/ink7218.xml"/><Relationship Id="rId201" Type="http://schemas.openxmlformats.org/officeDocument/2006/relationships/customXml" Target="../ink/ink7220.xml"/><Relationship Id="rId222" Type="http://schemas.openxmlformats.org/officeDocument/2006/relationships/image" Target="../media/image868.png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7148.xml"/><Relationship Id="rId103" Type="http://schemas.openxmlformats.org/officeDocument/2006/relationships/image" Target="../media/image773.png"/><Relationship Id="rId124" Type="http://schemas.openxmlformats.org/officeDocument/2006/relationships/customXml" Target="../ink/ink7181.xml"/><Relationship Id="rId70" Type="http://schemas.openxmlformats.org/officeDocument/2006/relationships/customXml" Target="../ink/ink7154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7202.xml"/><Relationship Id="rId187" Type="http://schemas.openxmlformats.org/officeDocument/2006/relationships/customXml" Target="../ink/ink721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8" Type="http://schemas.openxmlformats.org/officeDocument/2006/relationships/customXml" Target="../ink/ink7132.xml"/><Relationship Id="rId49" Type="http://schemas.openxmlformats.org/officeDocument/2006/relationships/customXml" Target="../ink/ink7143.xml"/><Relationship Id="rId114" Type="http://schemas.openxmlformats.org/officeDocument/2006/relationships/customXml" Target="../ink/ink7176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7197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7231.xml"/><Relationship Id="rId18" Type="http://schemas.openxmlformats.org/officeDocument/2006/relationships/customXml" Target="../ink/ink7127.xml"/><Relationship Id="rId39" Type="http://schemas.openxmlformats.org/officeDocument/2006/relationships/customXml" Target="../ink/ink7138.xml"/><Relationship Id="rId50" Type="http://schemas.openxmlformats.org/officeDocument/2006/relationships/image" Target="../media/image697.png"/><Relationship Id="rId104" Type="http://schemas.openxmlformats.org/officeDocument/2006/relationships/customXml" Target="../ink/ink7171.xml"/><Relationship Id="rId125" Type="http://schemas.openxmlformats.org/officeDocument/2006/relationships/image" Target="../media/image784.png"/><Relationship Id="rId146" Type="http://schemas.openxmlformats.org/officeDocument/2006/relationships/customXml" Target="../ink/ink7192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.png"/><Relationship Id="rId92" Type="http://schemas.openxmlformats.org/officeDocument/2006/relationships/customXml" Target="../ink/ink7165.xml"/><Relationship Id="rId213" Type="http://schemas.openxmlformats.org/officeDocument/2006/relationships/customXml" Target="../ink/ink7226.xml"/><Relationship Id="rId2" Type="http://schemas.openxmlformats.org/officeDocument/2006/relationships/customXml" Target="../ink/ink7119.xml"/><Relationship Id="rId29" Type="http://schemas.openxmlformats.org/officeDocument/2006/relationships/image" Target="../media/image688.png"/><Relationship Id="rId40" Type="http://schemas.openxmlformats.org/officeDocument/2006/relationships/image" Target="../media/image693.png"/><Relationship Id="rId115" Type="http://schemas.openxmlformats.org/officeDocument/2006/relationships/image" Target="../media/image779.png"/><Relationship Id="rId136" Type="http://schemas.openxmlformats.org/officeDocument/2006/relationships/customXml" Target="../ink/ink7187.xml"/><Relationship Id="rId157" Type="http://schemas.openxmlformats.org/officeDocument/2006/relationships/image" Target="../media/image823.png"/><Relationship Id="rId178" Type="http://schemas.openxmlformats.org/officeDocument/2006/relationships/customXml" Target="../ink/ink7208.xml"/><Relationship Id="rId61" Type="http://schemas.openxmlformats.org/officeDocument/2006/relationships/customXml" Target="../ink/ink7149.xml"/><Relationship Id="rId82" Type="http://schemas.openxmlformats.org/officeDocument/2006/relationships/customXml" Target="../ink/ink7160.xml"/><Relationship Id="rId199" Type="http://schemas.openxmlformats.org/officeDocument/2006/relationships/customXml" Target="../ink/ink7219.xml"/><Relationship Id="rId203" Type="http://schemas.openxmlformats.org/officeDocument/2006/relationships/customXml" Target="../ink/ink7221.xml"/><Relationship Id="rId19" Type="http://schemas.openxmlformats.org/officeDocument/2006/relationships/image" Target="../media/image30.png"/><Relationship Id="rId224" Type="http://schemas.openxmlformats.org/officeDocument/2006/relationships/image" Target="../media/image869.png"/><Relationship Id="rId30" Type="http://schemas.openxmlformats.org/officeDocument/2006/relationships/customXml" Target="../ink/ink7133.xml"/><Relationship Id="rId105" Type="http://schemas.openxmlformats.org/officeDocument/2006/relationships/image" Target="../media/image774.png"/><Relationship Id="rId126" Type="http://schemas.openxmlformats.org/officeDocument/2006/relationships/customXml" Target="../ink/ink7182.xml"/><Relationship Id="rId147" Type="http://schemas.openxmlformats.org/officeDocument/2006/relationships/image" Target="../media/image795.png"/><Relationship Id="rId168" Type="http://schemas.openxmlformats.org/officeDocument/2006/relationships/customXml" Target="../ink/ink7203.xml"/><Relationship Id="rId51" Type="http://schemas.openxmlformats.org/officeDocument/2006/relationships/customXml" Target="../ink/ink7144.xml"/><Relationship Id="rId72" Type="http://schemas.openxmlformats.org/officeDocument/2006/relationships/customXml" Target="../ink/ink7155.xml"/><Relationship Id="rId93" Type="http://schemas.openxmlformats.org/officeDocument/2006/relationships/image" Target="../media/image768.png"/><Relationship Id="rId189" Type="http://schemas.openxmlformats.org/officeDocument/2006/relationships/customXml" Target="../ink/ink7214.xml"/><Relationship Id="rId3" Type="http://schemas.openxmlformats.org/officeDocument/2006/relationships/image" Target="../media/image675.png"/><Relationship Id="rId214" Type="http://schemas.openxmlformats.org/officeDocument/2006/relationships/image" Target="../media/image864.png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7267.xml"/><Relationship Id="rId84" Type="http://schemas.openxmlformats.org/officeDocument/2006/relationships/customXml" Target="../ink/ink7278.xml"/><Relationship Id="rId138" Type="http://schemas.openxmlformats.org/officeDocument/2006/relationships/customXml" Target="../ink/ink7305.xml"/><Relationship Id="rId159" Type="http://schemas.openxmlformats.org/officeDocument/2006/relationships/image" Target="../media/image824.png"/><Relationship Id="rId170" Type="http://schemas.openxmlformats.org/officeDocument/2006/relationships/customXml" Target="../ink/ink7321.xml"/><Relationship Id="rId191" Type="http://schemas.openxmlformats.org/officeDocument/2006/relationships/customXml" Target="../ink/ink7332.xml"/><Relationship Id="rId205" Type="http://schemas.openxmlformats.org/officeDocument/2006/relationships/customXml" Target="../ink/ink7339.xml"/><Relationship Id="rId226" Type="http://schemas.openxmlformats.org/officeDocument/2006/relationships/image" Target="../media/image870.png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7251.xml"/><Relationship Id="rId53" Type="http://schemas.openxmlformats.org/officeDocument/2006/relationships/customXml" Target="../ink/ink7262.xml"/><Relationship Id="rId74" Type="http://schemas.openxmlformats.org/officeDocument/2006/relationships/customXml" Target="../ink/ink7273.xml"/><Relationship Id="rId128" Type="http://schemas.openxmlformats.org/officeDocument/2006/relationships/customXml" Target="../ink/ink7300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7316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37" Type="http://schemas.openxmlformats.org/officeDocument/2006/relationships/customXml" Target="../ink/ink7355.xml"/><Relationship Id="rId22" Type="http://schemas.openxmlformats.org/officeDocument/2006/relationships/customXml" Target="../ink/ink7246.xml"/><Relationship Id="rId43" Type="http://schemas.openxmlformats.org/officeDocument/2006/relationships/customXml" Target="../ink/ink7257.xml"/><Relationship Id="rId64" Type="http://schemas.openxmlformats.org/officeDocument/2006/relationships/image" Target="../media/image704.png"/><Relationship Id="rId118" Type="http://schemas.openxmlformats.org/officeDocument/2006/relationships/customXml" Target="../ink/ink7295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7311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7350.xml"/><Relationship Id="rId12" Type="http://schemas.openxmlformats.org/officeDocument/2006/relationships/customXml" Target="../ink/ink7241.xml"/><Relationship Id="rId33" Type="http://schemas.openxmlformats.org/officeDocument/2006/relationships/image" Target="../media/image690.png"/><Relationship Id="rId108" Type="http://schemas.openxmlformats.org/officeDocument/2006/relationships/customXml" Target="../ink/ink7290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7284.xml"/><Relationship Id="rId140" Type="http://schemas.openxmlformats.org/officeDocument/2006/relationships/customXml" Target="../ink/ink7306.xml"/><Relationship Id="rId161" Type="http://schemas.openxmlformats.org/officeDocument/2006/relationships/image" Target="../media/image825.png"/><Relationship Id="rId182" Type="http://schemas.openxmlformats.org/officeDocument/2006/relationships/customXml" Target="../ink/ink7327.xml"/><Relationship Id="rId217" Type="http://schemas.openxmlformats.org/officeDocument/2006/relationships/customXml" Target="../ink/ink7345.xml"/><Relationship Id="rId6" Type="http://schemas.openxmlformats.org/officeDocument/2006/relationships/customXml" Target="../ink/ink7238.xml"/><Relationship Id="rId238" Type="http://schemas.openxmlformats.org/officeDocument/2006/relationships/image" Target="../media/image876.png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7268.xml"/><Relationship Id="rId86" Type="http://schemas.openxmlformats.org/officeDocument/2006/relationships/customXml" Target="../ink/ink7279.xml"/><Relationship Id="rId130" Type="http://schemas.openxmlformats.org/officeDocument/2006/relationships/customXml" Target="../ink/ink7301.xml"/><Relationship Id="rId151" Type="http://schemas.openxmlformats.org/officeDocument/2006/relationships/image" Target="../media/image820.png"/><Relationship Id="rId172" Type="http://schemas.openxmlformats.org/officeDocument/2006/relationships/customXml" Target="../ink/ink7322.xml"/><Relationship Id="rId193" Type="http://schemas.openxmlformats.org/officeDocument/2006/relationships/customXml" Target="../ink/ink7333.xml"/><Relationship Id="rId207" Type="http://schemas.openxmlformats.org/officeDocument/2006/relationships/customXml" Target="../ink/ink7340.xml"/><Relationship Id="rId228" Type="http://schemas.openxmlformats.org/officeDocument/2006/relationships/image" Target="../media/image871.png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7252.xml"/><Relationship Id="rId55" Type="http://schemas.openxmlformats.org/officeDocument/2006/relationships/customXml" Target="../ink/ink7263.xml"/><Relationship Id="rId76" Type="http://schemas.openxmlformats.org/officeDocument/2006/relationships/customXml" Target="../ink/ink7274.xml"/><Relationship Id="rId97" Type="http://schemas.openxmlformats.org/officeDocument/2006/relationships/image" Target="../media/image770.png"/><Relationship Id="rId120" Type="http://schemas.openxmlformats.org/officeDocument/2006/relationships/customXml" Target="../ink/ink7296.xml"/><Relationship Id="rId141" Type="http://schemas.openxmlformats.org/officeDocument/2006/relationships/image" Target="../media/image792.png"/><Relationship Id="rId7" Type="http://schemas.openxmlformats.org/officeDocument/2006/relationships/image" Target="../media/image678.png"/><Relationship Id="rId162" Type="http://schemas.openxmlformats.org/officeDocument/2006/relationships/customXml" Target="../ink/ink7317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39" Type="http://schemas.openxmlformats.org/officeDocument/2006/relationships/customXml" Target="../ink/ink7356.xml"/><Relationship Id="rId24" Type="http://schemas.openxmlformats.org/officeDocument/2006/relationships/customXml" Target="../ink/ink7247.xml"/><Relationship Id="rId45" Type="http://schemas.openxmlformats.org/officeDocument/2006/relationships/customXml" Target="../ink/ink7258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7291.xml"/><Relationship Id="rId131" Type="http://schemas.openxmlformats.org/officeDocument/2006/relationships/image" Target="../media/image787.png"/><Relationship Id="rId152" Type="http://schemas.openxmlformats.org/officeDocument/2006/relationships/customXml" Target="../ink/ink7312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7351.xml"/><Relationship Id="rId240" Type="http://schemas.openxmlformats.org/officeDocument/2006/relationships/image" Target="../media/image877.png"/><Relationship Id="rId14" Type="http://schemas.openxmlformats.org/officeDocument/2006/relationships/customXml" Target="../ink/ink7242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7286.xml"/><Relationship Id="rId8" Type="http://schemas.openxmlformats.org/officeDocument/2006/relationships/customXml" Target="../ink/ink7239.xml"/><Relationship Id="rId98" Type="http://schemas.openxmlformats.org/officeDocument/2006/relationships/customXml" Target="../ink/ink7285.xml"/><Relationship Id="rId121" Type="http://schemas.openxmlformats.org/officeDocument/2006/relationships/image" Target="../media/image782.png"/><Relationship Id="rId142" Type="http://schemas.openxmlformats.org/officeDocument/2006/relationships/customXml" Target="../ink/ink7307.xml"/><Relationship Id="rId163" Type="http://schemas.openxmlformats.org/officeDocument/2006/relationships/image" Target="../media/image826.png"/><Relationship Id="rId184" Type="http://schemas.openxmlformats.org/officeDocument/2006/relationships/customXml" Target="../ink/ink7328.xml"/><Relationship Id="rId219" Type="http://schemas.openxmlformats.org/officeDocument/2006/relationships/customXml" Target="../ink/ink7346.xml"/><Relationship Id="rId230" Type="http://schemas.openxmlformats.org/officeDocument/2006/relationships/image" Target="../media/image872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7269.xml"/><Relationship Id="rId88" Type="http://schemas.openxmlformats.org/officeDocument/2006/relationships/customXml" Target="../ink/ink7280.xml"/><Relationship Id="rId111" Type="http://schemas.openxmlformats.org/officeDocument/2006/relationships/image" Target="../media/image777.png"/><Relationship Id="rId132" Type="http://schemas.openxmlformats.org/officeDocument/2006/relationships/customXml" Target="../ink/ink7302.xml"/><Relationship Id="rId153" Type="http://schemas.openxmlformats.org/officeDocument/2006/relationships/image" Target="../media/image821.png"/><Relationship Id="rId174" Type="http://schemas.openxmlformats.org/officeDocument/2006/relationships/customXml" Target="../ink/ink7323.xml"/><Relationship Id="rId195" Type="http://schemas.openxmlformats.org/officeDocument/2006/relationships/customXml" Target="../ink/ink7334.xml"/><Relationship Id="rId209" Type="http://schemas.openxmlformats.org/officeDocument/2006/relationships/customXml" Target="../ink/ink7341.xml"/><Relationship Id="rId220" Type="http://schemas.openxmlformats.org/officeDocument/2006/relationships/image" Target="../media/image867.png"/><Relationship Id="rId241" Type="http://schemas.openxmlformats.org/officeDocument/2006/relationships/customXml" Target="../ink/ink7357.xml"/><Relationship Id="rId15" Type="http://schemas.openxmlformats.org/officeDocument/2006/relationships/image" Target="../media/image681.png"/><Relationship Id="rId36" Type="http://schemas.openxmlformats.org/officeDocument/2006/relationships/customXml" Target="../ink/ink7253.xml"/><Relationship Id="rId57" Type="http://schemas.openxmlformats.org/officeDocument/2006/relationships/customXml" Target="../ink/ink7264.xml"/><Relationship Id="rId10" Type="http://schemas.openxmlformats.org/officeDocument/2006/relationships/customXml" Target="../ink/ink7240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78" Type="http://schemas.openxmlformats.org/officeDocument/2006/relationships/customXml" Target="../ink/ink7275.xml"/><Relationship Id="rId94" Type="http://schemas.openxmlformats.org/officeDocument/2006/relationships/customXml" Target="../ink/ink7283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7297.xml"/><Relationship Id="rId143" Type="http://schemas.openxmlformats.org/officeDocument/2006/relationships/image" Target="../media/image793.png"/><Relationship Id="rId148" Type="http://schemas.openxmlformats.org/officeDocument/2006/relationships/customXml" Target="../ink/ink7310.xml"/><Relationship Id="rId164" Type="http://schemas.openxmlformats.org/officeDocument/2006/relationships/customXml" Target="../ink/ink7318.xml"/><Relationship Id="rId169" Type="http://schemas.openxmlformats.org/officeDocument/2006/relationships/image" Target="../media/image829.png"/><Relationship Id="rId185" Type="http://schemas.openxmlformats.org/officeDocument/2006/relationships/customXml" Target="../ink/ink7329.xml"/><Relationship Id="rId4" Type="http://schemas.openxmlformats.org/officeDocument/2006/relationships/customXml" Target="../ink/ink7237.xml"/><Relationship Id="rId9" Type="http://schemas.openxmlformats.org/officeDocument/2006/relationships/image" Target="../media/image679.png"/><Relationship Id="rId180" Type="http://schemas.openxmlformats.org/officeDocument/2006/relationships/customXml" Target="../ink/ink7326.xml"/><Relationship Id="rId210" Type="http://schemas.openxmlformats.org/officeDocument/2006/relationships/image" Target="../media/image849.png"/><Relationship Id="rId215" Type="http://schemas.openxmlformats.org/officeDocument/2006/relationships/customXml" Target="../ink/ink7344.xml"/><Relationship Id="rId236" Type="http://schemas.openxmlformats.org/officeDocument/2006/relationships/image" Target="../media/image875.png"/><Relationship Id="rId26" Type="http://schemas.openxmlformats.org/officeDocument/2006/relationships/customXml" Target="../ink/ink7248.xml"/><Relationship Id="rId231" Type="http://schemas.openxmlformats.org/officeDocument/2006/relationships/customXml" Target="../ink/ink7352.xml"/><Relationship Id="rId47" Type="http://schemas.openxmlformats.org/officeDocument/2006/relationships/customXml" Target="../ink/ink7259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7292.xml"/><Relationship Id="rId133" Type="http://schemas.openxmlformats.org/officeDocument/2006/relationships/image" Target="../media/image788.png"/><Relationship Id="rId154" Type="http://schemas.openxmlformats.org/officeDocument/2006/relationships/customXml" Target="../ink/ink7313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7243.xml"/><Relationship Id="rId221" Type="http://schemas.openxmlformats.org/officeDocument/2006/relationships/customXml" Target="../ink/ink7347.xml"/><Relationship Id="rId242" Type="http://schemas.openxmlformats.org/officeDocument/2006/relationships/image" Target="../media/image878.png"/><Relationship Id="rId37" Type="http://schemas.openxmlformats.org/officeDocument/2006/relationships/customXml" Target="../ink/ink7254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7287.xml"/><Relationship Id="rId123" Type="http://schemas.openxmlformats.org/officeDocument/2006/relationships/image" Target="../media/image783.png"/><Relationship Id="rId144" Type="http://schemas.openxmlformats.org/officeDocument/2006/relationships/customXml" Target="../ink/ink7308.xml"/><Relationship Id="rId90" Type="http://schemas.openxmlformats.org/officeDocument/2006/relationships/customXml" Target="../ink/ink7281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7342.xml"/><Relationship Id="rId232" Type="http://schemas.openxmlformats.org/officeDocument/2006/relationships/image" Target="../media/image873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7270.xml"/><Relationship Id="rId113" Type="http://schemas.openxmlformats.org/officeDocument/2006/relationships/image" Target="../media/image778.png"/><Relationship Id="rId134" Type="http://schemas.openxmlformats.org/officeDocument/2006/relationships/customXml" Target="../ink/ink7303.xml"/><Relationship Id="rId80" Type="http://schemas.openxmlformats.org/officeDocument/2006/relationships/customXml" Target="../ink/ink7276.xml"/><Relationship Id="rId155" Type="http://schemas.openxmlformats.org/officeDocument/2006/relationships/image" Target="../media/image822.png"/><Relationship Id="rId176" Type="http://schemas.openxmlformats.org/officeDocument/2006/relationships/customXml" Target="../ink/ink7324.xml"/><Relationship Id="rId197" Type="http://schemas.openxmlformats.org/officeDocument/2006/relationships/customXml" Target="../ink/ink7335.xml"/><Relationship Id="rId201" Type="http://schemas.openxmlformats.org/officeDocument/2006/relationships/customXml" Target="../ink/ink7337.xml"/><Relationship Id="rId222" Type="http://schemas.openxmlformats.org/officeDocument/2006/relationships/image" Target="../media/image868.png"/><Relationship Id="rId243" Type="http://schemas.openxmlformats.org/officeDocument/2006/relationships/customXml" Target="../ink/ink7358.xml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7265.xml"/><Relationship Id="rId103" Type="http://schemas.openxmlformats.org/officeDocument/2006/relationships/image" Target="../media/image773.png"/><Relationship Id="rId124" Type="http://schemas.openxmlformats.org/officeDocument/2006/relationships/customXml" Target="../ink/ink7298.xml"/><Relationship Id="rId70" Type="http://schemas.openxmlformats.org/officeDocument/2006/relationships/customXml" Target="../ink/ink7271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7319.xml"/><Relationship Id="rId187" Type="http://schemas.openxmlformats.org/officeDocument/2006/relationships/customXml" Target="../ink/ink733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7353.xml"/><Relationship Id="rId28" Type="http://schemas.openxmlformats.org/officeDocument/2006/relationships/customXml" Target="../ink/ink7249.xml"/><Relationship Id="rId49" Type="http://schemas.openxmlformats.org/officeDocument/2006/relationships/customXml" Target="../ink/ink7260.xml"/><Relationship Id="rId114" Type="http://schemas.openxmlformats.org/officeDocument/2006/relationships/customXml" Target="../ink/ink7293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7314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7348.xml"/><Relationship Id="rId244" Type="http://schemas.openxmlformats.org/officeDocument/2006/relationships/image" Target="../media/image879.png"/><Relationship Id="rId18" Type="http://schemas.openxmlformats.org/officeDocument/2006/relationships/customXml" Target="../ink/ink7244.xml"/><Relationship Id="rId39" Type="http://schemas.openxmlformats.org/officeDocument/2006/relationships/customXml" Target="../ink/ink7255.xml"/><Relationship Id="rId50" Type="http://schemas.openxmlformats.org/officeDocument/2006/relationships/image" Target="../media/image697.png"/><Relationship Id="rId104" Type="http://schemas.openxmlformats.org/officeDocument/2006/relationships/customXml" Target="../ink/ink7288.xml"/><Relationship Id="rId125" Type="http://schemas.openxmlformats.org/officeDocument/2006/relationships/image" Target="../media/image784.png"/><Relationship Id="rId146" Type="http://schemas.openxmlformats.org/officeDocument/2006/relationships/customXml" Target="../ink/ink7309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.png"/><Relationship Id="rId92" Type="http://schemas.openxmlformats.org/officeDocument/2006/relationships/customXml" Target="../ink/ink7282.xml"/><Relationship Id="rId213" Type="http://schemas.openxmlformats.org/officeDocument/2006/relationships/customXml" Target="../ink/ink7343.xml"/><Relationship Id="rId234" Type="http://schemas.openxmlformats.org/officeDocument/2006/relationships/image" Target="../media/image874.png"/><Relationship Id="rId2" Type="http://schemas.openxmlformats.org/officeDocument/2006/relationships/customXml" Target="../ink/ink7236.xml"/><Relationship Id="rId29" Type="http://schemas.openxmlformats.org/officeDocument/2006/relationships/image" Target="../media/image688.png"/><Relationship Id="rId40" Type="http://schemas.openxmlformats.org/officeDocument/2006/relationships/image" Target="../media/image693.png"/><Relationship Id="rId115" Type="http://schemas.openxmlformats.org/officeDocument/2006/relationships/image" Target="../media/image779.png"/><Relationship Id="rId136" Type="http://schemas.openxmlformats.org/officeDocument/2006/relationships/customXml" Target="../ink/ink7304.xml"/><Relationship Id="rId157" Type="http://schemas.openxmlformats.org/officeDocument/2006/relationships/image" Target="../media/image823.png"/><Relationship Id="rId178" Type="http://schemas.openxmlformats.org/officeDocument/2006/relationships/customXml" Target="../ink/ink7325.xml"/><Relationship Id="rId61" Type="http://schemas.openxmlformats.org/officeDocument/2006/relationships/customXml" Target="../ink/ink7266.xml"/><Relationship Id="rId82" Type="http://schemas.openxmlformats.org/officeDocument/2006/relationships/customXml" Target="../ink/ink7277.xml"/><Relationship Id="rId199" Type="http://schemas.openxmlformats.org/officeDocument/2006/relationships/customXml" Target="../ink/ink7336.xml"/><Relationship Id="rId203" Type="http://schemas.openxmlformats.org/officeDocument/2006/relationships/customXml" Target="../ink/ink7338.xml"/><Relationship Id="rId19" Type="http://schemas.openxmlformats.org/officeDocument/2006/relationships/image" Target="../media/image30.png"/><Relationship Id="rId224" Type="http://schemas.openxmlformats.org/officeDocument/2006/relationships/image" Target="../media/image869.png"/><Relationship Id="rId245" Type="http://schemas.openxmlformats.org/officeDocument/2006/relationships/customXml" Target="../ink/ink7359.xml"/><Relationship Id="rId30" Type="http://schemas.openxmlformats.org/officeDocument/2006/relationships/customXml" Target="../ink/ink7250.xml"/><Relationship Id="rId105" Type="http://schemas.openxmlformats.org/officeDocument/2006/relationships/image" Target="../media/image774.png"/><Relationship Id="rId126" Type="http://schemas.openxmlformats.org/officeDocument/2006/relationships/customXml" Target="../ink/ink7299.xml"/><Relationship Id="rId147" Type="http://schemas.openxmlformats.org/officeDocument/2006/relationships/image" Target="../media/image795.png"/><Relationship Id="rId168" Type="http://schemas.openxmlformats.org/officeDocument/2006/relationships/customXml" Target="../ink/ink7320.xml"/><Relationship Id="rId51" Type="http://schemas.openxmlformats.org/officeDocument/2006/relationships/customXml" Target="../ink/ink7261.xml"/><Relationship Id="rId72" Type="http://schemas.openxmlformats.org/officeDocument/2006/relationships/customXml" Target="../ink/ink7272.xml"/><Relationship Id="rId93" Type="http://schemas.openxmlformats.org/officeDocument/2006/relationships/image" Target="../media/image768.png"/><Relationship Id="rId189" Type="http://schemas.openxmlformats.org/officeDocument/2006/relationships/customXml" Target="../ink/ink7331.xml"/><Relationship Id="rId3" Type="http://schemas.openxmlformats.org/officeDocument/2006/relationships/image" Target="../media/image675.png"/><Relationship Id="rId214" Type="http://schemas.openxmlformats.org/officeDocument/2006/relationships/image" Target="../media/image864.png"/><Relationship Id="rId235" Type="http://schemas.openxmlformats.org/officeDocument/2006/relationships/customXml" Target="../ink/ink7354.xml"/><Relationship Id="rId116" Type="http://schemas.openxmlformats.org/officeDocument/2006/relationships/customXml" Target="../ink/ink7294.xml"/><Relationship Id="rId137" Type="http://schemas.openxmlformats.org/officeDocument/2006/relationships/image" Target="../media/image790.png"/><Relationship Id="rId158" Type="http://schemas.openxmlformats.org/officeDocument/2006/relationships/customXml" Target="../ink/ink7315.xml"/><Relationship Id="rId20" Type="http://schemas.openxmlformats.org/officeDocument/2006/relationships/customXml" Target="../ink/ink7245.xml"/><Relationship Id="rId41" Type="http://schemas.openxmlformats.org/officeDocument/2006/relationships/customXml" Target="../ink/ink7256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179" Type="http://schemas.openxmlformats.org/officeDocument/2006/relationships/image" Target="../media/image834.png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5" Type="http://schemas.openxmlformats.org/officeDocument/2006/relationships/customXml" Target="../ink/ink7349.xml"/><Relationship Id="rId246" Type="http://schemas.openxmlformats.org/officeDocument/2006/relationships/image" Target="../media/image880.png"/><Relationship Id="rId106" Type="http://schemas.openxmlformats.org/officeDocument/2006/relationships/customXml" Target="../ink/ink7289.xml"/><Relationship Id="rId127" Type="http://schemas.openxmlformats.org/officeDocument/2006/relationships/image" Target="../media/image785.png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7391.xml"/><Relationship Id="rId84" Type="http://schemas.openxmlformats.org/officeDocument/2006/relationships/customXml" Target="../ink/ink7402.xml"/><Relationship Id="rId138" Type="http://schemas.openxmlformats.org/officeDocument/2006/relationships/customXml" Target="../ink/ink7429.xml"/><Relationship Id="rId159" Type="http://schemas.openxmlformats.org/officeDocument/2006/relationships/image" Target="../media/image824.png"/><Relationship Id="rId170" Type="http://schemas.openxmlformats.org/officeDocument/2006/relationships/customXml" Target="../ink/ink7445.xml"/><Relationship Id="rId191" Type="http://schemas.openxmlformats.org/officeDocument/2006/relationships/customXml" Target="../ink/ink7456.xml"/><Relationship Id="rId205" Type="http://schemas.openxmlformats.org/officeDocument/2006/relationships/customXml" Target="../ink/ink7463.xml"/><Relationship Id="rId226" Type="http://schemas.openxmlformats.org/officeDocument/2006/relationships/image" Target="../media/image870.png"/><Relationship Id="rId247" Type="http://schemas.openxmlformats.org/officeDocument/2006/relationships/customXml" Target="../ink/ink7484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7375.xml"/><Relationship Id="rId53" Type="http://schemas.openxmlformats.org/officeDocument/2006/relationships/customXml" Target="../ink/ink7386.xml"/><Relationship Id="rId74" Type="http://schemas.openxmlformats.org/officeDocument/2006/relationships/customXml" Target="../ink/ink7397.xml"/><Relationship Id="rId128" Type="http://schemas.openxmlformats.org/officeDocument/2006/relationships/customXml" Target="../ink/ink7424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7440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37" Type="http://schemas.openxmlformats.org/officeDocument/2006/relationships/customXml" Target="../ink/ink7479.xml"/><Relationship Id="rId22" Type="http://schemas.openxmlformats.org/officeDocument/2006/relationships/customXml" Target="../ink/ink7370.xml"/><Relationship Id="rId43" Type="http://schemas.openxmlformats.org/officeDocument/2006/relationships/customXml" Target="../ink/ink7381.xml"/><Relationship Id="rId64" Type="http://schemas.openxmlformats.org/officeDocument/2006/relationships/image" Target="../media/image704.png"/><Relationship Id="rId118" Type="http://schemas.openxmlformats.org/officeDocument/2006/relationships/customXml" Target="../ink/ink7419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7435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7474.xml"/><Relationship Id="rId248" Type="http://schemas.openxmlformats.org/officeDocument/2006/relationships/image" Target="../media/image881.png"/><Relationship Id="rId12" Type="http://schemas.openxmlformats.org/officeDocument/2006/relationships/customXml" Target="../ink/ink7365.xml"/><Relationship Id="rId33" Type="http://schemas.openxmlformats.org/officeDocument/2006/relationships/image" Target="../media/image690.png"/><Relationship Id="rId108" Type="http://schemas.openxmlformats.org/officeDocument/2006/relationships/customXml" Target="../ink/ink7414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7408.xml"/><Relationship Id="rId140" Type="http://schemas.openxmlformats.org/officeDocument/2006/relationships/customXml" Target="../ink/ink7430.xml"/><Relationship Id="rId161" Type="http://schemas.openxmlformats.org/officeDocument/2006/relationships/image" Target="../media/image825.png"/><Relationship Id="rId182" Type="http://schemas.openxmlformats.org/officeDocument/2006/relationships/customXml" Target="../ink/ink7451.xml"/><Relationship Id="rId217" Type="http://schemas.openxmlformats.org/officeDocument/2006/relationships/customXml" Target="../ink/ink7469.xml"/><Relationship Id="rId6" Type="http://schemas.openxmlformats.org/officeDocument/2006/relationships/customXml" Target="../ink/ink7362.xml"/><Relationship Id="rId238" Type="http://schemas.openxmlformats.org/officeDocument/2006/relationships/image" Target="../media/image876.png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7392.xml"/><Relationship Id="rId86" Type="http://schemas.openxmlformats.org/officeDocument/2006/relationships/customXml" Target="../ink/ink7403.xml"/><Relationship Id="rId130" Type="http://schemas.openxmlformats.org/officeDocument/2006/relationships/customXml" Target="../ink/ink7425.xml"/><Relationship Id="rId151" Type="http://schemas.openxmlformats.org/officeDocument/2006/relationships/image" Target="../media/image820.png"/><Relationship Id="rId172" Type="http://schemas.openxmlformats.org/officeDocument/2006/relationships/customXml" Target="../ink/ink7446.xml"/><Relationship Id="rId193" Type="http://schemas.openxmlformats.org/officeDocument/2006/relationships/customXml" Target="../ink/ink7457.xml"/><Relationship Id="rId207" Type="http://schemas.openxmlformats.org/officeDocument/2006/relationships/customXml" Target="../ink/ink7464.xml"/><Relationship Id="rId228" Type="http://schemas.openxmlformats.org/officeDocument/2006/relationships/image" Target="../media/image871.png"/><Relationship Id="rId249" Type="http://schemas.openxmlformats.org/officeDocument/2006/relationships/customXml" Target="../ink/ink7485.xml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7376.xml"/><Relationship Id="rId55" Type="http://schemas.openxmlformats.org/officeDocument/2006/relationships/customXml" Target="../ink/ink7387.xml"/><Relationship Id="rId76" Type="http://schemas.openxmlformats.org/officeDocument/2006/relationships/customXml" Target="../ink/ink7398.xml"/><Relationship Id="rId97" Type="http://schemas.openxmlformats.org/officeDocument/2006/relationships/image" Target="../media/image770.png"/><Relationship Id="rId120" Type="http://schemas.openxmlformats.org/officeDocument/2006/relationships/customXml" Target="../ink/ink7420.xml"/><Relationship Id="rId141" Type="http://schemas.openxmlformats.org/officeDocument/2006/relationships/image" Target="../media/image792.png"/><Relationship Id="rId7" Type="http://schemas.openxmlformats.org/officeDocument/2006/relationships/image" Target="../media/image678.png"/><Relationship Id="rId162" Type="http://schemas.openxmlformats.org/officeDocument/2006/relationships/customXml" Target="../ink/ink7441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39" Type="http://schemas.openxmlformats.org/officeDocument/2006/relationships/customXml" Target="../ink/ink7480.xml"/><Relationship Id="rId250" Type="http://schemas.openxmlformats.org/officeDocument/2006/relationships/image" Target="../media/image882.png"/><Relationship Id="rId24" Type="http://schemas.openxmlformats.org/officeDocument/2006/relationships/customXml" Target="../ink/ink7371.xml"/><Relationship Id="rId45" Type="http://schemas.openxmlformats.org/officeDocument/2006/relationships/customXml" Target="../ink/ink7382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7415.xml"/><Relationship Id="rId131" Type="http://schemas.openxmlformats.org/officeDocument/2006/relationships/image" Target="../media/image787.png"/><Relationship Id="rId152" Type="http://schemas.openxmlformats.org/officeDocument/2006/relationships/customXml" Target="../ink/ink7436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7475.xml"/><Relationship Id="rId240" Type="http://schemas.openxmlformats.org/officeDocument/2006/relationships/image" Target="../media/image877.png"/><Relationship Id="rId14" Type="http://schemas.openxmlformats.org/officeDocument/2006/relationships/customXml" Target="../ink/ink7366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7410.xml"/><Relationship Id="rId8" Type="http://schemas.openxmlformats.org/officeDocument/2006/relationships/customXml" Target="../ink/ink7363.xml"/><Relationship Id="rId98" Type="http://schemas.openxmlformats.org/officeDocument/2006/relationships/customXml" Target="../ink/ink7409.xml"/><Relationship Id="rId121" Type="http://schemas.openxmlformats.org/officeDocument/2006/relationships/image" Target="../media/image782.png"/><Relationship Id="rId142" Type="http://schemas.openxmlformats.org/officeDocument/2006/relationships/customXml" Target="../ink/ink7431.xml"/><Relationship Id="rId163" Type="http://schemas.openxmlformats.org/officeDocument/2006/relationships/image" Target="../media/image826.png"/><Relationship Id="rId184" Type="http://schemas.openxmlformats.org/officeDocument/2006/relationships/customXml" Target="../ink/ink7452.xml"/><Relationship Id="rId219" Type="http://schemas.openxmlformats.org/officeDocument/2006/relationships/customXml" Target="../ink/ink7470.xml"/><Relationship Id="rId230" Type="http://schemas.openxmlformats.org/officeDocument/2006/relationships/image" Target="../media/image872.png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7393.xml"/><Relationship Id="rId88" Type="http://schemas.openxmlformats.org/officeDocument/2006/relationships/customXml" Target="../ink/ink7404.xml"/><Relationship Id="rId111" Type="http://schemas.openxmlformats.org/officeDocument/2006/relationships/image" Target="../media/image777.png"/><Relationship Id="rId132" Type="http://schemas.openxmlformats.org/officeDocument/2006/relationships/customXml" Target="../ink/ink7426.xml"/><Relationship Id="rId153" Type="http://schemas.openxmlformats.org/officeDocument/2006/relationships/image" Target="../media/image821.png"/><Relationship Id="rId174" Type="http://schemas.openxmlformats.org/officeDocument/2006/relationships/customXml" Target="../ink/ink7447.xml"/><Relationship Id="rId195" Type="http://schemas.openxmlformats.org/officeDocument/2006/relationships/customXml" Target="../ink/ink7458.xml"/><Relationship Id="rId209" Type="http://schemas.openxmlformats.org/officeDocument/2006/relationships/customXml" Target="../ink/ink7465.xml"/><Relationship Id="rId220" Type="http://schemas.openxmlformats.org/officeDocument/2006/relationships/image" Target="../media/image867.png"/><Relationship Id="rId241" Type="http://schemas.openxmlformats.org/officeDocument/2006/relationships/customXml" Target="../ink/ink7481.xml"/><Relationship Id="rId15" Type="http://schemas.openxmlformats.org/officeDocument/2006/relationships/image" Target="../media/image681.png"/><Relationship Id="rId36" Type="http://schemas.openxmlformats.org/officeDocument/2006/relationships/customXml" Target="../ink/ink7377.xml"/><Relationship Id="rId57" Type="http://schemas.openxmlformats.org/officeDocument/2006/relationships/customXml" Target="../ink/ink7388.xml"/><Relationship Id="rId78" Type="http://schemas.openxmlformats.org/officeDocument/2006/relationships/customXml" Target="../ink/ink7399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7421.xml"/><Relationship Id="rId143" Type="http://schemas.openxmlformats.org/officeDocument/2006/relationships/image" Target="../media/image793.png"/><Relationship Id="rId164" Type="http://schemas.openxmlformats.org/officeDocument/2006/relationships/customXml" Target="../ink/ink7442.xml"/><Relationship Id="rId185" Type="http://schemas.openxmlformats.org/officeDocument/2006/relationships/customXml" Target="../ink/ink7453.xml"/><Relationship Id="rId4" Type="http://schemas.openxmlformats.org/officeDocument/2006/relationships/customXml" Target="../ink/ink7361.xml"/><Relationship Id="rId9" Type="http://schemas.openxmlformats.org/officeDocument/2006/relationships/image" Target="../media/image679.png"/><Relationship Id="rId180" Type="http://schemas.openxmlformats.org/officeDocument/2006/relationships/customXml" Target="../ink/ink7450.xml"/><Relationship Id="rId210" Type="http://schemas.openxmlformats.org/officeDocument/2006/relationships/image" Target="../media/image849.png"/><Relationship Id="rId215" Type="http://schemas.openxmlformats.org/officeDocument/2006/relationships/customXml" Target="../ink/ink7468.xml"/><Relationship Id="rId236" Type="http://schemas.openxmlformats.org/officeDocument/2006/relationships/image" Target="../media/image875.png"/><Relationship Id="rId26" Type="http://schemas.openxmlformats.org/officeDocument/2006/relationships/customXml" Target="../ink/ink7372.xml"/><Relationship Id="rId231" Type="http://schemas.openxmlformats.org/officeDocument/2006/relationships/customXml" Target="../ink/ink7476.xml"/><Relationship Id="rId47" Type="http://schemas.openxmlformats.org/officeDocument/2006/relationships/customXml" Target="../ink/ink7383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7416.xml"/><Relationship Id="rId133" Type="http://schemas.openxmlformats.org/officeDocument/2006/relationships/image" Target="../media/image788.png"/><Relationship Id="rId154" Type="http://schemas.openxmlformats.org/officeDocument/2006/relationships/customXml" Target="../ink/ink7437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7367.xml"/><Relationship Id="rId221" Type="http://schemas.openxmlformats.org/officeDocument/2006/relationships/customXml" Target="../ink/ink7471.xml"/><Relationship Id="rId242" Type="http://schemas.openxmlformats.org/officeDocument/2006/relationships/image" Target="../media/image878.png"/><Relationship Id="rId37" Type="http://schemas.openxmlformats.org/officeDocument/2006/relationships/customXml" Target="../ink/ink7378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7411.xml"/><Relationship Id="rId123" Type="http://schemas.openxmlformats.org/officeDocument/2006/relationships/image" Target="../media/image783.png"/><Relationship Id="rId144" Type="http://schemas.openxmlformats.org/officeDocument/2006/relationships/customXml" Target="../ink/ink7432.xml"/><Relationship Id="rId90" Type="http://schemas.openxmlformats.org/officeDocument/2006/relationships/customXml" Target="../ink/ink7405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7466.xml"/><Relationship Id="rId232" Type="http://schemas.openxmlformats.org/officeDocument/2006/relationships/image" Target="../media/image873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7394.xml"/><Relationship Id="rId113" Type="http://schemas.openxmlformats.org/officeDocument/2006/relationships/image" Target="../media/image778.png"/><Relationship Id="rId134" Type="http://schemas.openxmlformats.org/officeDocument/2006/relationships/customXml" Target="../ink/ink7427.xml"/><Relationship Id="rId80" Type="http://schemas.openxmlformats.org/officeDocument/2006/relationships/customXml" Target="../ink/ink7400.xml"/><Relationship Id="rId155" Type="http://schemas.openxmlformats.org/officeDocument/2006/relationships/image" Target="../media/image822.png"/><Relationship Id="rId176" Type="http://schemas.openxmlformats.org/officeDocument/2006/relationships/customXml" Target="../ink/ink7448.xml"/><Relationship Id="rId197" Type="http://schemas.openxmlformats.org/officeDocument/2006/relationships/customXml" Target="../ink/ink7459.xml"/><Relationship Id="rId201" Type="http://schemas.openxmlformats.org/officeDocument/2006/relationships/customXml" Target="../ink/ink7461.xml"/><Relationship Id="rId222" Type="http://schemas.openxmlformats.org/officeDocument/2006/relationships/image" Target="../media/image868.png"/><Relationship Id="rId243" Type="http://schemas.openxmlformats.org/officeDocument/2006/relationships/customXml" Target="../ink/ink7482.xml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7389.xml"/><Relationship Id="rId103" Type="http://schemas.openxmlformats.org/officeDocument/2006/relationships/image" Target="../media/image773.png"/><Relationship Id="rId124" Type="http://schemas.openxmlformats.org/officeDocument/2006/relationships/customXml" Target="../ink/ink7422.xml"/><Relationship Id="rId70" Type="http://schemas.openxmlformats.org/officeDocument/2006/relationships/customXml" Target="../ink/ink7395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7443.xml"/><Relationship Id="rId187" Type="http://schemas.openxmlformats.org/officeDocument/2006/relationships/customXml" Target="../ink/ink745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7477.xml"/><Relationship Id="rId28" Type="http://schemas.openxmlformats.org/officeDocument/2006/relationships/customXml" Target="../ink/ink7373.xml"/><Relationship Id="rId49" Type="http://schemas.openxmlformats.org/officeDocument/2006/relationships/customXml" Target="../ink/ink7384.xml"/><Relationship Id="rId114" Type="http://schemas.openxmlformats.org/officeDocument/2006/relationships/customXml" Target="../ink/ink7417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7438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7472.xml"/><Relationship Id="rId244" Type="http://schemas.openxmlformats.org/officeDocument/2006/relationships/image" Target="../media/image879.png"/><Relationship Id="rId18" Type="http://schemas.openxmlformats.org/officeDocument/2006/relationships/customXml" Target="../ink/ink7368.xml"/><Relationship Id="rId39" Type="http://schemas.openxmlformats.org/officeDocument/2006/relationships/customXml" Target="../ink/ink7379.xml"/><Relationship Id="rId50" Type="http://schemas.openxmlformats.org/officeDocument/2006/relationships/image" Target="../media/image697.png"/><Relationship Id="rId104" Type="http://schemas.openxmlformats.org/officeDocument/2006/relationships/customXml" Target="../ink/ink7412.xml"/><Relationship Id="rId125" Type="http://schemas.openxmlformats.org/officeDocument/2006/relationships/image" Target="../media/image784.png"/><Relationship Id="rId146" Type="http://schemas.openxmlformats.org/officeDocument/2006/relationships/customXml" Target="../ink/ink7433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.png"/><Relationship Id="rId92" Type="http://schemas.openxmlformats.org/officeDocument/2006/relationships/customXml" Target="../ink/ink7406.xml"/><Relationship Id="rId213" Type="http://schemas.openxmlformats.org/officeDocument/2006/relationships/customXml" Target="../ink/ink7467.xml"/><Relationship Id="rId234" Type="http://schemas.openxmlformats.org/officeDocument/2006/relationships/image" Target="../media/image874.png"/><Relationship Id="rId2" Type="http://schemas.openxmlformats.org/officeDocument/2006/relationships/customXml" Target="../ink/ink7360.xml"/><Relationship Id="rId29" Type="http://schemas.openxmlformats.org/officeDocument/2006/relationships/image" Target="../media/image688.png"/><Relationship Id="rId40" Type="http://schemas.openxmlformats.org/officeDocument/2006/relationships/image" Target="../media/image693.png"/><Relationship Id="rId115" Type="http://schemas.openxmlformats.org/officeDocument/2006/relationships/image" Target="../media/image779.png"/><Relationship Id="rId136" Type="http://schemas.openxmlformats.org/officeDocument/2006/relationships/customXml" Target="../ink/ink7428.xml"/><Relationship Id="rId157" Type="http://schemas.openxmlformats.org/officeDocument/2006/relationships/image" Target="../media/image823.png"/><Relationship Id="rId178" Type="http://schemas.openxmlformats.org/officeDocument/2006/relationships/customXml" Target="../ink/ink7449.xml"/><Relationship Id="rId61" Type="http://schemas.openxmlformats.org/officeDocument/2006/relationships/customXml" Target="../ink/ink7390.xml"/><Relationship Id="rId82" Type="http://schemas.openxmlformats.org/officeDocument/2006/relationships/customXml" Target="../ink/ink7401.xml"/><Relationship Id="rId199" Type="http://schemas.openxmlformats.org/officeDocument/2006/relationships/customXml" Target="../ink/ink7460.xml"/><Relationship Id="rId203" Type="http://schemas.openxmlformats.org/officeDocument/2006/relationships/customXml" Target="../ink/ink7462.xml"/><Relationship Id="rId19" Type="http://schemas.openxmlformats.org/officeDocument/2006/relationships/image" Target="../media/image30.png"/><Relationship Id="rId224" Type="http://schemas.openxmlformats.org/officeDocument/2006/relationships/image" Target="../media/image869.png"/><Relationship Id="rId245" Type="http://schemas.openxmlformats.org/officeDocument/2006/relationships/customXml" Target="../ink/ink7483.xml"/><Relationship Id="rId30" Type="http://schemas.openxmlformats.org/officeDocument/2006/relationships/customXml" Target="../ink/ink7374.xml"/><Relationship Id="rId105" Type="http://schemas.openxmlformats.org/officeDocument/2006/relationships/image" Target="../media/image774.png"/><Relationship Id="rId126" Type="http://schemas.openxmlformats.org/officeDocument/2006/relationships/customXml" Target="../ink/ink7423.xml"/><Relationship Id="rId147" Type="http://schemas.openxmlformats.org/officeDocument/2006/relationships/image" Target="../media/image795.png"/><Relationship Id="rId168" Type="http://schemas.openxmlformats.org/officeDocument/2006/relationships/customXml" Target="../ink/ink7444.xml"/><Relationship Id="rId51" Type="http://schemas.openxmlformats.org/officeDocument/2006/relationships/customXml" Target="../ink/ink7385.xml"/><Relationship Id="rId72" Type="http://schemas.openxmlformats.org/officeDocument/2006/relationships/customXml" Target="../ink/ink7396.xml"/><Relationship Id="rId93" Type="http://schemas.openxmlformats.org/officeDocument/2006/relationships/image" Target="../media/image768.png"/><Relationship Id="rId189" Type="http://schemas.openxmlformats.org/officeDocument/2006/relationships/customXml" Target="../ink/ink7455.xml"/><Relationship Id="rId3" Type="http://schemas.openxmlformats.org/officeDocument/2006/relationships/image" Target="../media/image675.png"/><Relationship Id="rId214" Type="http://schemas.openxmlformats.org/officeDocument/2006/relationships/image" Target="../media/image864.png"/><Relationship Id="rId235" Type="http://schemas.openxmlformats.org/officeDocument/2006/relationships/customXml" Target="../ink/ink7478.xml"/><Relationship Id="rId116" Type="http://schemas.openxmlformats.org/officeDocument/2006/relationships/customXml" Target="../ink/ink7418.xml"/><Relationship Id="rId137" Type="http://schemas.openxmlformats.org/officeDocument/2006/relationships/image" Target="../media/image790.png"/><Relationship Id="rId158" Type="http://schemas.openxmlformats.org/officeDocument/2006/relationships/customXml" Target="../ink/ink7439.xml"/><Relationship Id="rId20" Type="http://schemas.openxmlformats.org/officeDocument/2006/relationships/customXml" Target="../ink/ink7369.xml"/><Relationship Id="rId41" Type="http://schemas.openxmlformats.org/officeDocument/2006/relationships/customXml" Target="../ink/ink7380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179" Type="http://schemas.openxmlformats.org/officeDocument/2006/relationships/image" Target="../media/image834.png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5" Type="http://schemas.openxmlformats.org/officeDocument/2006/relationships/customXml" Target="../ink/ink7473.xml"/><Relationship Id="rId246" Type="http://schemas.openxmlformats.org/officeDocument/2006/relationships/image" Target="../media/image880.png"/><Relationship Id="rId106" Type="http://schemas.openxmlformats.org/officeDocument/2006/relationships/customXml" Target="../ink/ink7413.xml"/><Relationship Id="rId127" Type="http://schemas.openxmlformats.org/officeDocument/2006/relationships/image" Target="../media/image785.png"/><Relationship Id="rId10" Type="http://schemas.openxmlformats.org/officeDocument/2006/relationships/customXml" Target="../ink/ink7364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94" Type="http://schemas.openxmlformats.org/officeDocument/2006/relationships/customXml" Target="../ink/ink7407.xml"/><Relationship Id="rId148" Type="http://schemas.openxmlformats.org/officeDocument/2006/relationships/customXml" Target="../ink/ink7434.xml"/><Relationship Id="rId169" Type="http://schemas.openxmlformats.org/officeDocument/2006/relationships/image" Target="../media/image829.png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7517.xml"/><Relationship Id="rId84" Type="http://schemas.openxmlformats.org/officeDocument/2006/relationships/customXml" Target="../ink/ink7528.xml"/><Relationship Id="rId138" Type="http://schemas.openxmlformats.org/officeDocument/2006/relationships/customXml" Target="../ink/ink7555.xml"/><Relationship Id="rId159" Type="http://schemas.openxmlformats.org/officeDocument/2006/relationships/image" Target="../media/image824.png"/><Relationship Id="rId170" Type="http://schemas.openxmlformats.org/officeDocument/2006/relationships/customXml" Target="../ink/ink7571.xml"/><Relationship Id="rId191" Type="http://schemas.openxmlformats.org/officeDocument/2006/relationships/customXml" Target="../ink/ink7582.xml"/><Relationship Id="rId205" Type="http://schemas.openxmlformats.org/officeDocument/2006/relationships/customXml" Target="../ink/ink7589.xml"/><Relationship Id="rId226" Type="http://schemas.openxmlformats.org/officeDocument/2006/relationships/image" Target="../media/image870.png"/><Relationship Id="rId247" Type="http://schemas.openxmlformats.org/officeDocument/2006/relationships/customXml" Target="../ink/ink7610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7501.xml"/><Relationship Id="rId53" Type="http://schemas.openxmlformats.org/officeDocument/2006/relationships/customXml" Target="../ink/ink7512.xml"/><Relationship Id="rId74" Type="http://schemas.openxmlformats.org/officeDocument/2006/relationships/customXml" Target="../ink/ink7523.xml"/><Relationship Id="rId128" Type="http://schemas.openxmlformats.org/officeDocument/2006/relationships/customXml" Target="../ink/ink7550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7566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37" Type="http://schemas.openxmlformats.org/officeDocument/2006/relationships/customXml" Target="../ink/ink7605.xml"/><Relationship Id="rId22" Type="http://schemas.openxmlformats.org/officeDocument/2006/relationships/customXml" Target="../ink/ink7496.xml"/><Relationship Id="rId43" Type="http://schemas.openxmlformats.org/officeDocument/2006/relationships/customXml" Target="../ink/ink7507.xml"/><Relationship Id="rId64" Type="http://schemas.openxmlformats.org/officeDocument/2006/relationships/image" Target="../media/image704.png"/><Relationship Id="rId118" Type="http://schemas.openxmlformats.org/officeDocument/2006/relationships/customXml" Target="../ink/ink7545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7561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7600.xml"/><Relationship Id="rId248" Type="http://schemas.openxmlformats.org/officeDocument/2006/relationships/image" Target="../media/image881.png"/><Relationship Id="rId12" Type="http://schemas.openxmlformats.org/officeDocument/2006/relationships/customXml" Target="../ink/ink7491.xml"/><Relationship Id="rId33" Type="http://schemas.openxmlformats.org/officeDocument/2006/relationships/image" Target="../media/image690.png"/><Relationship Id="rId108" Type="http://schemas.openxmlformats.org/officeDocument/2006/relationships/customXml" Target="../ink/ink7540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7534.xml"/><Relationship Id="rId140" Type="http://schemas.openxmlformats.org/officeDocument/2006/relationships/customXml" Target="../ink/ink7556.xml"/><Relationship Id="rId161" Type="http://schemas.openxmlformats.org/officeDocument/2006/relationships/image" Target="../media/image825.png"/><Relationship Id="rId182" Type="http://schemas.openxmlformats.org/officeDocument/2006/relationships/customXml" Target="../ink/ink7577.xml"/><Relationship Id="rId217" Type="http://schemas.openxmlformats.org/officeDocument/2006/relationships/customXml" Target="../ink/ink7595.xml"/><Relationship Id="rId6" Type="http://schemas.openxmlformats.org/officeDocument/2006/relationships/customXml" Target="../ink/ink7488.xml"/><Relationship Id="rId238" Type="http://schemas.openxmlformats.org/officeDocument/2006/relationships/image" Target="../media/image876.png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7518.xml"/><Relationship Id="rId86" Type="http://schemas.openxmlformats.org/officeDocument/2006/relationships/customXml" Target="../ink/ink7529.xml"/><Relationship Id="rId130" Type="http://schemas.openxmlformats.org/officeDocument/2006/relationships/customXml" Target="../ink/ink7551.xml"/><Relationship Id="rId151" Type="http://schemas.openxmlformats.org/officeDocument/2006/relationships/image" Target="../media/image820.png"/><Relationship Id="rId172" Type="http://schemas.openxmlformats.org/officeDocument/2006/relationships/customXml" Target="../ink/ink7572.xml"/><Relationship Id="rId193" Type="http://schemas.openxmlformats.org/officeDocument/2006/relationships/customXml" Target="../ink/ink7583.xml"/><Relationship Id="rId207" Type="http://schemas.openxmlformats.org/officeDocument/2006/relationships/customXml" Target="../ink/ink7590.xml"/><Relationship Id="rId228" Type="http://schemas.openxmlformats.org/officeDocument/2006/relationships/image" Target="../media/image871.png"/><Relationship Id="rId249" Type="http://schemas.openxmlformats.org/officeDocument/2006/relationships/customXml" Target="../ink/ink7611.xml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34" Type="http://schemas.openxmlformats.org/officeDocument/2006/relationships/customXml" Target="../ink/ink7502.xml"/><Relationship Id="rId55" Type="http://schemas.openxmlformats.org/officeDocument/2006/relationships/customXml" Target="../ink/ink7513.xml"/><Relationship Id="rId76" Type="http://schemas.openxmlformats.org/officeDocument/2006/relationships/customXml" Target="../ink/ink7524.xml"/><Relationship Id="rId97" Type="http://schemas.openxmlformats.org/officeDocument/2006/relationships/image" Target="../media/image770.png"/><Relationship Id="rId120" Type="http://schemas.openxmlformats.org/officeDocument/2006/relationships/customXml" Target="../ink/ink7546.xml"/><Relationship Id="rId141" Type="http://schemas.openxmlformats.org/officeDocument/2006/relationships/image" Target="../media/image792.png"/><Relationship Id="rId7" Type="http://schemas.openxmlformats.org/officeDocument/2006/relationships/image" Target="../media/image678.png"/><Relationship Id="rId162" Type="http://schemas.openxmlformats.org/officeDocument/2006/relationships/customXml" Target="../ink/ink7567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39" Type="http://schemas.openxmlformats.org/officeDocument/2006/relationships/customXml" Target="../ink/ink7606.xml"/><Relationship Id="rId250" Type="http://schemas.openxmlformats.org/officeDocument/2006/relationships/image" Target="../media/image882.png"/><Relationship Id="rId24" Type="http://schemas.openxmlformats.org/officeDocument/2006/relationships/customXml" Target="../ink/ink7497.xml"/><Relationship Id="rId45" Type="http://schemas.openxmlformats.org/officeDocument/2006/relationships/customXml" Target="../ink/ink7508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7541.xml"/><Relationship Id="rId131" Type="http://schemas.openxmlformats.org/officeDocument/2006/relationships/image" Target="../media/image787.png"/><Relationship Id="rId152" Type="http://schemas.openxmlformats.org/officeDocument/2006/relationships/customXml" Target="../ink/ink7562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7601.xml"/><Relationship Id="rId240" Type="http://schemas.openxmlformats.org/officeDocument/2006/relationships/image" Target="../media/image877.png"/><Relationship Id="rId14" Type="http://schemas.openxmlformats.org/officeDocument/2006/relationships/customXml" Target="../ink/ink7492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7536.xml"/><Relationship Id="rId8" Type="http://schemas.openxmlformats.org/officeDocument/2006/relationships/customXml" Target="../ink/ink7489.xml"/><Relationship Id="rId98" Type="http://schemas.openxmlformats.org/officeDocument/2006/relationships/customXml" Target="../ink/ink7535.xml"/><Relationship Id="rId121" Type="http://schemas.openxmlformats.org/officeDocument/2006/relationships/image" Target="../media/image782.png"/><Relationship Id="rId142" Type="http://schemas.openxmlformats.org/officeDocument/2006/relationships/customXml" Target="../ink/ink7557.xml"/><Relationship Id="rId163" Type="http://schemas.openxmlformats.org/officeDocument/2006/relationships/image" Target="../media/image826.png"/><Relationship Id="rId184" Type="http://schemas.openxmlformats.org/officeDocument/2006/relationships/customXml" Target="../ink/ink7578.xml"/><Relationship Id="rId219" Type="http://schemas.openxmlformats.org/officeDocument/2006/relationships/customXml" Target="../ink/ink7596.xml"/><Relationship Id="rId230" Type="http://schemas.openxmlformats.org/officeDocument/2006/relationships/image" Target="../media/image872.png"/><Relationship Id="rId251" Type="http://schemas.openxmlformats.org/officeDocument/2006/relationships/customXml" Target="../ink/ink7612.xml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7519.xml"/><Relationship Id="rId88" Type="http://schemas.openxmlformats.org/officeDocument/2006/relationships/customXml" Target="../ink/ink7530.xml"/><Relationship Id="rId111" Type="http://schemas.openxmlformats.org/officeDocument/2006/relationships/image" Target="../media/image777.png"/><Relationship Id="rId132" Type="http://schemas.openxmlformats.org/officeDocument/2006/relationships/customXml" Target="../ink/ink7552.xml"/><Relationship Id="rId153" Type="http://schemas.openxmlformats.org/officeDocument/2006/relationships/image" Target="../media/image821.png"/><Relationship Id="rId174" Type="http://schemas.openxmlformats.org/officeDocument/2006/relationships/customXml" Target="../ink/ink7573.xml"/><Relationship Id="rId195" Type="http://schemas.openxmlformats.org/officeDocument/2006/relationships/customXml" Target="../ink/ink7584.xml"/><Relationship Id="rId209" Type="http://schemas.openxmlformats.org/officeDocument/2006/relationships/customXml" Target="../ink/ink7591.xml"/><Relationship Id="rId220" Type="http://schemas.openxmlformats.org/officeDocument/2006/relationships/image" Target="../media/image867.png"/><Relationship Id="rId241" Type="http://schemas.openxmlformats.org/officeDocument/2006/relationships/customXml" Target="../ink/ink7607.xml"/><Relationship Id="rId15" Type="http://schemas.openxmlformats.org/officeDocument/2006/relationships/image" Target="../media/image681.png"/><Relationship Id="rId36" Type="http://schemas.openxmlformats.org/officeDocument/2006/relationships/customXml" Target="../ink/ink7503.xml"/><Relationship Id="rId57" Type="http://schemas.openxmlformats.org/officeDocument/2006/relationships/customXml" Target="../ink/ink7514.xml"/><Relationship Id="rId78" Type="http://schemas.openxmlformats.org/officeDocument/2006/relationships/customXml" Target="../ink/ink7525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7547.xml"/><Relationship Id="rId143" Type="http://schemas.openxmlformats.org/officeDocument/2006/relationships/image" Target="../media/image793.png"/><Relationship Id="rId164" Type="http://schemas.openxmlformats.org/officeDocument/2006/relationships/customXml" Target="../ink/ink7568.xml"/><Relationship Id="rId185" Type="http://schemas.openxmlformats.org/officeDocument/2006/relationships/customXml" Target="../ink/ink7579.xml"/><Relationship Id="rId4" Type="http://schemas.openxmlformats.org/officeDocument/2006/relationships/customXml" Target="../ink/ink7487.xml"/><Relationship Id="rId9" Type="http://schemas.openxmlformats.org/officeDocument/2006/relationships/image" Target="../media/image679.png"/><Relationship Id="rId180" Type="http://schemas.openxmlformats.org/officeDocument/2006/relationships/customXml" Target="../ink/ink7576.xml"/><Relationship Id="rId210" Type="http://schemas.openxmlformats.org/officeDocument/2006/relationships/image" Target="../media/image849.png"/><Relationship Id="rId215" Type="http://schemas.openxmlformats.org/officeDocument/2006/relationships/customXml" Target="../ink/ink7594.xml"/><Relationship Id="rId236" Type="http://schemas.openxmlformats.org/officeDocument/2006/relationships/image" Target="../media/image875.png"/><Relationship Id="rId26" Type="http://schemas.openxmlformats.org/officeDocument/2006/relationships/customXml" Target="../ink/ink7498.xml"/><Relationship Id="rId231" Type="http://schemas.openxmlformats.org/officeDocument/2006/relationships/customXml" Target="../ink/ink7602.xml"/><Relationship Id="rId252" Type="http://schemas.openxmlformats.org/officeDocument/2006/relationships/image" Target="../media/image883.png"/><Relationship Id="rId47" Type="http://schemas.openxmlformats.org/officeDocument/2006/relationships/customXml" Target="../ink/ink7509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7542.xml"/><Relationship Id="rId133" Type="http://schemas.openxmlformats.org/officeDocument/2006/relationships/image" Target="../media/image788.png"/><Relationship Id="rId154" Type="http://schemas.openxmlformats.org/officeDocument/2006/relationships/customXml" Target="../ink/ink7563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7493.xml"/><Relationship Id="rId221" Type="http://schemas.openxmlformats.org/officeDocument/2006/relationships/customXml" Target="../ink/ink7597.xml"/><Relationship Id="rId242" Type="http://schemas.openxmlformats.org/officeDocument/2006/relationships/image" Target="../media/image878.png"/><Relationship Id="rId37" Type="http://schemas.openxmlformats.org/officeDocument/2006/relationships/customXml" Target="../ink/ink7504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7537.xml"/><Relationship Id="rId123" Type="http://schemas.openxmlformats.org/officeDocument/2006/relationships/image" Target="../media/image783.png"/><Relationship Id="rId144" Type="http://schemas.openxmlformats.org/officeDocument/2006/relationships/customXml" Target="../ink/ink7558.xml"/><Relationship Id="rId90" Type="http://schemas.openxmlformats.org/officeDocument/2006/relationships/customXml" Target="../ink/ink7531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7592.xml"/><Relationship Id="rId232" Type="http://schemas.openxmlformats.org/officeDocument/2006/relationships/image" Target="../media/image873.png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7520.xml"/><Relationship Id="rId113" Type="http://schemas.openxmlformats.org/officeDocument/2006/relationships/image" Target="../media/image778.png"/><Relationship Id="rId134" Type="http://schemas.openxmlformats.org/officeDocument/2006/relationships/customXml" Target="../ink/ink7553.xml"/><Relationship Id="rId80" Type="http://schemas.openxmlformats.org/officeDocument/2006/relationships/customXml" Target="../ink/ink7526.xml"/><Relationship Id="rId155" Type="http://schemas.openxmlformats.org/officeDocument/2006/relationships/image" Target="../media/image822.png"/><Relationship Id="rId176" Type="http://schemas.openxmlformats.org/officeDocument/2006/relationships/customXml" Target="../ink/ink7574.xml"/><Relationship Id="rId197" Type="http://schemas.openxmlformats.org/officeDocument/2006/relationships/customXml" Target="../ink/ink7585.xml"/><Relationship Id="rId201" Type="http://schemas.openxmlformats.org/officeDocument/2006/relationships/customXml" Target="../ink/ink7587.xml"/><Relationship Id="rId222" Type="http://schemas.openxmlformats.org/officeDocument/2006/relationships/image" Target="../media/image868.png"/><Relationship Id="rId243" Type="http://schemas.openxmlformats.org/officeDocument/2006/relationships/customXml" Target="../ink/ink7608.xml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7515.xml"/><Relationship Id="rId103" Type="http://schemas.openxmlformats.org/officeDocument/2006/relationships/image" Target="../media/image773.png"/><Relationship Id="rId124" Type="http://schemas.openxmlformats.org/officeDocument/2006/relationships/customXml" Target="../ink/ink7548.xml"/><Relationship Id="rId70" Type="http://schemas.openxmlformats.org/officeDocument/2006/relationships/customXml" Target="../ink/ink7521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7569.xml"/><Relationship Id="rId187" Type="http://schemas.openxmlformats.org/officeDocument/2006/relationships/customXml" Target="../ink/ink758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7603.xml"/><Relationship Id="rId28" Type="http://schemas.openxmlformats.org/officeDocument/2006/relationships/customXml" Target="../ink/ink7499.xml"/><Relationship Id="rId49" Type="http://schemas.openxmlformats.org/officeDocument/2006/relationships/customXml" Target="../ink/ink7510.xml"/><Relationship Id="rId114" Type="http://schemas.openxmlformats.org/officeDocument/2006/relationships/customXml" Target="../ink/ink7543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7564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7598.xml"/><Relationship Id="rId244" Type="http://schemas.openxmlformats.org/officeDocument/2006/relationships/image" Target="../media/image879.png"/><Relationship Id="rId18" Type="http://schemas.openxmlformats.org/officeDocument/2006/relationships/customXml" Target="../ink/ink7494.xml"/><Relationship Id="rId39" Type="http://schemas.openxmlformats.org/officeDocument/2006/relationships/customXml" Target="../ink/ink7505.xml"/><Relationship Id="rId50" Type="http://schemas.openxmlformats.org/officeDocument/2006/relationships/image" Target="../media/image697.png"/><Relationship Id="rId104" Type="http://schemas.openxmlformats.org/officeDocument/2006/relationships/customXml" Target="../ink/ink7538.xml"/><Relationship Id="rId125" Type="http://schemas.openxmlformats.org/officeDocument/2006/relationships/image" Target="../media/image784.png"/><Relationship Id="rId146" Type="http://schemas.openxmlformats.org/officeDocument/2006/relationships/customXml" Target="../ink/ink7559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.png"/><Relationship Id="rId92" Type="http://schemas.openxmlformats.org/officeDocument/2006/relationships/customXml" Target="../ink/ink7532.xml"/><Relationship Id="rId213" Type="http://schemas.openxmlformats.org/officeDocument/2006/relationships/customXml" Target="../ink/ink7593.xml"/><Relationship Id="rId234" Type="http://schemas.openxmlformats.org/officeDocument/2006/relationships/image" Target="../media/image874.png"/><Relationship Id="rId2" Type="http://schemas.openxmlformats.org/officeDocument/2006/relationships/customXml" Target="../ink/ink7486.xml"/><Relationship Id="rId29" Type="http://schemas.openxmlformats.org/officeDocument/2006/relationships/image" Target="../media/image688.png"/><Relationship Id="rId40" Type="http://schemas.openxmlformats.org/officeDocument/2006/relationships/image" Target="../media/image693.png"/><Relationship Id="rId115" Type="http://schemas.openxmlformats.org/officeDocument/2006/relationships/image" Target="../media/image779.png"/><Relationship Id="rId136" Type="http://schemas.openxmlformats.org/officeDocument/2006/relationships/customXml" Target="../ink/ink7554.xml"/><Relationship Id="rId157" Type="http://schemas.openxmlformats.org/officeDocument/2006/relationships/image" Target="../media/image823.png"/><Relationship Id="rId178" Type="http://schemas.openxmlformats.org/officeDocument/2006/relationships/customXml" Target="../ink/ink7575.xml"/><Relationship Id="rId61" Type="http://schemas.openxmlformats.org/officeDocument/2006/relationships/customXml" Target="../ink/ink7516.xml"/><Relationship Id="rId82" Type="http://schemas.openxmlformats.org/officeDocument/2006/relationships/customXml" Target="../ink/ink7527.xml"/><Relationship Id="rId199" Type="http://schemas.openxmlformats.org/officeDocument/2006/relationships/customXml" Target="../ink/ink7586.xml"/><Relationship Id="rId203" Type="http://schemas.openxmlformats.org/officeDocument/2006/relationships/customXml" Target="../ink/ink7588.xml"/><Relationship Id="rId19" Type="http://schemas.openxmlformats.org/officeDocument/2006/relationships/image" Target="../media/image30.png"/><Relationship Id="rId224" Type="http://schemas.openxmlformats.org/officeDocument/2006/relationships/image" Target="../media/image869.png"/><Relationship Id="rId245" Type="http://schemas.openxmlformats.org/officeDocument/2006/relationships/customXml" Target="../ink/ink7609.xml"/><Relationship Id="rId30" Type="http://schemas.openxmlformats.org/officeDocument/2006/relationships/customXml" Target="../ink/ink7500.xml"/><Relationship Id="rId105" Type="http://schemas.openxmlformats.org/officeDocument/2006/relationships/image" Target="../media/image774.png"/><Relationship Id="rId126" Type="http://schemas.openxmlformats.org/officeDocument/2006/relationships/customXml" Target="../ink/ink7549.xml"/><Relationship Id="rId147" Type="http://schemas.openxmlformats.org/officeDocument/2006/relationships/image" Target="../media/image795.png"/><Relationship Id="rId168" Type="http://schemas.openxmlformats.org/officeDocument/2006/relationships/customXml" Target="../ink/ink7570.xml"/><Relationship Id="rId51" Type="http://schemas.openxmlformats.org/officeDocument/2006/relationships/customXml" Target="../ink/ink7511.xml"/><Relationship Id="rId72" Type="http://schemas.openxmlformats.org/officeDocument/2006/relationships/customXml" Target="../ink/ink7522.xml"/><Relationship Id="rId93" Type="http://schemas.openxmlformats.org/officeDocument/2006/relationships/image" Target="../media/image768.png"/><Relationship Id="rId189" Type="http://schemas.openxmlformats.org/officeDocument/2006/relationships/customXml" Target="../ink/ink7581.xml"/><Relationship Id="rId3" Type="http://schemas.openxmlformats.org/officeDocument/2006/relationships/image" Target="../media/image675.png"/><Relationship Id="rId214" Type="http://schemas.openxmlformats.org/officeDocument/2006/relationships/image" Target="../media/image864.png"/><Relationship Id="rId235" Type="http://schemas.openxmlformats.org/officeDocument/2006/relationships/customXml" Target="../ink/ink7604.xml"/><Relationship Id="rId116" Type="http://schemas.openxmlformats.org/officeDocument/2006/relationships/customXml" Target="../ink/ink7544.xml"/><Relationship Id="rId137" Type="http://schemas.openxmlformats.org/officeDocument/2006/relationships/image" Target="../media/image790.png"/><Relationship Id="rId158" Type="http://schemas.openxmlformats.org/officeDocument/2006/relationships/customXml" Target="../ink/ink7565.xml"/><Relationship Id="rId20" Type="http://schemas.openxmlformats.org/officeDocument/2006/relationships/customXml" Target="../ink/ink7495.xml"/><Relationship Id="rId41" Type="http://schemas.openxmlformats.org/officeDocument/2006/relationships/customXml" Target="../ink/ink7506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179" Type="http://schemas.openxmlformats.org/officeDocument/2006/relationships/image" Target="../media/image834.png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5" Type="http://schemas.openxmlformats.org/officeDocument/2006/relationships/customXml" Target="../ink/ink7599.xml"/><Relationship Id="rId246" Type="http://schemas.openxmlformats.org/officeDocument/2006/relationships/image" Target="../media/image880.png"/><Relationship Id="rId106" Type="http://schemas.openxmlformats.org/officeDocument/2006/relationships/customXml" Target="../ink/ink7539.xml"/><Relationship Id="rId127" Type="http://schemas.openxmlformats.org/officeDocument/2006/relationships/image" Target="../media/image785.png"/><Relationship Id="rId10" Type="http://schemas.openxmlformats.org/officeDocument/2006/relationships/customXml" Target="../ink/ink7490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94" Type="http://schemas.openxmlformats.org/officeDocument/2006/relationships/customXml" Target="../ink/ink7533.xml"/><Relationship Id="rId148" Type="http://schemas.openxmlformats.org/officeDocument/2006/relationships/customXml" Target="../ink/ink7560.xml"/><Relationship Id="rId169" Type="http://schemas.openxmlformats.org/officeDocument/2006/relationships/image" Target="../media/image829.png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.png"/><Relationship Id="rId42" Type="http://schemas.openxmlformats.org/officeDocument/2006/relationships/image" Target="../media/image694.png"/><Relationship Id="rId63" Type="http://schemas.openxmlformats.org/officeDocument/2006/relationships/customXml" Target="../ink/ink7644.xml"/><Relationship Id="rId84" Type="http://schemas.openxmlformats.org/officeDocument/2006/relationships/customXml" Target="../ink/ink7655.xml"/><Relationship Id="rId138" Type="http://schemas.openxmlformats.org/officeDocument/2006/relationships/customXml" Target="../ink/ink7682.xml"/><Relationship Id="rId159" Type="http://schemas.openxmlformats.org/officeDocument/2006/relationships/image" Target="../media/image824.png"/><Relationship Id="rId170" Type="http://schemas.openxmlformats.org/officeDocument/2006/relationships/customXml" Target="../ink/ink7698.xml"/><Relationship Id="rId191" Type="http://schemas.openxmlformats.org/officeDocument/2006/relationships/customXml" Target="../ink/ink7709.xml"/><Relationship Id="rId205" Type="http://schemas.openxmlformats.org/officeDocument/2006/relationships/customXml" Target="../ink/ink7716.xml"/><Relationship Id="rId226" Type="http://schemas.openxmlformats.org/officeDocument/2006/relationships/image" Target="../media/image870.png"/><Relationship Id="rId247" Type="http://schemas.openxmlformats.org/officeDocument/2006/relationships/customXml" Target="../ink/ink7737.xml"/><Relationship Id="rId107" Type="http://schemas.openxmlformats.org/officeDocument/2006/relationships/image" Target="../media/image775.png"/><Relationship Id="rId11" Type="http://schemas.openxmlformats.org/officeDocument/2006/relationships/image" Target="../media/image659.png"/><Relationship Id="rId32" Type="http://schemas.openxmlformats.org/officeDocument/2006/relationships/customXml" Target="../ink/ink7628.xml"/><Relationship Id="rId53" Type="http://schemas.openxmlformats.org/officeDocument/2006/relationships/customXml" Target="../ink/ink7639.xml"/><Relationship Id="rId74" Type="http://schemas.openxmlformats.org/officeDocument/2006/relationships/customXml" Target="../ink/ink7650.xml"/><Relationship Id="rId128" Type="http://schemas.openxmlformats.org/officeDocument/2006/relationships/customXml" Target="../ink/ink7677.xml"/><Relationship Id="rId149" Type="http://schemas.openxmlformats.org/officeDocument/2006/relationships/image" Target="../media/image796.png"/><Relationship Id="rId5" Type="http://schemas.openxmlformats.org/officeDocument/2006/relationships/image" Target="../media/image684.png"/><Relationship Id="rId95" Type="http://schemas.openxmlformats.org/officeDocument/2006/relationships/image" Target="../media/image769.png"/><Relationship Id="rId160" Type="http://schemas.openxmlformats.org/officeDocument/2006/relationships/customXml" Target="../ink/ink7693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37" Type="http://schemas.openxmlformats.org/officeDocument/2006/relationships/customXml" Target="../ink/ink7732.xml"/><Relationship Id="rId258" Type="http://schemas.openxmlformats.org/officeDocument/2006/relationships/image" Target="../media/image886.png"/><Relationship Id="rId22" Type="http://schemas.openxmlformats.org/officeDocument/2006/relationships/customXml" Target="../ink/ink7623.xml"/><Relationship Id="rId43" Type="http://schemas.openxmlformats.org/officeDocument/2006/relationships/customXml" Target="../ink/ink7634.xml"/><Relationship Id="rId64" Type="http://schemas.openxmlformats.org/officeDocument/2006/relationships/image" Target="../media/image704.png"/><Relationship Id="rId118" Type="http://schemas.openxmlformats.org/officeDocument/2006/relationships/customXml" Target="../ink/ink7672.xml"/><Relationship Id="rId139" Type="http://schemas.openxmlformats.org/officeDocument/2006/relationships/image" Target="../media/image791.png"/><Relationship Id="rId85" Type="http://schemas.openxmlformats.org/officeDocument/2006/relationships/image" Target="../media/image764.png"/><Relationship Id="rId150" Type="http://schemas.openxmlformats.org/officeDocument/2006/relationships/customXml" Target="../ink/ink7688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7727.xml"/><Relationship Id="rId248" Type="http://schemas.openxmlformats.org/officeDocument/2006/relationships/image" Target="../media/image881.png"/><Relationship Id="rId12" Type="http://schemas.openxmlformats.org/officeDocument/2006/relationships/customXml" Target="../ink/ink7618.xml"/><Relationship Id="rId33" Type="http://schemas.openxmlformats.org/officeDocument/2006/relationships/image" Target="../media/image690.png"/><Relationship Id="rId108" Type="http://schemas.openxmlformats.org/officeDocument/2006/relationships/customXml" Target="../ink/ink7667.xml"/><Relationship Id="rId129" Type="http://schemas.openxmlformats.org/officeDocument/2006/relationships/image" Target="../media/image786.png"/><Relationship Id="rId54" Type="http://schemas.openxmlformats.org/officeDocument/2006/relationships/image" Target="../media/image699.png"/><Relationship Id="rId75" Type="http://schemas.openxmlformats.org/officeDocument/2006/relationships/image" Target="../media/image709.png"/><Relationship Id="rId96" Type="http://schemas.openxmlformats.org/officeDocument/2006/relationships/customXml" Target="../ink/ink7661.xml"/><Relationship Id="rId140" Type="http://schemas.openxmlformats.org/officeDocument/2006/relationships/customXml" Target="../ink/ink7683.xml"/><Relationship Id="rId161" Type="http://schemas.openxmlformats.org/officeDocument/2006/relationships/image" Target="../media/image825.png"/><Relationship Id="rId182" Type="http://schemas.openxmlformats.org/officeDocument/2006/relationships/customXml" Target="../ink/ink7704.xml"/><Relationship Id="rId217" Type="http://schemas.openxmlformats.org/officeDocument/2006/relationships/customXml" Target="../ink/ink7722.xml"/><Relationship Id="rId6" Type="http://schemas.openxmlformats.org/officeDocument/2006/relationships/customXml" Target="../ink/ink7615.xml"/><Relationship Id="rId238" Type="http://schemas.openxmlformats.org/officeDocument/2006/relationships/image" Target="../media/image876.png"/><Relationship Id="rId259" Type="http://schemas.openxmlformats.org/officeDocument/2006/relationships/customXml" Target="../ink/ink7743.xml"/><Relationship Id="rId23" Type="http://schemas.openxmlformats.org/officeDocument/2006/relationships/image" Target="../media/image685.png"/><Relationship Id="rId119" Type="http://schemas.openxmlformats.org/officeDocument/2006/relationships/image" Target="../media/image781.png"/><Relationship Id="rId44" Type="http://schemas.openxmlformats.org/officeDocument/2006/relationships/image" Target="../media/image695.png"/><Relationship Id="rId65" Type="http://schemas.openxmlformats.org/officeDocument/2006/relationships/customXml" Target="../ink/ink7645.xml"/><Relationship Id="rId86" Type="http://schemas.openxmlformats.org/officeDocument/2006/relationships/customXml" Target="../ink/ink7656.xml"/><Relationship Id="rId130" Type="http://schemas.openxmlformats.org/officeDocument/2006/relationships/customXml" Target="../ink/ink7678.xml"/><Relationship Id="rId151" Type="http://schemas.openxmlformats.org/officeDocument/2006/relationships/image" Target="../media/image820.png"/><Relationship Id="rId172" Type="http://schemas.openxmlformats.org/officeDocument/2006/relationships/customXml" Target="../ink/ink7699.xml"/><Relationship Id="rId193" Type="http://schemas.openxmlformats.org/officeDocument/2006/relationships/customXml" Target="../ink/ink7710.xml"/><Relationship Id="rId207" Type="http://schemas.openxmlformats.org/officeDocument/2006/relationships/customXml" Target="../ink/ink7717.xml"/><Relationship Id="rId228" Type="http://schemas.openxmlformats.org/officeDocument/2006/relationships/image" Target="../media/image871.png"/><Relationship Id="rId249" Type="http://schemas.openxmlformats.org/officeDocument/2006/relationships/customXml" Target="../ink/ink7738.xml"/><Relationship Id="rId13" Type="http://schemas.openxmlformats.org/officeDocument/2006/relationships/image" Target="../media/image680.png"/><Relationship Id="rId109" Type="http://schemas.openxmlformats.org/officeDocument/2006/relationships/image" Target="../media/image776.png"/><Relationship Id="rId260" Type="http://schemas.openxmlformats.org/officeDocument/2006/relationships/image" Target="../media/image887.png"/><Relationship Id="rId34" Type="http://schemas.openxmlformats.org/officeDocument/2006/relationships/customXml" Target="../ink/ink7629.xml"/><Relationship Id="rId55" Type="http://schemas.openxmlformats.org/officeDocument/2006/relationships/customXml" Target="../ink/ink7640.xml"/><Relationship Id="rId76" Type="http://schemas.openxmlformats.org/officeDocument/2006/relationships/customXml" Target="../ink/ink7651.xml"/><Relationship Id="rId97" Type="http://schemas.openxmlformats.org/officeDocument/2006/relationships/image" Target="../media/image770.png"/><Relationship Id="rId120" Type="http://schemas.openxmlformats.org/officeDocument/2006/relationships/customXml" Target="../ink/ink7673.xml"/><Relationship Id="rId141" Type="http://schemas.openxmlformats.org/officeDocument/2006/relationships/image" Target="../media/image792.png"/><Relationship Id="rId7" Type="http://schemas.openxmlformats.org/officeDocument/2006/relationships/image" Target="../media/image678.png"/><Relationship Id="rId162" Type="http://schemas.openxmlformats.org/officeDocument/2006/relationships/customXml" Target="../ink/ink7694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39" Type="http://schemas.openxmlformats.org/officeDocument/2006/relationships/customXml" Target="../ink/ink7733.xml"/><Relationship Id="rId250" Type="http://schemas.openxmlformats.org/officeDocument/2006/relationships/image" Target="../media/image882.png"/><Relationship Id="rId24" Type="http://schemas.openxmlformats.org/officeDocument/2006/relationships/customXml" Target="../ink/ink7624.xml"/><Relationship Id="rId45" Type="http://schemas.openxmlformats.org/officeDocument/2006/relationships/customXml" Target="../ink/ink7635.xml"/><Relationship Id="rId66" Type="http://schemas.openxmlformats.org/officeDocument/2006/relationships/image" Target="../media/image705.png"/><Relationship Id="rId87" Type="http://schemas.openxmlformats.org/officeDocument/2006/relationships/image" Target="../media/image765.png"/><Relationship Id="rId110" Type="http://schemas.openxmlformats.org/officeDocument/2006/relationships/customXml" Target="../ink/ink7668.xml"/><Relationship Id="rId131" Type="http://schemas.openxmlformats.org/officeDocument/2006/relationships/image" Target="../media/image787.png"/><Relationship Id="rId152" Type="http://schemas.openxmlformats.org/officeDocument/2006/relationships/customXml" Target="../ink/ink7689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7728.xml"/><Relationship Id="rId240" Type="http://schemas.openxmlformats.org/officeDocument/2006/relationships/image" Target="../media/image877.png"/><Relationship Id="rId14" Type="http://schemas.openxmlformats.org/officeDocument/2006/relationships/customXml" Target="../ink/ink7619.xml"/><Relationship Id="rId35" Type="http://schemas.openxmlformats.org/officeDocument/2006/relationships/image" Target="../media/image691.png"/><Relationship Id="rId56" Type="http://schemas.openxmlformats.org/officeDocument/2006/relationships/image" Target="../media/image700.png"/><Relationship Id="rId77" Type="http://schemas.openxmlformats.org/officeDocument/2006/relationships/image" Target="../media/image710.png"/><Relationship Id="rId100" Type="http://schemas.openxmlformats.org/officeDocument/2006/relationships/customXml" Target="../ink/ink7663.xml"/><Relationship Id="rId8" Type="http://schemas.openxmlformats.org/officeDocument/2006/relationships/customXml" Target="../ink/ink7616.xml"/><Relationship Id="rId98" Type="http://schemas.openxmlformats.org/officeDocument/2006/relationships/customXml" Target="../ink/ink7662.xml"/><Relationship Id="rId121" Type="http://schemas.openxmlformats.org/officeDocument/2006/relationships/image" Target="../media/image782.png"/><Relationship Id="rId142" Type="http://schemas.openxmlformats.org/officeDocument/2006/relationships/customXml" Target="../ink/ink7684.xml"/><Relationship Id="rId163" Type="http://schemas.openxmlformats.org/officeDocument/2006/relationships/image" Target="../media/image826.png"/><Relationship Id="rId184" Type="http://schemas.openxmlformats.org/officeDocument/2006/relationships/customXml" Target="../ink/ink7705.xml"/><Relationship Id="rId219" Type="http://schemas.openxmlformats.org/officeDocument/2006/relationships/customXml" Target="../ink/ink7723.xml"/><Relationship Id="rId230" Type="http://schemas.openxmlformats.org/officeDocument/2006/relationships/image" Target="../media/image872.png"/><Relationship Id="rId251" Type="http://schemas.openxmlformats.org/officeDocument/2006/relationships/customXml" Target="../ink/ink7739.xml"/><Relationship Id="rId25" Type="http://schemas.openxmlformats.org/officeDocument/2006/relationships/image" Target="../media/image686.png"/><Relationship Id="rId46" Type="http://schemas.openxmlformats.org/officeDocument/2006/relationships/image" Target="../media/image197.png"/><Relationship Id="rId67" Type="http://schemas.openxmlformats.org/officeDocument/2006/relationships/customXml" Target="../ink/ink7646.xml"/><Relationship Id="rId88" Type="http://schemas.openxmlformats.org/officeDocument/2006/relationships/customXml" Target="../ink/ink7657.xml"/><Relationship Id="rId111" Type="http://schemas.openxmlformats.org/officeDocument/2006/relationships/image" Target="../media/image777.png"/><Relationship Id="rId132" Type="http://schemas.openxmlformats.org/officeDocument/2006/relationships/customXml" Target="../ink/ink7679.xml"/><Relationship Id="rId153" Type="http://schemas.openxmlformats.org/officeDocument/2006/relationships/image" Target="../media/image821.png"/><Relationship Id="rId174" Type="http://schemas.openxmlformats.org/officeDocument/2006/relationships/customXml" Target="../ink/ink7700.xml"/><Relationship Id="rId195" Type="http://schemas.openxmlformats.org/officeDocument/2006/relationships/customXml" Target="../ink/ink7711.xml"/><Relationship Id="rId209" Type="http://schemas.openxmlformats.org/officeDocument/2006/relationships/customXml" Target="../ink/ink7718.xml"/><Relationship Id="rId220" Type="http://schemas.openxmlformats.org/officeDocument/2006/relationships/image" Target="../media/image867.png"/><Relationship Id="rId241" Type="http://schemas.openxmlformats.org/officeDocument/2006/relationships/customXml" Target="../ink/ink7734.xml"/><Relationship Id="rId15" Type="http://schemas.openxmlformats.org/officeDocument/2006/relationships/image" Target="../media/image681.png"/><Relationship Id="rId36" Type="http://schemas.openxmlformats.org/officeDocument/2006/relationships/customXml" Target="../ink/ink7630.xml"/><Relationship Id="rId57" Type="http://schemas.openxmlformats.org/officeDocument/2006/relationships/customXml" Target="../ink/ink7641.xml"/><Relationship Id="rId78" Type="http://schemas.openxmlformats.org/officeDocument/2006/relationships/customXml" Target="../ink/ink7652.xml"/><Relationship Id="rId99" Type="http://schemas.openxmlformats.org/officeDocument/2006/relationships/image" Target="../media/image771.png"/><Relationship Id="rId101" Type="http://schemas.openxmlformats.org/officeDocument/2006/relationships/image" Target="../media/image772.png"/><Relationship Id="rId122" Type="http://schemas.openxmlformats.org/officeDocument/2006/relationships/customXml" Target="../ink/ink7674.xml"/><Relationship Id="rId143" Type="http://schemas.openxmlformats.org/officeDocument/2006/relationships/image" Target="../media/image793.png"/><Relationship Id="rId164" Type="http://schemas.openxmlformats.org/officeDocument/2006/relationships/customXml" Target="../ink/ink7695.xml"/><Relationship Id="rId185" Type="http://schemas.openxmlformats.org/officeDocument/2006/relationships/customXml" Target="../ink/ink7706.xml"/><Relationship Id="rId9" Type="http://schemas.openxmlformats.org/officeDocument/2006/relationships/image" Target="../media/image679.png"/><Relationship Id="rId210" Type="http://schemas.openxmlformats.org/officeDocument/2006/relationships/image" Target="../media/image849.png"/><Relationship Id="rId26" Type="http://schemas.openxmlformats.org/officeDocument/2006/relationships/customXml" Target="../ink/ink7625.xml"/><Relationship Id="rId231" Type="http://schemas.openxmlformats.org/officeDocument/2006/relationships/customXml" Target="../ink/ink7729.xml"/><Relationship Id="rId252" Type="http://schemas.openxmlformats.org/officeDocument/2006/relationships/image" Target="../media/image883.png"/><Relationship Id="rId47" Type="http://schemas.openxmlformats.org/officeDocument/2006/relationships/customXml" Target="../ink/ink7636.xml"/><Relationship Id="rId68" Type="http://schemas.openxmlformats.org/officeDocument/2006/relationships/image" Target="../media/image706.png"/><Relationship Id="rId89" Type="http://schemas.openxmlformats.org/officeDocument/2006/relationships/image" Target="../media/image766.png"/><Relationship Id="rId112" Type="http://schemas.openxmlformats.org/officeDocument/2006/relationships/customXml" Target="../ink/ink7669.xml"/><Relationship Id="rId133" Type="http://schemas.openxmlformats.org/officeDocument/2006/relationships/image" Target="../media/image788.png"/><Relationship Id="rId154" Type="http://schemas.openxmlformats.org/officeDocument/2006/relationships/customXml" Target="../ink/ink7690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7620.xml"/><Relationship Id="rId221" Type="http://schemas.openxmlformats.org/officeDocument/2006/relationships/customXml" Target="../ink/ink7724.xml"/><Relationship Id="rId242" Type="http://schemas.openxmlformats.org/officeDocument/2006/relationships/image" Target="../media/image878.png"/><Relationship Id="rId37" Type="http://schemas.openxmlformats.org/officeDocument/2006/relationships/customXml" Target="../ink/ink7631.xml"/><Relationship Id="rId58" Type="http://schemas.openxmlformats.org/officeDocument/2006/relationships/image" Target="../media/image701.png"/><Relationship Id="rId79" Type="http://schemas.openxmlformats.org/officeDocument/2006/relationships/image" Target="../media/image711.png"/><Relationship Id="rId102" Type="http://schemas.openxmlformats.org/officeDocument/2006/relationships/customXml" Target="../ink/ink7664.xml"/><Relationship Id="rId123" Type="http://schemas.openxmlformats.org/officeDocument/2006/relationships/image" Target="../media/image783.png"/><Relationship Id="rId144" Type="http://schemas.openxmlformats.org/officeDocument/2006/relationships/customXml" Target="../ink/ink7685.xml"/><Relationship Id="rId90" Type="http://schemas.openxmlformats.org/officeDocument/2006/relationships/customXml" Target="../ink/ink7658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7719.xml"/><Relationship Id="rId232" Type="http://schemas.openxmlformats.org/officeDocument/2006/relationships/image" Target="../media/image873.png"/><Relationship Id="rId253" Type="http://schemas.openxmlformats.org/officeDocument/2006/relationships/customXml" Target="../ink/ink7740.xml"/><Relationship Id="rId27" Type="http://schemas.openxmlformats.org/officeDocument/2006/relationships/image" Target="../media/image687.png"/><Relationship Id="rId48" Type="http://schemas.openxmlformats.org/officeDocument/2006/relationships/image" Target="../media/image696.png"/><Relationship Id="rId69" Type="http://schemas.openxmlformats.org/officeDocument/2006/relationships/customXml" Target="../ink/ink7647.xml"/><Relationship Id="rId113" Type="http://schemas.openxmlformats.org/officeDocument/2006/relationships/image" Target="../media/image778.png"/><Relationship Id="rId134" Type="http://schemas.openxmlformats.org/officeDocument/2006/relationships/customXml" Target="../ink/ink7680.xml"/><Relationship Id="rId80" Type="http://schemas.openxmlformats.org/officeDocument/2006/relationships/customXml" Target="../ink/ink7653.xml"/><Relationship Id="rId155" Type="http://schemas.openxmlformats.org/officeDocument/2006/relationships/image" Target="../media/image822.png"/><Relationship Id="rId176" Type="http://schemas.openxmlformats.org/officeDocument/2006/relationships/customXml" Target="../ink/ink7701.xml"/><Relationship Id="rId197" Type="http://schemas.openxmlformats.org/officeDocument/2006/relationships/customXml" Target="../ink/ink7712.xml"/><Relationship Id="rId201" Type="http://schemas.openxmlformats.org/officeDocument/2006/relationships/customXml" Target="../ink/ink7714.xml"/><Relationship Id="rId222" Type="http://schemas.openxmlformats.org/officeDocument/2006/relationships/image" Target="../media/image868.png"/><Relationship Id="rId243" Type="http://schemas.openxmlformats.org/officeDocument/2006/relationships/customXml" Target="../ink/ink7735.xml"/><Relationship Id="rId17" Type="http://schemas.openxmlformats.org/officeDocument/2006/relationships/image" Target="../media/image682.png"/><Relationship Id="rId38" Type="http://schemas.openxmlformats.org/officeDocument/2006/relationships/image" Target="../media/image692.png"/><Relationship Id="rId59" Type="http://schemas.openxmlformats.org/officeDocument/2006/relationships/customXml" Target="../ink/ink7642.xml"/><Relationship Id="rId103" Type="http://schemas.openxmlformats.org/officeDocument/2006/relationships/image" Target="../media/image773.png"/><Relationship Id="rId124" Type="http://schemas.openxmlformats.org/officeDocument/2006/relationships/customXml" Target="../ink/ink7675.xml"/><Relationship Id="rId70" Type="http://schemas.openxmlformats.org/officeDocument/2006/relationships/customXml" Target="../ink/ink7648.xml"/><Relationship Id="rId91" Type="http://schemas.openxmlformats.org/officeDocument/2006/relationships/image" Target="../media/image767.png"/><Relationship Id="rId145" Type="http://schemas.openxmlformats.org/officeDocument/2006/relationships/image" Target="../media/image794.png"/><Relationship Id="rId166" Type="http://schemas.openxmlformats.org/officeDocument/2006/relationships/customXml" Target="../ink/ink7696.xml"/><Relationship Id="rId187" Type="http://schemas.openxmlformats.org/officeDocument/2006/relationships/customXml" Target="../ink/ink770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7730.xml"/><Relationship Id="rId254" Type="http://schemas.openxmlformats.org/officeDocument/2006/relationships/image" Target="../media/image884.png"/><Relationship Id="rId28" Type="http://schemas.openxmlformats.org/officeDocument/2006/relationships/customXml" Target="../ink/ink7626.xml"/><Relationship Id="rId49" Type="http://schemas.openxmlformats.org/officeDocument/2006/relationships/customXml" Target="../ink/ink7637.xml"/><Relationship Id="rId114" Type="http://schemas.openxmlformats.org/officeDocument/2006/relationships/customXml" Target="../ink/ink7670.xml"/><Relationship Id="rId60" Type="http://schemas.openxmlformats.org/officeDocument/2006/relationships/image" Target="../media/image702.png"/><Relationship Id="rId81" Type="http://schemas.openxmlformats.org/officeDocument/2006/relationships/image" Target="../media/image761.png"/><Relationship Id="rId135" Type="http://schemas.openxmlformats.org/officeDocument/2006/relationships/image" Target="../media/image789.png"/><Relationship Id="rId156" Type="http://schemas.openxmlformats.org/officeDocument/2006/relationships/customXml" Target="../ink/ink7691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7725.xml"/><Relationship Id="rId244" Type="http://schemas.openxmlformats.org/officeDocument/2006/relationships/image" Target="../media/image879.png"/><Relationship Id="rId18" Type="http://schemas.openxmlformats.org/officeDocument/2006/relationships/customXml" Target="../ink/ink7621.xml"/><Relationship Id="rId39" Type="http://schemas.openxmlformats.org/officeDocument/2006/relationships/customXml" Target="../ink/ink7632.xml"/><Relationship Id="rId50" Type="http://schemas.openxmlformats.org/officeDocument/2006/relationships/image" Target="../media/image697.png"/><Relationship Id="rId104" Type="http://schemas.openxmlformats.org/officeDocument/2006/relationships/customXml" Target="../ink/ink7665.xml"/><Relationship Id="rId125" Type="http://schemas.openxmlformats.org/officeDocument/2006/relationships/image" Target="../media/image784.png"/><Relationship Id="rId146" Type="http://schemas.openxmlformats.org/officeDocument/2006/relationships/customXml" Target="../ink/ink7686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.png"/><Relationship Id="rId92" Type="http://schemas.openxmlformats.org/officeDocument/2006/relationships/customXml" Target="../ink/ink7659.xml"/><Relationship Id="rId213" Type="http://schemas.openxmlformats.org/officeDocument/2006/relationships/customXml" Target="../ink/ink7720.xml"/><Relationship Id="rId234" Type="http://schemas.openxmlformats.org/officeDocument/2006/relationships/image" Target="../media/image874.png"/><Relationship Id="rId2" Type="http://schemas.openxmlformats.org/officeDocument/2006/relationships/customXml" Target="../ink/ink7613.xml"/><Relationship Id="rId29" Type="http://schemas.openxmlformats.org/officeDocument/2006/relationships/image" Target="../media/image688.png"/><Relationship Id="rId255" Type="http://schemas.openxmlformats.org/officeDocument/2006/relationships/customXml" Target="../ink/ink7741.xml"/><Relationship Id="rId40" Type="http://schemas.openxmlformats.org/officeDocument/2006/relationships/image" Target="../media/image693.png"/><Relationship Id="rId115" Type="http://schemas.openxmlformats.org/officeDocument/2006/relationships/image" Target="../media/image779.png"/><Relationship Id="rId136" Type="http://schemas.openxmlformats.org/officeDocument/2006/relationships/customXml" Target="../ink/ink7681.xml"/><Relationship Id="rId157" Type="http://schemas.openxmlformats.org/officeDocument/2006/relationships/image" Target="../media/image823.png"/><Relationship Id="rId178" Type="http://schemas.openxmlformats.org/officeDocument/2006/relationships/customXml" Target="../ink/ink7702.xml"/><Relationship Id="rId61" Type="http://schemas.openxmlformats.org/officeDocument/2006/relationships/customXml" Target="../ink/ink7643.xml"/><Relationship Id="rId82" Type="http://schemas.openxmlformats.org/officeDocument/2006/relationships/customXml" Target="../ink/ink7654.xml"/><Relationship Id="rId199" Type="http://schemas.openxmlformats.org/officeDocument/2006/relationships/customXml" Target="../ink/ink7713.xml"/><Relationship Id="rId203" Type="http://schemas.openxmlformats.org/officeDocument/2006/relationships/customXml" Target="../ink/ink7715.xml"/><Relationship Id="rId19" Type="http://schemas.openxmlformats.org/officeDocument/2006/relationships/image" Target="../media/image30.png"/><Relationship Id="rId224" Type="http://schemas.openxmlformats.org/officeDocument/2006/relationships/image" Target="../media/image869.png"/><Relationship Id="rId245" Type="http://schemas.openxmlformats.org/officeDocument/2006/relationships/customXml" Target="../ink/ink7736.xml"/><Relationship Id="rId30" Type="http://schemas.openxmlformats.org/officeDocument/2006/relationships/customXml" Target="../ink/ink7627.xml"/><Relationship Id="rId105" Type="http://schemas.openxmlformats.org/officeDocument/2006/relationships/image" Target="../media/image774.png"/><Relationship Id="rId126" Type="http://schemas.openxmlformats.org/officeDocument/2006/relationships/customXml" Target="../ink/ink7676.xml"/><Relationship Id="rId147" Type="http://schemas.openxmlformats.org/officeDocument/2006/relationships/image" Target="../media/image795.png"/><Relationship Id="rId168" Type="http://schemas.openxmlformats.org/officeDocument/2006/relationships/customXml" Target="../ink/ink7697.xml"/><Relationship Id="rId51" Type="http://schemas.openxmlformats.org/officeDocument/2006/relationships/customXml" Target="../ink/ink7638.xml"/><Relationship Id="rId72" Type="http://schemas.openxmlformats.org/officeDocument/2006/relationships/customXml" Target="../ink/ink7649.xml"/><Relationship Id="rId93" Type="http://schemas.openxmlformats.org/officeDocument/2006/relationships/image" Target="../media/image768.png"/><Relationship Id="rId189" Type="http://schemas.openxmlformats.org/officeDocument/2006/relationships/customXml" Target="../ink/ink7708.xml"/><Relationship Id="rId3" Type="http://schemas.openxmlformats.org/officeDocument/2006/relationships/image" Target="../media/image675.png"/><Relationship Id="rId214" Type="http://schemas.openxmlformats.org/officeDocument/2006/relationships/image" Target="../media/image864.png"/><Relationship Id="rId235" Type="http://schemas.openxmlformats.org/officeDocument/2006/relationships/customXml" Target="../ink/ink7731.xml"/><Relationship Id="rId256" Type="http://schemas.openxmlformats.org/officeDocument/2006/relationships/image" Target="../media/image885.png"/><Relationship Id="rId116" Type="http://schemas.openxmlformats.org/officeDocument/2006/relationships/customXml" Target="../ink/ink7671.xml"/><Relationship Id="rId137" Type="http://schemas.openxmlformats.org/officeDocument/2006/relationships/image" Target="../media/image790.png"/><Relationship Id="rId158" Type="http://schemas.openxmlformats.org/officeDocument/2006/relationships/customXml" Target="../ink/ink7692.xml"/><Relationship Id="rId20" Type="http://schemas.openxmlformats.org/officeDocument/2006/relationships/customXml" Target="../ink/ink7622.xml"/><Relationship Id="rId41" Type="http://schemas.openxmlformats.org/officeDocument/2006/relationships/customXml" Target="../ink/ink7633.xml"/><Relationship Id="rId62" Type="http://schemas.openxmlformats.org/officeDocument/2006/relationships/image" Target="../media/image703.png"/><Relationship Id="rId83" Type="http://schemas.openxmlformats.org/officeDocument/2006/relationships/image" Target="../media/image763.png"/><Relationship Id="rId179" Type="http://schemas.openxmlformats.org/officeDocument/2006/relationships/image" Target="../media/image834.png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5" Type="http://schemas.openxmlformats.org/officeDocument/2006/relationships/customXml" Target="../ink/ink7726.xml"/><Relationship Id="rId246" Type="http://schemas.openxmlformats.org/officeDocument/2006/relationships/image" Target="../media/image880.png"/><Relationship Id="rId106" Type="http://schemas.openxmlformats.org/officeDocument/2006/relationships/customXml" Target="../ink/ink7666.xml"/><Relationship Id="rId127" Type="http://schemas.openxmlformats.org/officeDocument/2006/relationships/image" Target="../media/image785.png"/><Relationship Id="rId10" Type="http://schemas.openxmlformats.org/officeDocument/2006/relationships/customXml" Target="../ink/ink7617.xml"/><Relationship Id="rId31" Type="http://schemas.openxmlformats.org/officeDocument/2006/relationships/image" Target="../media/image689.png"/><Relationship Id="rId52" Type="http://schemas.openxmlformats.org/officeDocument/2006/relationships/image" Target="../media/image698.png"/><Relationship Id="rId73" Type="http://schemas.openxmlformats.org/officeDocument/2006/relationships/image" Target="../media/image708.png"/><Relationship Id="rId94" Type="http://schemas.openxmlformats.org/officeDocument/2006/relationships/customXml" Target="../ink/ink7660.xml"/><Relationship Id="rId148" Type="http://schemas.openxmlformats.org/officeDocument/2006/relationships/customXml" Target="../ink/ink7687.xml"/><Relationship Id="rId169" Type="http://schemas.openxmlformats.org/officeDocument/2006/relationships/image" Target="../media/image829.png"/><Relationship Id="rId4" Type="http://schemas.openxmlformats.org/officeDocument/2006/relationships/customXml" Target="../ink/ink7614.xml"/><Relationship Id="rId180" Type="http://schemas.openxmlformats.org/officeDocument/2006/relationships/customXml" Target="../ink/ink7703.xml"/><Relationship Id="rId215" Type="http://schemas.openxmlformats.org/officeDocument/2006/relationships/customXml" Target="../ink/ink7721.xml"/><Relationship Id="rId236" Type="http://schemas.openxmlformats.org/officeDocument/2006/relationships/image" Target="../media/image875.png"/><Relationship Id="rId257" Type="http://schemas.openxmlformats.org/officeDocument/2006/relationships/customXml" Target="../ink/ink774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.png"/><Relationship Id="rId18" Type="http://schemas.openxmlformats.org/officeDocument/2006/relationships/customXml" Target="../ink/ink59.xml"/><Relationship Id="rId26" Type="http://schemas.openxmlformats.org/officeDocument/2006/relationships/customXml" Target="../ink/ink63.xml"/><Relationship Id="rId39" Type="http://schemas.openxmlformats.org/officeDocument/2006/relationships/customXml" Target="../ink/ink70.xml"/><Relationship Id="rId21" Type="http://schemas.openxmlformats.org/officeDocument/2006/relationships/image" Target="../media/image26.png"/><Relationship Id="rId34" Type="http://schemas.openxmlformats.org/officeDocument/2006/relationships/image" Target="../media/image32.png"/><Relationship Id="rId7" Type="http://schemas.openxmlformats.org/officeDocument/2006/relationships/image" Target="../media/image19.png"/><Relationship Id="rId12" Type="http://schemas.openxmlformats.org/officeDocument/2006/relationships/customXml" Target="../ink/ink56.xml"/><Relationship Id="rId17" Type="http://schemas.openxmlformats.org/officeDocument/2006/relationships/image" Target="../media/image24.png"/><Relationship Id="rId25" Type="http://schemas.openxmlformats.org/officeDocument/2006/relationships/image" Target="../media/image28.png"/><Relationship Id="rId33" Type="http://schemas.openxmlformats.org/officeDocument/2006/relationships/customXml" Target="../ink/ink67.xml"/><Relationship Id="rId38" Type="http://schemas.openxmlformats.org/officeDocument/2006/relationships/image" Target="../media/image34.png"/><Relationship Id="rId2" Type="http://schemas.openxmlformats.org/officeDocument/2006/relationships/customXml" Target="../ink/ink51.xml"/><Relationship Id="rId16" Type="http://schemas.openxmlformats.org/officeDocument/2006/relationships/customXml" Target="../ink/ink58.xml"/><Relationship Id="rId20" Type="http://schemas.openxmlformats.org/officeDocument/2006/relationships/customXml" Target="../ink/ink60.xml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.xml"/><Relationship Id="rId11" Type="http://schemas.openxmlformats.org/officeDocument/2006/relationships/image" Target="../media/image21.png"/><Relationship Id="rId24" Type="http://schemas.openxmlformats.org/officeDocument/2006/relationships/customXml" Target="../ink/ink62.xml"/><Relationship Id="rId32" Type="http://schemas.openxmlformats.org/officeDocument/2006/relationships/customXml" Target="../ink/ink66.xml"/><Relationship Id="rId37" Type="http://schemas.openxmlformats.org/officeDocument/2006/relationships/customXml" Target="../ink/ink69.xml"/><Relationship Id="rId40" Type="http://schemas.openxmlformats.org/officeDocument/2006/relationships/image" Target="../media/image35.png"/><Relationship Id="rId5" Type="http://schemas.openxmlformats.org/officeDocument/2006/relationships/image" Target="../media/image18.png"/><Relationship Id="rId15" Type="http://schemas.openxmlformats.org/officeDocument/2006/relationships/image" Target="../media/image23.png"/><Relationship Id="rId23" Type="http://schemas.openxmlformats.org/officeDocument/2006/relationships/image" Target="../media/image27.png"/><Relationship Id="rId28" Type="http://schemas.openxmlformats.org/officeDocument/2006/relationships/customXml" Target="../ink/ink64.xml"/><Relationship Id="rId36" Type="http://schemas.openxmlformats.org/officeDocument/2006/relationships/image" Target="../media/image33.png"/><Relationship Id="rId10" Type="http://schemas.openxmlformats.org/officeDocument/2006/relationships/customXml" Target="../ink/ink55.xml"/><Relationship Id="rId19" Type="http://schemas.openxmlformats.org/officeDocument/2006/relationships/image" Target="../media/image25.png"/><Relationship Id="rId31" Type="http://schemas.openxmlformats.org/officeDocument/2006/relationships/image" Target="../media/image31.png"/><Relationship Id="rId4" Type="http://schemas.openxmlformats.org/officeDocument/2006/relationships/customXml" Target="../ink/ink52.xml"/><Relationship Id="rId9" Type="http://schemas.openxmlformats.org/officeDocument/2006/relationships/image" Target="../media/image20.png"/><Relationship Id="rId14" Type="http://schemas.openxmlformats.org/officeDocument/2006/relationships/customXml" Target="../ink/ink57.xml"/><Relationship Id="rId22" Type="http://schemas.openxmlformats.org/officeDocument/2006/relationships/customXml" Target="../ink/ink61.xml"/><Relationship Id="rId27" Type="http://schemas.openxmlformats.org/officeDocument/2006/relationships/image" Target="../media/image29.png"/><Relationship Id="rId30" Type="http://schemas.openxmlformats.org/officeDocument/2006/relationships/customXml" Target="../ink/ink65.xml"/><Relationship Id="rId35" Type="http://schemas.openxmlformats.org/officeDocument/2006/relationships/customXml" Target="../ink/ink68.xml"/><Relationship Id="rId8" Type="http://schemas.openxmlformats.org/officeDocument/2006/relationships/customXml" Target="../ink/ink54.xml"/><Relationship Id="rId3" Type="http://schemas.openxmlformats.org/officeDocument/2006/relationships/image" Target="../media/image17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.png"/><Relationship Id="rId18" Type="http://schemas.openxmlformats.org/officeDocument/2006/relationships/customXml" Target="../ink/ink79.xml"/><Relationship Id="rId26" Type="http://schemas.openxmlformats.org/officeDocument/2006/relationships/customXml" Target="../ink/ink83.xml"/><Relationship Id="rId39" Type="http://schemas.openxmlformats.org/officeDocument/2006/relationships/customXml" Target="../ink/ink90.xml"/><Relationship Id="rId21" Type="http://schemas.openxmlformats.org/officeDocument/2006/relationships/image" Target="../media/image26.png"/><Relationship Id="rId34" Type="http://schemas.openxmlformats.org/officeDocument/2006/relationships/image" Target="../media/image32.png"/><Relationship Id="rId42" Type="http://schemas.openxmlformats.org/officeDocument/2006/relationships/image" Target="../media/image36.png"/><Relationship Id="rId47" Type="http://schemas.openxmlformats.org/officeDocument/2006/relationships/customXml" Target="../ink/ink94.xml"/><Relationship Id="rId50" Type="http://schemas.openxmlformats.org/officeDocument/2006/relationships/image" Target="../media/image40.png"/><Relationship Id="rId55" Type="http://schemas.openxmlformats.org/officeDocument/2006/relationships/customXml" Target="../ink/ink98.xml"/><Relationship Id="rId7" Type="http://schemas.openxmlformats.org/officeDocument/2006/relationships/image" Target="../media/image19.png"/><Relationship Id="rId2" Type="http://schemas.openxmlformats.org/officeDocument/2006/relationships/customXml" Target="../ink/ink71.xml"/><Relationship Id="rId16" Type="http://schemas.openxmlformats.org/officeDocument/2006/relationships/customXml" Target="../ink/ink78.xml"/><Relationship Id="rId29" Type="http://schemas.openxmlformats.org/officeDocument/2006/relationships/image" Target="../media/image30.png"/><Relationship Id="rId11" Type="http://schemas.openxmlformats.org/officeDocument/2006/relationships/image" Target="../media/image21.png"/><Relationship Id="rId24" Type="http://schemas.openxmlformats.org/officeDocument/2006/relationships/customXml" Target="../ink/ink82.xml"/><Relationship Id="rId32" Type="http://schemas.openxmlformats.org/officeDocument/2006/relationships/customXml" Target="../ink/ink86.xml"/><Relationship Id="rId37" Type="http://schemas.openxmlformats.org/officeDocument/2006/relationships/customXml" Target="../ink/ink89.xml"/><Relationship Id="rId40" Type="http://schemas.openxmlformats.org/officeDocument/2006/relationships/image" Target="../media/image35.png"/><Relationship Id="rId45" Type="http://schemas.openxmlformats.org/officeDocument/2006/relationships/customXml" Target="../ink/ink93.xml"/><Relationship Id="rId53" Type="http://schemas.openxmlformats.org/officeDocument/2006/relationships/customXml" Target="../ink/ink97.xml"/><Relationship Id="rId5" Type="http://schemas.openxmlformats.org/officeDocument/2006/relationships/image" Target="../media/image18.png"/><Relationship Id="rId10" Type="http://schemas.openxmlformats.org/officeDocument/2006/relationships/customXml" Target="../ink/ink75.xml"/><Relationship Id="rId19" Type="http://schemas.openxmlformats.org/officeDocument/2006/relationships/image" Target="../media/image25.png"/><Relationship Id="rId31" Type="http://schemas.openxmlformats.org/officeDocument/2006/relationships/image" Target="../media/image31.png"/><Relationship Id="rId44" Type="http://schemas.openxmlformats.org/officeDocument/2006/relationships/image" Target="../media/image37.png"/><Relationship Id="rId52" Type="http://schemas.openxmlformats.org/officeDocument/2006/relationships/image" Target="../media/image41.png"/><Relationship Id="rId4" Type="http://schemas.openxmlformats.org/officeDocument/2006/relationships/customXml" Target="../ink/ink72.xml"/><Relationship Id="rId9" Type="http://schemas.openxmlformats.org/officeDocument/2006/relationships/image" Target="../media/image20.png"/><Relationship Id="rId14" Type="http://schemas.openxmlformats.org/officeDocument/2006/relationships/customXml" Target="../ink/ink77.xml"/><Relationship Id="rId22" Type="http://schemas.openxmlformats.org/officeDocument/2006/relationships/customXml" Target="../ink/ink81.xml"/><Relationship Id="rId27" Type="http://schemas.openxmlformats.org/officeDocument/2006/relationships/image" Target="../media/image29.png"/><Relationship Id="rId30" Type="http://schemas.openxmlformats.org/officeDocument/2006/relationships/customXml" Target="../ink/ink85.xml"/><Relationship Id="rId35" Type="http://schemas.openxmlformats.org/officeDocument/2006/relationships/customXml" Target="../ink/ink88.xml"/><Relationship Id="rId43" Type="http://schemas.openxmlformats.org/officeDocument/2006/relationships/customXml" Target="../ink/ink92.xml"/><Relationship Id="rId48" Type="http://schemas.openxmlformats.org/officeDocument/2006/relationships/image" Target="../media/image39.png"/><Relationship Id="rId56" Type="http://schemas.openxmlformats.org/officeDocument/2006/relationships/image" Target="../media/image43.png"/><Relationship Id="rId8" Type="http://schemas.openxmlformats.org/officeDocument/2006/relationships/customXml" Target="../ink/ink74.xml"/><Relationship Id="rId51" Type="http://schemas.openxmlformats.org/officeDocument/2006/relationships/customXml" Target="../ink/ink96.xml"/><Relationship Id="rId3" Type="http://schemas.openxmlformats.org/officeDocument/2006/relationships/image" Target="../media/image17.png"/><Relationship Id="rId12" Type="http://schemas.openxmlformats.org/officeDocument/2006/relationships/customXml" Target="../ink/ink76.xml"/><Relationship Id="rId17" Type="http://schemas.openxmlformats.org/officeDocument/2006/relationships/image" Target="../media/image24.png"/><Relationship Id="rId25" Type="http://schemas.openxmlformats.org/officeDocument/2006/relationships/image" Target="../media/image28.png"/><Relationship Id="rId33" Type="http://schemas.openxmlformats.org/officeDocument/2006/relationships/customXml" Target="../ink/ink87.xml"/><Relationship Id="rId38" Type="http://schemas.openxmlformats.org/officeDocument/2006/relationships/image" Target="../media/image34.png"/><Relationship Id="rId46" Type="http://schemas.openxmlformats.org/officeDocument/2006/relationships/image" Target="../media/image38.png"/><Relationship Id="rId20" Type="http://schemas.openxmlformats.org/officeDocument/2006/relationships/customXml" Target="../ink/ink80.xml"/><Relationship Id="rId41" Type="http://schemas.openxmlformats.org/officeDocument/2006/relationships/customXml" Target="../ink/ink91.xml"/><Relationship Id="rId54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.xml"/><Relationship Id="rId15" Type="http://schemas.openxmlformats.org/officeDocument/2006/relationships/image" Target="../media/image23.png"/><Relationship Id="rId23" Type="http://schemas.openxmlformats.org/officeDocument/2006/relationships/image" Target="../media/image27.png"/><Relationship Id="rId28" Type="http://schemas.openxmlformats.org/officeDocument/2006/relationships/customXml" Target="../ink/ink84.xml"/><Relationship Id="rId36" Type="http://schemas.openxmlformats.org/officeDocument/2006/relationships/image" Target="../media/image33.png"/><Relationship Id="rId49" Type="http://schemas.openxmlformats.org/officeDocument/2006/relationships/customXml" Target="../ink/ink95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1.xml"/><Relationship Id="rId21" Type="http://schemas.openxmlformats.org/officeDocument/2006/relationships/image" Target="../media/image26.png"/><Relationship Id="rId34" Type="http://schemas.openxmlformats.org/officeDocument/2006/relationships/image" Target="../media/image32.png"/><Relationship Id="rId42" Type="http://schemas.openxmlformats.org/officeDocument/2006/relationships/image" Target="../media/image36.png"/><Relationship Id="rId47" Type="http://schemas.openxmlformats.org/officeDocument/2006/relationships/customXml" Target="../ink/ink122.xml"/><Relationship Id="rId50" Type="http://schemas.openxmlformats.org/officeDocument/2006/relationships/image" Target="../media/image40.png"/><Relationship Id="rId55" Type="http://schemas.openxmlformats.org/officeDocument/2006/relationships/customXml" Target="../ink/ink126.xml"/><Relationship Id="rId63" Type="http://schemas.openxmlformats.org/officeDocument/2006/relationships/customXml" Target="../ink/ink130.xml"/><Relationship Id="rId68" Type="http://schemas.openxmlformats.org/officeDocument/2006/relationships/image" Target="../media/image49.png"/><Relationship Id="rId7" Type="http://schemas.openxmlformats.org/officeDocument/2006/relationships/image" Target="../media/image19.png"/><Relationship Id="rId2" Type="http://schemas.openxmlformats.org/officeDocument/2006/relationships/customXml" Target="../ink/ink99.xml"/><Relationship Id="rId16" Type="http://schemas.openxmlformats.org/officeDocument/2006/relationships/customXml" Target="../ink/ink106.xml"/><Relationship Id="rId29" Type="http://schemas.openxmlformats.org/officeDocument/2006/relationships/image" Target="../media/image30.png"/><Relationship Id="rId11" Type="http://schemas.openxmlformats.org/officeDocument/2006/relationships/image" Target="../media/image21.png"/><Relationship Id="rId24" Type="http://schemas.openxmlformats.org/officeDocument/2006/relationships/customXml" Target="../ink/ink110.xml"/><Relationship Id="rId32" Type="http://schemas.openxmlformats.org/officeDocument/2006/relationships/customXml" Target="../ink/ink114.xml"/><Relationship Id="rId37" Type="http://schemas.openxmlformats.org/officeDocument/2006/relationships/customXml" Target="../ink/ink117.xml"/><Relationship Id="rId40" Type="http://schemas.openxmlformats.org/officeDocument/2006/relationships/image" Target="../media/image35.png"/><Relationship Id="rId45" Type="http://schemas.openxmlformats.org/officeDocument/2006/relationships/customXml" Target="../ink/ink121.xml"/><Relationship Id="rId53" Type="http://schemas.openxmlformats.org/officeDocument/2006/relationships/customXml" Target="../ink/ink125.xml"/><Relationship Id="rId58" Type="http://schemas.openxmlformats.org/officeDocument/2006/relationships/image" Target="../media/image44.png"/><Relationship Id="rId66" Type="http://schemas.openxmlformats.org/officeDocument/2006/relationships/image" Target="../media/image48.png"/><Relationship Id="rId5" Type="http://schemas.openxmlformats.org/officeDocument/2006/relationships/image" Target="../media/image18.png"/><Relationship Id="rId61" Type="http://schemas.openxmlformats.org/officeDocument/2006/relationships/customXml" Target="../ink/ink129.xml"/><Relationship Id="rId19" Type="http://schemas.openxmlformats.org/officeDocument/2006/relationships/image" Target="../media/image25.png"/><Relationship Id="rId14" Type="http://schemas.openxmlformats.org/officeDocument/2006/relationships/customXml" Target="../ink/ink105.xml"/><Relationship Id="rId22" Type="http://schemas.openxmlformats.org/officeDocument/2006/relationships/customXml" Target="../ink/ink109.xml"/><Relationship Id="rId27" Type="http://schemas.openxmlformats.org/officeDocument/2006/relationships/image" Target="../media/image29.png"/><Relationship Id="rId30" Type="http://schemas.openxmlformats.org/officeDocument/2006/relationships/customXml" Target="../ink/ink113.xml"/><Relationship Id="rId35" Type="http://schemas.openxmlformats.org/officeDocument/2006/relationships/customXml" Target="../ink/ink116.xml"/><Relationship Id="rId43" Type="http://schemas.openxmlformats.org/officeDocument/2006/relationships/customXml" Target="../ink/ink120.xml"/><Relationship Id="rId48" Type="http://schemas.openxmlformats.org/officeDocument/2006/relationships/image" Target="../media/image39.png"/><Relationship Id="rId56" Type="http://schemas.openxmlformats.org/officeDocument/2006/relationships/image" Target="../media/image43.png"/><Relationship Id="rId64" Type="http://schemas.openxmlformats.org/officeDocument/2006/relationships/image" Target="../media/image47.png"/><Relationship Id="rId8" Type="http://schemas.openxmlformats.org/officeDocument/2006/relationships/customXml" Target="../ink/ink102.xml"/><Relationship Id="rId51" Type="http://schemas.openxmlformats.org/officeDocument/2006/relationships/customXml" Target="../ink/ink124.xml"/><Relationship Id="rId3" Type="http://schemas.openxmlformats.org/officeDocument/2006/relationships/image" Target="../media/image17.png"/><Relationship Id="rId12" Type="http://schemas.openxmlformats.org/officeDocument/2006/relationships/customXml" Target="../ink/ink104.xml"/><Relationship Id="rId17" Type="http://schemas.openxmlformats.org/officeDocument/2006/relationships/image" Target="../media/image24.png"/><Relationship Id="rId25" Type="http://schemas.openxmlformats.org/officeDocument/2006/relationships/image" Target="../media/image28.png"/><Relationship Id="rId33" Type="http://schemas.openxmlformats.org/officeDocument/2006/relationships/customXml" Target="../ink/ink115.xml"/><Relationship Id="rId38" Type="http://schemas.openxmlformats.org/officeDocument/2006/relationships/image" Target="../media/image34.png"/><Relationship Id="rId46" Type="http://schemas.openxmlformats.org/officeDocument/2006/relationships/image" Target="../media/image38.png"/><Relationship Id="rId59" Type="http://schemas.openxmlformats.org/officeDocument/2006/relationships/customXml" Target="../ink/ink128.xml"/><Relationship Id="rId67" Type="http://schemas.openxmlformats.org/officeDocument/2006/relationships/customXml" Target="../ink/ink132.xml"/><Relationship Id="rId20" Type="http://schemas.openxmlformats.org/officeDocument/2006/relationships/customXml" Target="../ink/ink108.xml"/><Relationship Id="rId41" Type="http://schemas.openxmlformats.org/officeDocument/2006/relationships/customXml" Target="../ink/ink119.xml"/><Relationship Id="rId54" Type="http://schemas.openxmlformats.org/officeDocument/2006/relationships/image" Target="../media/image42.png"/><Relationship Id="rId6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.xml"/><Relationship Id="rId15" Type="http://schemas.openxmlformats.org/officeDocument/2006/relationships/image" Target="../media/image23.png"/><Relationship Id="rId23" Type="http://schemas.openxmlformats.org/officeDocument/2006/relationships/image" Target="../media/image27.png"/><Relationship Id="rId28" Type="http://schemas.openxmlformats.org/officeDocument/2006/relationships/customXml" Target="../ink/ink112.xml"/><Relationship Id="rId36" Type="http://schemas.openxmlformats.org/officeDocument/2006/relationships/image" Target="../media/image33.png"/><Relationship Id="rId49" Type="http://schemas.openxmlformats.org/officeDocument/2006/relationships/customXml" Target="../ink/ink123.xml"/><Relationship Id="rId57" Type="http://schemas.openxmlformats.org/officeDocument/2006/relationships/customXml" Target="../ink/ink127.xml"/><Relationship Id="rId10" Type="http://schemas.openxmlformats.org/officeDocument/2006/relationships/customXml" Target="../ink/ink103.xml"/><Relationship Id="rId31" Type="http://schemas.openxmlformats.org/officeDocument/2006/relationships/image" Target="../media/image31.png"/><Relationship Id="rId44" Type="http://schemas.openxmlformats.org/officeDocument/2006/relationships/image" Target="../media/image37.png"/><Relationship Id="rId52" Type="http://schemas.openxmlformats.org/officeDocument/2006/relationships/image" Target="../media/image41.png"/><Relationship Id="rId60" Type="http://schemas.openxmlformats.org/officeDocument/2006/relationships/image" Target="../media/image45.png"/><Relationship Id="rId65" Type="http://schemas.openxmlformats.org/officeDocument/2006/relationships/customXml" Target="../ink/ink131.xml"/><Relationship Id="rId4" Type="http://schemas.openxmlformats.org/officeDocument/2006/relationships/customXml" Target="../ink/ink100.xml"/><Relationship Id="rId9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customXml" Target="../ink/ink107.xml"/><Relationship Id="rId39" Type="http://schemas.openxmlformats.org/officeDocument/2006/relationships/customXml" Target="../ink/ink118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5.xml"/><Relationship Id="rId117" Type="http://schemas.openxmlformats.org/officeDocument/2006/relationships/customXml" Target="../ink/ink191.xml"/><Relationship Id="rId21" Type="http://schemas.openxmlformats.org/officeDocument/2006/relationships/image" Target="../media/image26.png"/><Relationship Id="rId42" Type="http://schemas.openxmlformats.org/officeDocument/2006/relationships/image" Target="../media/image36.png"/><Relationship Id="rId47" Type="http://schemas.openxmlformats.org/officeDocument/2006/relationships/customXml" Target="../ink/ink156.xml"/><Relationship Id="rId63" Type="http://schemas.openxmlformats.org/officeDocument/2006/relationships/customXml" Target="../ink/ink164.xml"/><Relationship Id="rId68" Type="http://schemas.openxmlformats.org/officeDocument/2006/relationships/image" Target="../media/image49.png"/><Relationship Id="rId84" Type="http://schemas.openxmlformats.org/officeDocument/2006/relationships/image" Target="../media/image57.png"/><Relationship Id="rId89" Type="http://schemas.openxmlformats.org/officeDocument/2006/relationships/customXml" Target="../ink/ink177.xml"/><Relationship Id="rId112" Type="http://schemas.openxmlformats.org/officeDocument/2006/relationships/image" Target="../media/image71.png"/><Relationship Id="rId16" Type="http://schemas.openxmlformats.org/officeDocument/2006/relationships/customXml" Target="../ink/ink140.xml"/><Relationship Id="rId107" Type="http://schemas.openxmlformats.org/officeDocument/2006/relationships/customXml" Target="../ink/ink186.xml"/><Relationship Id="rId11" Type="http://schemas.openxmlformats.org/officeDocument/2006/relationships/image" Target="../media/image21.png"/><Relationship Id="rId32" Type="http://schemas.openxmlformats.org/officeDocument/2006/relationships/customXml" Target="../ink/ink148.xml"/><Relationship Id="rId37" Type="http://schemas.openxmlformats.org/officeDocument/2006/relationships/customXml" Target="../ink/ink151.xml"/><Relationship Id="rId53" Type="http://schemas.openxmlformats.org/officeDocument/2006/relationships/customXml" Target="../ink/ink159.xml"/><Relationship Id="rId58" Type="http://schemas.openxmlformats.org/officeDocument/2006/relationships/image" Target="../media/image44.png"/><Relationship Id="rId74" Type="http://schemas.openxmlformats.org/officeDocument/2006/relationships/image" Target="../media/image52.png"/><Relationship Id="rId79" Type="http://schemas.openxmlformats.org/officeDocument/2006/relationships/customXml" Target="../ink/ink172.xml"/><Relationship Id="rId102" Type="http://schemas.openxmlformats.org/officeDocument/2006/relationships/image" Target="../media/image66.png"/><Relationship Id="rId123" Type="http://schemas.openxmlformats.org/officeDocument/2006/relationships/customXml" Target="../ink/ink194.xml"/><Relationship Id="rId128" Type="http://schemas.openxmlformats.org/officeDocument/2006/relationships/image" Target="../media/image79.png"/><Relationship Id="rId5" Type="http://schemas.openxmlformats.org/officeDocument/2006/relationships/image" Target="../media/image18.png"/><Relationship Id="rId90" Type="http://schemas.openxmlformats.org/officeDocument/2006/relationships/image" Target="../media/image60.png"/><Relationship Id="rId95" Type="http://schemas.openxmlformats.org/officeDocument/2006/relationships/customXml" Target="../ink/ink180.xml"/><Relationship Id="rId22" Type="http://schemas.openxmlformats.org/officeDocument/2006/relationships/customXml" Target="../ink/ink143.xml"/><Relationship Id="rId27" Type="http://schemas.openxmlformats.org/officeDocument/2006/relationships/image" Target="../media/image29.png"/><Relationship Id="rId43" Type="http://schemas.openxmlformats.org/officeDocument/2006/relationships/customXml" Target="../ink/ink154.xml"/><Relationship Id="rId48" Type="http://schemas.openxmlformats.org/officeDocument/2006/relationships/image" Target="../media/image39.png"/><Relationship Id="rId64" Type="http://schemas.openxmlformats.org/officeDocument/2006/relationships/image" Target="../media/image47.png"/><Relationship Id="rId69" Type="http://schemas.openxmlformats.org/officeDocument/2006/relationships/customXml" Target="../ink/ink167.xml"/><Relationship Id="rId113" Type="http://schemas.openxmlformats.org/officeDocument/2006/relationships/customXml" Target="../ink/ink189.xml"/><Relationship Id="rId118" Type="http://schemas.openxmlformats.org/officeDocument/2006/relationships/image" Target="../media/image74.png"/><Relationship Id="rId80" Type="http://schemas.openxmlformats.org/officeDocument/2006/relationships/image" Target="../media/image55.png"/><Relationship Id="rId85" Type="http://schemas.openxmlformats.org/officeDocument/2006/relationships/customXml" Target="../ink/ink175.xml"/><Relationship Id="rId12" Type="http://schemas.openxmlformats.org/officeDocument/2006/relationships/customXml" Target="../ink/ink138.xml"/><Relationship Id="rId17" Type="http://schemas.openxmlformats.org/officeDocument/2006/relationships/image" Target="../media/image24.png"/><Relationship Id="rId33" Type="http://schemas.openxmlformats.org/officeDocument/2006/relationships/customXml" Target="../ink/ink149.xml"/><Relationship Id="rId38" Type="http://schemas.openxmlformats.org/officeDocument/2006/relationships/image" Target="../media/image34.png"/><Relationship Id="rId59" Type="http://schemas.openxmlformats.org/officeDocument/2006/relationships/customXml" Target="../ink/ink162.xml"/><Relationship Id="rId103" Type="http://schemas.openxmlformats.org/officeDocument/2006/relationships/customXml" Target="../ink/ink184.xml"/><Relationship Id="rId108" Type="http://schemas.openxmlformats.org/officeDocument/2006/relationships/image" Target="../media/image69.png"/><Relationship Id="rId124" Type="http://schemas.openxmlformats.org/officeDocument/2006/relationships/image" Target="../media/image77.png"/><Relationship Id="rId54" Type="http://schemas.openxmlformats.org/officeDocument/2006/relationships/image" Target="../media/image42.png"/><Relationship Id="rId70" Type="http://schemas.openxmlformats.org/officeDocument/2006/relationships/image" Target="../media/image50.png"/><Relationship Id="rId75" Type="http://schemas.openxmlformats.org/officeDocument/2006/relationships/customXml" Target="../ink/ink170.xml"/><Relationship Id="rId91" Type="http://schemas.openxmlformats.org/officeDocument/2006/relationships/customXml" Target="../ink/ink178.xml"/><Relationship Id="rId96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5.xml"/><Relationship Id="rId23" Type="http://schemas.openxmlformats.org/officeDocument/2006/relationships/image" Target="../media/image27.png"/><Relationship Id="rId28" Type="http://schemas.openxmlformats.org/officeDocument/2006/relationships/customXml" Target="../ink/ink146.xml"/><Relationship Id="rId49" Type="http://schemas.openxmlformats.org/officeDocument/2006/relationships/customXml" Target="../ink/ink157.xml"/><Relationship Id="rId114" Type="http://schemas.openxmlformats.org/officeDocument/2006/relationships/image" Target="../media/image72.png"/><Relationship Id="rId119" Type="http://schemas.openxmlformats.org/officeDocument/2006/relationships/customXml" Target="../ink/ink192.xml"/><Relationship Id="rId44" Type="http://schemas.openxmlformats.org/officeDocument/2006/relationships/image" Target="../media/image37.png"/><Relationship Id="rId60" Type="http://schemas.openxmlformats.org/officeDocument/2006/relationships/image" Target="../media/image45.png"/><Relationship Id="rId65" Type="http://schemas.openxmlformats.org/officeDocument/2006/relationships/customXml" Target="../ink/ink165.xml"/><Relationship Id="rId81" Type="http://schemas.openxmlformats.org/officeDocument/2006/relationships/customXml" Target="../ink/ink173.xml"/><Relationship Id="rId86" Type="http://schemas.openxmlformats.org/officeDocument/2006/relationships/image" Target="../media/image58.png"/><Relationship Id="rId13" Type="http://schemas.openxmlformats.org/officeDocument/2006/relationships/image" Target="../media/image22.png"/><Relationship Id="rId18" Type="http://schemas.openxmlformats.org/officeDocument/2006/relationships/customXml" Target="../ink/ink141.xml"/><Relationship Id="rId39" Type="http://schemas.openxmlformats.org/officeDocument/2006/relationships/customXml" Target="../ink/ink152.xml"/><Relationship Id="rId109" Type="http://schemas.openxmlformats.org/officeDocument/2006/relationships/customXml" Target="../ink/ink187.xml"/><Relationship Id="rId34" Type="http://schemas.openxmlformats.org/officeDocument/2006/relationships/image" Target="../media/image32.png"/><Relationship Id="rId50" Type="http://schemas.openxmlformats.org/officeDocument/2006/relationships/image" Target="../media/image40.png"/><Relationship Id="rId55" Type="http://schemas.openxmlformats.org/officeDocument/2006/relationships/customXml" Target="../ink/ink160.xml"/><Relationship Id="rId76" Type="http://schemas.openxmlformats.org/officeDocument/2006/relationships/image" Target="../media/image53.png"/><Relationship Id="rId97" Type="http://schemas.openxmlformats.org/officeDocument/2006/relationships/customXml" Target="../ink/ink181.xml"/><Relationship Id="rId104" Type="http://schemas.openxmlformats.org/officeDocument/2006/relationships/image" Target="../media/image67.png"/><Relationship Id="rId120" Type="http://schemas.openxmlformats.org/officeDocument/2006/relationships/image" Target="../media/image75.png"/><Relationship Id="rId125" Type="http://schemas.openxmlformats.org/officeDocument/2006/relationships/customXml" Target="../ink/ink195.xml"/><Relationship Id="rId7" Type="http://schemas.openxmlformats.org/officeDocument/2006/relationships/image" Target="../media/image19.png"/><Relationship Id="rId71" Type="http://schemas.openxmlformats.org/officeDocument/2006/relationships/customXml" Target="../ink/ink168.xml"/><Relationship Id="rId92" Type="http://schemas.openxmlformats.org/officeDocument/2006/relationships/image" Target="../media/image61.png"/><Relationship Id="rId2" Type="http://schemas.openxmlformats.org/officeDocument/2006/relationships/customXml" Target="../ink/ink133.xml"/><Relationship Id="rId29" Type="http://schemas.openxmlformats.org/officeDocument/2006/relationships/image" Target="../media/image30.png"/><Relationship Id="rId24" Type="http://schemas.openxmlformats.org/officeDocument/2006/relationships/customXml" Target="../ink/ink144.xml"/><Relationship Id="rId40" Type="http://schemas.openxmlformats.org/officeDocument/2006/relationships/image" Target="../media/image35.png"/><Relationship Id="rId45" Type="http://schemas.openxmlformats.org/officeDocument/2006/relationships/customXml" Target="../ink/ink155.xml"/><Relationship Id="rId66" Type="http://schemas.openxmlformats.org/officeDocument/2006/relationships/image" Target="../media/image48.png"/><Relationship Id="rId87" Type="http://schemas.openxmlformats.org/officeDocument/2006/relationships/customXml" Target="../ink/ink176.xml"/><Relationship Id="rId110" Type="http://schemas.openxmlformats.org/officeDocument/2006/relationships/image" Target="../media/image70.png"/><Relationship Id="rId115" Type="http://schemas.openxmlformats.org/officeDocument/2006/relationships/customXml" Target="../ink/ink190.xml"/><Relationship Id="rId61" Type="http://schemas.openxmlformats.org/officeDocument/2006/relationships/customXml" Target="../ink/ink163.xml"/><Relationship Id="rId82" Type="http://schemas.openxmlformats.org/officeDocument/2006/relationships/image" Target="../media/image56.png"/><Relationship Id="rId19" Type="http://schemas.openxmlformats.org/officeDocument/2006/relationships/image" Target="../media/image25.png"/><Relationship Id="rId14" Type="http://schemas.openxmlformats.org/officeDocument/2006/relationships/customXml" Target="../ink/ink139.xml"/><Relationship Id="rId30" Type="http://schemas.openxmlformats.org/officeDocument/2006/relationships/customXml" Target="../ink/ink147.xml"/><Relationship Id="rId35" Type="http://schemas.openxmlformats.org/officeDocument/2006/relationships/customXml" Target="../ink/ink150.xml"/><Relationship Id="rId56" Type="http://schemas.openxmlformats.org/officeDocument/2006/relationships/image" Target="../media/image43.png"/><Relationship Id="rId77" Type="http://schemas.openxmlformats.org/officeDocument/2006/relationships/customXml" Target="../ink/ink171.xml"/><Relationship Id="rId100" Type="http://schemas.openxmlformats.org/officeDocument/2006/relationships/image" Target="../media/image65.png"/><Relationship Id="rId105" Type="http://schemas.openxmlformats.org/officeDocument/2006/relationships/customXml" Target="../ink/ink185.xml"/><Relationship Id="rId126" Type="http://schemas.openxmlformats.org/officeDocument/2006/relationships/image" Target="../media/image78.png"/><Relationship Id="rId8" Type="http://schemas.openxmlformats.org/officeDocument/2006/relationships/customXml" Target="../ink/ink136.xml"/><Relationship Id="rId51" Type="http://schemas.openxmlformats.org/officeDocument/2006/relationships/customXml" Target="../ink/ink158.xml"/><Relationship Id="rId72" Type="http://schemas.openxmlformats.org/officeDocument/2006/relationships/image" Target="../media/image51.png"/><Relationship Id="rId93" Type="http://schemas.openxmlformats.org/officeDocument/2006/relationships/customXml" Target="../ink/ink179.xml"/><Relationship Id="rId98" Type="http://schemas.openxmlformats.org/officeDocument/2006/relationships/image" Target="../media/image64.png"/><Relationship Id="rId121" Type="http://schemas.openxmlformats.org/officeDocument/2006/relationships/customXml" Target="../ink/ink193.xml"/><Relationship Id="rId3" Type="http://schemas.openxmlformats.org/officeDocument/2006/relationships/image" Target="../media/image17.png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166.xml"/><Relationship Id="rId116" Type="http://schemas.openxmlformats.org/officeDocument/2006/relationships/image" Target="../media/image73.png"/><Relationship Id="rId20" Type="http://schemas.openxmlformats.org/officeDocument/2006/relationships/customXml" Target="../ink/ink142.xml"/><Relationship Id="rId41" Type="http://schemas.openxmlformats.org/officeDocument/2006/relationships/customXml" Target="../ink/ink153.xml"/><Relationship Id="rId62" Type="http://schemas.openxmlformats.org/officeDocument/2006/relationships/image" Target="../media/image46.png"/><Relationship Id="rId83" Type="http://schemas.openxmlformats.org/officeDocument/2006/relationships/customXml" Target="../ink/ink174.xml"/><Relationship Id="rId88" Type="http://schemas.openxmlformats.org/officeDocument/2006/relationships/image" Target="../media/image59.png"/><Relationship Id="rId111" Type="http://schemas.openxmlformats.org/officeDocument/2006/relationships/customXml" Target="../ink/ink188.xml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161.xml"/><Relationship Id="rId106" Type="http://schemas.openxmlformats.org/officeDocument/2006/relationships/image" Target="../media/image68.png"/><Relationship Id="rId127" Type="http://schemas.openxmlformats.org/officeDocument/2006/relationships/customXml" Target="../ink/ink196.xml"/><Relationship Id="rId10" Type="http://schemas.openxmlformats.org/officeDocument/2006/relationships/customXml" Target="../ink/ink137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169.xml"/><Relationship Id="rId78" Type="http://schemas.openxmlformats.org/officeDocument/2006/relationships/image" Target="../media/image54.png"/><Relationship Id="rId94" Type="http://schemas.openxmlformats.org/officeDocument/2006/relationships/image" Target="../media/image62.png"/><Relationship Id="rId99" Type="http://schemas.openxmlformats.org/officeDocument/2006/relationships/customXml" Target="../ink/ink182.xml"/><Relationship Id="rId101" Type="http://schemas.openxmlformats.org/officeDocument/2006/relationships/customXml" Target="../ink/ink183.xml"/><Relationship Id="rId122" Type="http://schemas.openxmlformats.org/officeDocument/2006/relationships/image" Target="../media/image76.png"/><Relationship Id="rId4" Type="http://schemas.openxmlformats.org/officeDocument/2006/relationships/customXml" Target="../ink/ink134.xml"/><Relationship Id="rId9" Type="http://schemas.openxmlformats.org/officeDocument/2006/relationships/image" Target="../media/image20.png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5.xml"/><Relationship Id="rId21" Type="http://schemas.openxmlformats.org/officeDocument/2006/relationships/image" Target="../media/image26.png"/><Relationship Id="rId42" Type="http://schemas.openxmlformats.org/officeDocument/2006/relationships/image" Target="../media/image36.png"/><Relationship Id="rId47" Type="http://schemas.openxmlformats.org/officeDocument/2006/relationships/customXml" Target="../ink/ink220.xml"/><Relationship Id="rId63" Type="http://schemas.openxmlformats.org/officeDocument/2006/relationships/customXml" Target="../ink/ink228.xml"/><Relationship Id="rId68" Type="http://schemas.openxmlformats.org/officeDocument/2006/relationships/image" Target="../media/image49.png"/><Relationship Id="rId84" Type="http://schemas.openxmlformats.org/officeDocument/2006/relationships/image" Target="../media/image57.png"/><Relationship Id="rId89" Type="http://schemas.openxmlformats.org/officeDocument/2006/relationships/customXml" Target="../ink/ink241.xml"/><Relationship Id="rId112" Type="http://schemas.openxmlformats.org/officeDocument/2006/relationships/image" Target="../media/image71.png"/><Relationship Id="rId16" Type="http://schemas.openxmlformats.org/officeDocument/2006/relationships/customXml" Target="../ink/ink204.xml"/><Relationship Id="rId107" Type="http://schemas.openxmlformats.org/officeDocument/2006/relationships/customXml" Target="../ink/ink250.xml"/><Relationship Id="rId11" Type="http://schemas.openxmlformats.org/officeDocument/2006/relationships/image" Target="../media/image21.png"/><Relationship Id="rId32" Type="http://schemas.openxmlformats.org/officeDocument/2006/relationships/customXml" Target="../ink/ink212.xml"/><Relationship Id="rId37" Type="http://schemas.openxmlformats.org/officeDocument/2006/relationships/customXml" Target="../ink/ink215.xml"/><Relationship Id="rId53" Type="http://schemas.openxmlformats.org/officeDocument/2006/relationships/customXml" Target="../ink/ink223.xml"/><Relationship Id="rId58" Type="http://schemas.openxmlformats.org/officeDocument/2006/relationships/image" Target="../media/image44.png"/><Relationship Id="rId74" Type="http://schemas.openxmlformats.org/officeDocument/2006/relationships/image" Target="../media/image52.png"/><Relationship Id="rId79" Type="http://schemas.openxmlformats.org/officeDocument/2006/relationships/customXml" Target="../ink/ink236.xml"/><Relationship Id="rId102" Type="http://schemas.openxmlformats.org/officeDocument/2006/relationships/image" Target="../media/image66.png"/><Relationship Id="rId123" Type="http://schemas.openxmlformats.org/officeDocument/2006/relationships/customXml" Target="../ink/ink258.xml"/><Relationship Id="rId128" Type="http://schemas.openxmlformats.org/officeDocument/2006/relationships/image" Target="../media/image79.png"/><Relationship Id="rId5" Type="http://schemas.openxmlformats.org/officeDocument/2006/relationships/image" Target="../media/image18.png"/><Relationship Id="rId90" Type="http://schemas.openxmlformats.org/officeDocument/2006/relationships/image" Target="../media/image60.png"/><Relationship Id="rId95" Type="http://schemas.openxmlformats.org/officeDocument/2006/relationships/customXml" Target="../ink/ink244.xml"/><Relationship Id="rId22" Type="http://schemas.openxmlformats.org/officeDocument/2006/relationships/customXml" Target="../ink/ink207.xml"/><Relationship Id="rId27" Type="http://schemas.openxmlformats.org/officeDocument/2006/relationships/image" Target="../media/image29.png"/><Relationship Id="rId43" Type="http://schemas.openxmlformats.org/officeDocument/2006/relationships/customXml" Target="../ink/ink218.xml"/><Relationship Id="rId48" Type="http://schemas.openxmlformats.org/officeDocument/2006/relationships/image" Target="../media/image39.png"/><Relationship Id="rId64" Type="http://schemas.openxmlformats.org/officeDocument/2006/relationships/image" Target="../media/image47.png"/><Relationship Id="rId69" Type="http://schemas.openxmlformats.org/officeDocument/2006/relationships/customXml" Target="../ink/ink231.xml"/><Relationship Id="rId113" Type="http://schemas.openxmlformats.org/officeDocument/2006/relationships/customXml" Target="../ink/ink253.xml"/><Relationship Id="rId118" Type="http://schemas.openxmlformats.org/officeDocument/2006/relationships/image" Target="../media/image74.png"/><Relationship Id="rId80" Type="http://schemas.openxmlformats.org/officeDocument/2006/relationships/image" Target="../media/image55.png"/><Relationship Id="rId85" Type="http://schemas.openxmlformats.org/officeDocument/2006/relationships/customXml" Target="../ink/ink239.xml"/><Relationship Id="rId12" Type="http://schemas.openxmlformats.org/officeDocument/2006/relationships/customXml" Target="../ink/ink202.xml"/><Relationship Id="rId17" Type="http://schemas.openxmlformats.org/officeDocument/2006/relationships/image" Target="../media/image24.png"/><Relationship Id="rId33" Type="http://schemas.openxmlformats.org/officeDocument/2006/relationships/customXml" Target="../ink/ink213.xml"/><Relationship Id="rId38" Type="http://schemas.openxmlformats.org/officeDocument/2006/relationships/image" Target="../media/image34.png"/><Relationship Id="rId59" Type="http://schemas.openxmlformats.org/officeDocument/2006/relationships/customXml" Target="../ink/ink226.xml"/><Relationship Id="rId103" Type="http://schemas.openxmlformats.org/officeDocument/2006/relationships/customXml" Target="../ink/ink248.xml"/><Relationship Id="rId108" Type="http://schemas.openxmlformats.org/officeDocument/2006/relationships/image" Target="../media/image69.png"/><Relationship Id="rId124" Type="http://schemas.openxmlformats.org/officeDocument/2006/relationships/image" Target="../media/image77.png"/><Relationship Id="rId129" Type="http://schemas.openxmlformats.org/officeDocument/2006/relationships/customXml" Target="../ink/ink261.xml"/><Relationship Id="rId54" Type="http://schemas.openxmlformats.org/officeDocument/2006/relationships/image" Target="../media/image42.png"/><Relationship Id="rId70" Type="http://schemas.openxmlformats.org/officeDocument/2006/relationships/image" Target="../media/image50.png"/><Relationship Id="rId75" Type="http://schemas.openxmlformats.org/officeDocument/2006/relationships/customXml" Target="../ink/ink234.xml"/><Relationship Id="rId91" Type="http://schemas.openxmlformats.org/officeDocument/2006/relationships/customXml" Target="../ink/ink242.xml"/><Relationship Id="rId96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.xml"/><Relationship Id="rId23" Type="http://schemas.openxmlformats.org/officeDocument/2006/relationships/image" Target="../media/image27.png"/><Relationship Id="rId28" Type="http://schemas.openxmlformats.org/officeDocument/2006/relationships/customXml" Target="../ink/ink210.xml"/><Relationship Id="rId49" Type="http://schemas.openxmlformats.org/officeDocument/2006/relationships/customXml" Target="../ink/ink221.xml"/><Relationship Id="rId114" Type="http://schemas.openxmlformats.org/officeDocument/2006/relationships/image" Target="../media/image72.png"/><Relationship Id="rId119" Type="http://schemas.openxmlformats.org/officeDocument/2006/relationships/customXml" Target="../ink/ink256.xml"/><Relationship Id="rId44" Type="http://schemas.openxmlformats.org/officeDocument/2006/relationships/image" Target="../media/image37.png"/><Relationship Id="rId60" Type="http://schemas.openxmlformats.org/officeDocument/2006/relationships/image" Target="../media/image45.png"/><Relationship Id="rId65" Type="http://schemas.openxmlformats.org/officeDocument/2006/relationships/customXml" Target="../ink/ink229.xml"/><Relationship Id="rId81" Type="http://schemas.openxmlformats.org/officeDocument/2006/relationships/customXml" Target="../ink/ink237.xml"/><Relationship Id="rId86" Type="http://schemas.openxmlformats.org/officeDocument/2006/relationships/image" Target="../media/image58.png"/><Relationship Id="rId130" Type="http://schemas.openxmlformats.org/officeDocument/2006/relationships/image" Target="../media/image80.png"/><Relationship Id="rId13" Type="http://schemas.openxmlformats.org/officeDocument/2006/relationships/image" Target="../media/image22.png"/><Relationship Id="rId18" Type="http://schemas.openxmlformats.org/officeDocument/2006/relationships/customXml" Target="../ink/ink205.xml"/><Relationship Id="rId39" Type="http://schemas.openxmlformats.org/officeDocument/2006/relationships/customXml" Target="../ink/ink216.xml"/><Relationship Id="rId109" Type="http://schemas.openxmlformats.org/officeDocument/2006/relationships/customXml" Target="../ink/ink251.xml"/><Relationship Id="rId34" Type="http://schemas.openxmlformats.org/officeDocument/2006/relationships/image" Target="../media/image32.png"/><Relationship Id="rId50" Type="http://schemas.openxmlformats.org/officeDocument/2006/relationships/image" Target="../media/image40.png"/><Relationship Id="rId55" Type="http://schemas.openxmlformats.org/officeDocument/2006/relationships/customXml" Target="../ink/ink224.xml"/><Relationship Id="rId76" Type="http://schemas.openxmlformats.org/officeDocument/2006/relationships/image" Target="../media/image53.png"/><Relationship Id="rId97" Type="http://schemas.openxmlformats.org/officeDocument/2006/relationships/customXml" Target="../ink/ink245.xml"/><Relationship Id="rId104" Type="http://schemas.openxmlformats.org/officeDocument/2006/relationships/image" Target="../media/image67.png"/><Relationship Id="rId120" Type="http://schemas.openxmlformats.org/officeDocument/2006/relationships/image" Target="../media/image75.png"/><Relationship Id="rId125" Type="http://schemas.openxmlformats.org/officeDocument/2006/relationships/customXml" Target="../ink/ink259.xml"/><Relationship Id="rId7" Type="http://schemas.openxmlformats.org/officeDocument/2006/relationships/image" Target="../media/image19.png"/><Relationship Id="rId71" Type="http://schemas.openxmlformats.org/officeDocument/2006/relationships/customXml" Target="../ink/ink232.xml"/><Relationship Id="rId92" Type="http://schemas.openxmlformats.org/officeDocument/2006/relationships/image" Target="../media/image61.png"/><Relationship Id="rId2" Type="http://schemas.openxmlformats.org/officeDocument/2006/relationships/customXml" Target="../ink/ink197.xml"/><Relationship Id="rId29" Type="http://schemas.openxmlformats.org/officeDocument/2006/relationships/image" Target="../media/image30.png"/><Relationship Id="rId24" Type="http://schemas.openxmlformats.org/officeDocument/2006/relationships/customXml" Target="../ink/ink208.xml"/><Relationship Id="rId40" Type="http://schemas.openxmlformats.org/officeDocument/2006/relationships/image" Target="../media/image35.png"/><Relationship Id="rId45" Type="http://schemas.openxmlformats.org/officeDocument/2006/relationships/customXml" Target="../ink/ink219.xml"/><Relationship Id="rId66" Type="http://schemas.openxmlformats.org/officeDocument/2006/relationships/image" Target="../media/image48.png"/><Relationship Id="rId87" Type="http://schemas.openxmlformats.org/officeDocument/2006/relationships/customXml" Target="../ink/ink240.xml"/><Relationship Id="rId110" Type="http://schemas.openxmlformats.org/officeDocument/2006/relationships/image" Target="../media/image70.png"/><Relationship Id="rId115" Type="http://schemas.openxmlformats.org/officeDocument/2006/relationships/customXml" Target="../ink/ink254.xml"/><Relationship Id="rId61" Type="http://schemas.openxmlformats.org/officeDocument/2006/relationships/customXml" Target="../ink/ink227.xml"/><Relationship Id="rId82" Type="http://schemas.openxmlformats.org/officeDocument/2006/relationships/image" Target="../media/image56.png"/><Relationship Id="rId19" Type="http://schemas.openxmlformats.org/officeDocument/2006/relationships/image" Target="../media/image25.png"/><Relationship Id="rId14" Type="http://schemas.openxmlformats.org/officeDocument/2006/relationships/customXml" Target="../ink/ink203.xml"/><Relationship Id="rId30" Type="http://schemas.openxmlformats.org/officeDocument/2006/relationships/customXml" Target="../ink/ink211.xml"/><Relationship Id="rId35" Type="http://schemas.openxmlformats.org/officeDocument/2006/relationships/customXml" Target="../ink/ink214.xml"/><Relationship Id="rId56" Type="http://schemas.openxmlformats.org/officeDocument/2006/relationships/image" Target="../media/image43.png"/><Relationship Id="rId77" Type="http://schemas.openxmlformats.org/officeDocument/2006/relationships/customXml" Target="../ink/ink235.xml"/><Relationship Id="rId100" Type="http://schemas.openxmlformats.org/officeDocument/2006/relationships/image" Target="../media/image65.png"/><Relationship Id="rId105" Type="http://schemas.openxmlformats.org/officeDocument/2006/relationships/customXml" Target="../ink/ink249.xml"/><Relationship Id="rId126" Type="http://schemas.openxmlformats.org/officeDocument/2006/relationships/image" Target="../media/image78.png"/><Relationship Id="rId8" Type="http://schemas.openxmlformats.org/officeDocument/2006/relationships/customXml" Target="../ink/ink200.xml"/><Relationship Id="rId51" Type="http://schemas.openxmlformats.org/officeDocument/2006/relationships/customXml" Target="../ink/ink222.xml"/><Relationship Id="rId72" Type="http://schemas.openxmlformats.org/officeDocument/2006/relationships/image" Target="../media/image51.png"/><Relationship Id="rId93" Type="http://schemas.openxmlformats.org/officeDocument/2006/relationships/customXml" Target="../ink/ink243.xml"/><Relationship Id="rId98" Type="http://schemas.openxmlformats.org/officeDocument/2006/relationships/image" Target="../media/image64.png"/><Relationship Id="rId121" Type="http://schemas.openxmlformats.org/officeDocument/2006/relationships/customXml" Target="../ink/ink257.xml"/><Relationship Id="rId3" Type="http://schemas.openxmlformats.org/officeDocument/2006/relationships/image" Target="../media/image17.png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230.xml"/><Relationship Id="rId116" Type="http://schemas.openxmlformats.org/officeDocument/2006/relationships/image" Target="../media/image73.png"/><Relationship Id="rId20" Type="http://schemas.openxmlformats.org/officeDocument/2006/relationships/customXml" Target="../ink/ink206.xml"/><Relationship Id="rId41" Type="http://schemas.openxmlformats.org/officeDocument/2006/relationships/customXml" Target="../ink/ink217.xml"/><Relationship Id="rId62" Type="http://schemas.openxmlformats.org/officeDocument/2006/relationships/image" Target="../media/image46.png"/><Relationship Id="rId83" Type="http://schemas.openxmlformats.org/officeDocument/2006/relationships/customXml" Target="../ink/ink238.xml"/><Relationship Id="rId88" Type="http://schemas.openxmlformats.org/officeDocument/2006/relationships/image" Target="../media/image59.png"/><Relationship Id="rId111" Type="http://schemas.openxmlformats.org/officeDocument/2006/relationships/customXml" Target="../ink/ink252.xml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225.xml"/><Relationship Id="rId106" Type="http://schemas.openxmlformats.org/officeDocument/2006/relationships/image" Target="../media/image68.png"/><Relationship Id="rId127" Type="http://schemas.openxmlformats.org/officeDocument/2006/relationships/customXml" Target="../ink/ink260.xml"/><Relationship Id="rId10" Type="http://schemas.openxmlformats.org/officeDocument/2006/relationships/customXml" Target="../ink/ink201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233.xml"/><Relationship Id="rId78" Type="http://schemas.openxmlformats.org/officeDocument/2006/relationships/image" Target="../media/image54.png"/><Relationship Id="rId94" Type="http://schemas.openxmlformats.org/officeDocument/2006/relationships/image" Target="../media/image62.png"/><Relationship Id="rId99" Type="http://schemas.openxmlformats.org/officeDocument/2006/relationships/customXml" Target="../ink/ink246.xml"/><Relationship Id="rId101" Type="http://schemas.openxmlformats.org/officeDocument/2006/relationships/customXml" Target="../ink/ink247.xml"/><Relationship Id="rId122" Type="http://schemas.openxmlformats.org/officeDocument/2006/relationships/image" Target="../media/image76.png"/><Relationship Id="rId4" Type="http://schemas.openxmlformats.org/officeDocument/2006/relationships/customXml" Target="../ink/ink198.xml"/><Relationship Id="rId9" Type="http://schemas.openxmlformats.org/officeDocument/2006/relationships/image" Target="../media/image20.png"/><Relationship Id="rId26" Type="http://schemas.openxmlformats.org/officeDocument/2006/relationships/customXml" Target="../ink/ink209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0.xml"/><Relationship Id="rId21" Type="http://schemas.openxmlformats.org/officeDocument/2006/relationships/image" Target="../media/image26.png"/><Relationship Id="rId42" Type="http://schemas.openxmlformats.org/officeDocument/2006/relationships/image" Target="../media/image36.png"/><Relationship Id="rId63" Type="http://schemas.openxmlformats.org/officeDocument/2006/relationships/customXml" Target="../ink/ink293.xml"/><Relationship Id="rId84" Type="http://schemas.openxmlformats.org/officeDocument/2006/relationships/image" Target="../media/image57.png"/><Relationship Id="rId138" Type="http://schemas.openxmlformats.org/officeDocument/2006/relationships/image" Target="../media/image84.png"/><Relationship Id="rId107" Type="http://schemas.openxmlformats.org/officeDocument/2006/relationships/customXml" Target="../ink/ink315.xml"/><Relationship Id="rId11" Type="http://schemas.openxmlformats.org/officeDocument/2006/relationships/image" Target="../media/image21.png"/><Relationship Id="rId32" Type="http://schemas.openxmlformats.org/officeDocument/2006/relationships/customXml" Target="../ink/ink277.xml"/><Relationship Id="rId37" Type="http://schemas.openxmlformats.org/officeDocument/2006/relationships/customXml" Target="../ink/ink280.xml"/><Relationship Id="rId53" Type="http://schemas.openxmlformats.org/officeDocument/2006/relationships/customXml" Target="../ink/ink288.xml"/><Relationship Id="rId58" Type="http://schemas.openxmlformats.org/officeDocument/2006/relationships/image" Target="../media/image44.png"/><Relationship Id="rId74" Type="http://schemas.openxmlformats.org/officeDocument/2006/relationships/image" Target="../media/image52.png"/><Relationship Id="rId79" Type="http://schemas.openxmlformats.org/officeDocument/2006/relationships/customXml" Target="../ink/ink301.xml"/><Relationship Id="rId102" Type="http://schemas.openxmlformats.org/officeDocument/2006/relationships/image" Target="../media/image66.png"/><Relationship Id="rId123" Type="http://schemas.openxmlformats.org/officeDocument/2006/relationships/customXml" Target="../ink/ink323.xml"/><Relationship Id="rId128" Type="http://schemas.openxmlformats.org/officeDocument/2006/relationships/image" Target="../media/image79.png"/><Relationship Id="rId5" Type="http://schemas.openxmlformats.org/officeDocument/2006/relationships/image" Target="../media/image18.png"/><Relationship Id="rId90" Type="http://schemas.openxmlformats.org/officeDocument/2006/relationships/image" Target="../media/image60.png"/><Relationship Id="rId95" Type="http://schemas.openxmlformats.org/officeDocument/2006/relationships/customXml" Target="../ink/ink309.xml"/><Relationship Id="rId22" Type="http://schemas.openxmlformats.org/officeDocument/2006/relationships/customXml" Target="../ink/ink272.xml"/><Relationship Id="rId27" Type="http://schemas.openxmlformats.org/officeDocument/2006/relationships/image" Target="../media/image29.png"/><Relationship Id="rId43" Type="http://schemas.openxmlformats.org/officeDocument/2006/relationships/customXml" Target="../ink/ink283.xml"/><Relationship Id="rId48" Type="http://schemas.openxmlformats.org/officeDocument/2006/relationships/image" Target="../media/image39.png"/><Relationship Id="rId64" Type="http://schemas.openxmlformats.org/officeDocument/2006/relationships/image" Target="../media/image47.png"/><Relationship Id="rId69" Type="http://schemas.openxmlformats.org/officeDocument/2006/relationships/customXml" Target="../ink/ink296.xml"/><Relationship Id="rId113" Type="http://schemas.openxmlformats.org/officeDocument/2006/relationships/customXml" Target="../ink/ink318.xml"/><Relationship Id="rId118" Type="http://schemas.openxmlformats.org/officeDocument/2006/relationships/image" Target="../media/image74.png"/><Relationship Id="rId134" Type="http://schemas.openxmlformats.org/officeDocument/2006/relationships/image" Target="../media/image82.png"/><Relationship Id="rId139" Type="http://schemas.openxmlformats.org/officeDocument/2006/relationships/customXml" Target="../ink/ink331.xml"/><Relationship Id="rId80" Type="http://schemas.openxmlformats.org/officeDocument/2006/relationships/image" Target="../media/image55.png"/><Relationship Id="rId85" Type="http://schemas.openxmlformats.org/officeDocument/2006/relationships/customXml" Target="../ink/ink304.xml"/><Relationship Id="rId12" Type="http://schemas.openxmlformats.org/officeDocument/2006/relationships/customXml" Target="../ink/ink267.xml"/><Relationship Id="rId17" Type="http://schemas.openxmlformats.org/officeDocument/2006/relationships/image" Target="../media/image24.png"/><Relationship Id="rId33" Type="http://schemas.openxmlformats.org/officeDocument/2006/relationships/customXml" Target="../ink/ink278.xml"/><Relationship Id="rId38" Type="http://schemas.openxmlformats.org/officeDocument/2006/relationships/image" Target="../media/image34.png"/><Relationship Id="rId59" Type="http://schemas.openxmlformats.org/officeDocument/2006/relationships/customXml" Target="../ink/ink291.xml"/><Relationship Id="rId103" Type="http://schemas.openxmlformats.org/officeDocument/2006/relationships/customXml" Target="../ink/ink313.xml"/><Relationship Id="rId108" Type="http://schemas.openxmlformats.org/officeDocument/2006/relationships/image" Target="../media/image69.png"/><Relationship Id="rId124" Type="http://schemas.openxmlformats.org/officeDocument/2006/relationships/image" Target="../media/image77.png"/><Relationship Id="rId129" Type="http://schemas.openxmlformats.org/officeDocument/2006/relationships/customXml" Target="../ink/ink326.xml"/><Relationship Id="rId54" Type="http://schemas.openxmlformats.org/officeDocument/2006/relationships/image" Target="../media/image42.png"/><Relationship Id="rId70" Type="http://schemas.openxmlformats.org/officeDocument/2006/relationships/image" Target="../media/image50.png"/><Relationship Id="rId75" Type="http://schemas.openxmlformats.org/officeDocument/2006/relationships/customXml" Target="../ink/ink299.xml"/><Relationship Id="rId91" Type="http://schemas.openxmlformats.org/officeDocument/2006/relationships/customXml" Target="../ink/ink307.xml"/><Relationship Id="rId96" Type="http://schemas.openxmlformats.org/officeDocument/2006/relationships/image" Target="../media/image63.png"/><Relationship Id="rId140" Type="http://schemas.openxmlformats.org/officeDocument/2006/relationships/image" Target="../media/image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4.xml"/><Relationship Id="rId23" Type="http://schemas.openxmlformats.org/officeDocument/2006/relationships/image" Target="../media/image27.png"/><Relationship Id="rId28" Type="http://schemas.openxmlformats.org/officeDocument/2006/relationships/customXml" Target="../ink/ink275.xml"/><Relationship Id="rId49" Type="http://schemas.openxmlformats.org/officeDocument/2006/relationships/customXml" Target="../ink/ink286.xml"/><Relationship Id="rId114" Type="http://schemas.openxmlformats.org/officeDocument/2006/relationships/image" Target="../media/image72.png"/><Relationship Id="rId119" Type="http://schemas.openxmlformats.org/officeDocument/2006/relationships/customXml" Target="../ink/ink321.xml"/><Relationship Id="rId44" Type="http://schemas.openxmlformats.org/officeDocument/2006/relationships/image" Target="../media/image37.png"/><Relationship Id="rId60" Type="http://schemas.openxmlformats.org/officeDocument/2006/relationships/image" Target="../media/image45.png"/><Relationship Id="rId65" Type="http://schemas.openxmlformats.org/officeDocument/2006/relationships/customXml" Target="../ink/ink294.xml"/><Relationship Id="rId81" Type="http://schemas.openxmlformats.org/officeDocument/2006/relationships/customXml" Target="../ink/ink302.xml"/><Relationship Id="rId86" Type="http://schemas.openxmlformats.org/officeDocument/2006/relationships/image" Target="../media/image58.png"/><Relationship Id="rId130" Type="http://schemas.openxmlformats.org/officeDocument/2006/relationships/image" Target="../media/image80.png"/><Relationship Id="rId135" Type="http://schemas.openxmlformats.org/officeDocument/2006/relationships/customXml" Target="../ink/ink329.xml"/><Relationship Id="rId13" Type="http://schemas.openxmlformats.org/officeDocument/2006/relationships/image" Target="../media/image22.png"/><Relationship Id="rId18" Type="http://schemas.openxmlformats.org/officeDocument/2006/relationships/customXml" Target="../ink/ink270.xml"/><Relationship Id="rId39" Type="http://schemas.openxmlformats.org/officeDocument/2006/relationships/customXml" Target="../ink/ink281.xml"/><Relationship Id="rId109" Type="http://schemas.openxmlformats.org/officeDocument/2006/relationships/customXml" Target="../ink/ink316.xml"/><Relationship Id="rId34" Type="http://schemas.openxmlformats.org/officeDocument/2006/relationships/image" Target="../media/image32.png"/><Relationship Id="rId50" Type="http://schemas.openxmlformats.org/officeDocument/2006/relationships/image" Target="../media/image40.png"/><Relationship Id="rId55" Type="http://schemas.openxmlformats.org/officeDocument/2006/relationships/customXml" Target="../ink/ink289.xml"/><Relationship Id="rId76" Type="http://schemas.openxmlformats.org/officeDocument/2006/relationships/image" Target="../media/image53.png"/><Relationship Id="rId97" Type="http://schemas.openxmlformats.org/officeDocument/2006/relationships/customXml" Target="../ink/ink310.xml"/><Relationship Id="rId104" Type="http://schemas.openxmlformats.org/officeDocument/2006/relationships/image" Target="../media/image67.png"/><Relationship Id="rId120" Type="http://schemas.openxmlformats.org/officeDocument/2006/relationships/image" Target="../media/image75.png"/><Relationship Id="rId125" Type="http://schemas.openxmlformats.org/officeDocument/2006/relationships/customXml" Target="../ink/ink324.xml"/><Relationship Id="rId141" Type="http://schemas.openxmlformats.org/officeDocument/2006/relationships/customXml" Target="../ink/ink332.xml"/><Relationship Id="rId7" Type="http://schemas.openxmlformats.org/officeDocument/2006/relationships/image" Target="../media/image19.png"/><Relationship Id="rId71" Type="http://schemas.openxmlformats.org/officeDocument/2006/relationships/customXml" Target="../ink/ink297.xml"/><Relationship Id="rId92" Type="http://schemas.openxmlformats.org/officeDocument/2006/relationships/image" Target="../media/image61.png"/><Relationship Id="rId2" Type="http://schemas.openxmlformats.org/officeDocument/2006/relationships/customXml" Target="../ink/ink262.xml"/><Relationship Id="rId29" Type="http://schemas.openxmlformats.org/officeDocument/2006/relationships/image" Target="../media/image30.png"/><Relationship Id="rId24" Type="http://schemas.openxmlformats.org/officeDocument/2006/relationships/customXml" Target="../ink/ink273.xml"/><Relationship Id="rId40" Type="http://schemas.openxmlformats.org/officeDocument/2006/relationships/image" Target="../media/image35.png"/><Relationship Id="rId45" Type="http://schemas.openxmlformats.org/officeDocument/2006/relationships/customXml" Target="../ink/ink284.xml"/><Relationship Id="rId66" Type="http://schemas.openxmlformats.org/officeDocument/2006/relationships/image" Target="../media/image48.png"/><Relationship Id="rId87" Type="http://schemas.openxmlformats.org/officeDocument/2006/relationships/customXml" Target="../ink/ink305.xml"/><Relationship Id="rId110" Type="http://schemas.openxmlformats.org/officeDocument/2006/relationships/image" Target="../media/image70.png"/><Relationship Id="rId115" Type="http://schemas.openxmlformats.org/officeDocument/2006/relationships/customXml" Target="../ink/ink319.xml"/><Relationship Id="rId131" Type="http://schemas.openxmlformats.org/officeDocument/2006/relationships/customXml" Target="../ink/ink327.xml"/><Relationship Id="rId136" Type="http://schemas.openxmlformats.org/officeDocument/2006/relationships/image" Target="../media/image83.png"/><Relationship Id="rId61" Type="http://schemas.openxmlformats.org/officeDocument/2006/relationships/customXml" Target="../ink/ink292.xml"/><Relationship Id="rId82" Type="http://schemas.openxmlformats.org/officeDocument/2006/relationships/image" Target="../media/image56.png"/><Relationship Id="rId19" Type="http://schemas.openxmlformats.org/officeDocument/2006/relationships/image" Target="../media/image25.png"/><Relationship Id="rId14" Type="http://schemas.openxmlformats.org/officeDocument/2006/relationships/customXml" Target="../ink/ink268.xml"/><Relationship Id="rId30" Type="http://schemas.openxmlformats.org/officeDocument/2006/relationships/customXml" Target="../ink/ink276.xml"/><Relationship Id="rId35" Type="http://schemas.openxmlformats.org/officeDocument/2006/relationships/customXml" Target="../ink/ink279.xml"/><Relationship Id="rId56" Type="http://schemas.openxmlformats.org/officeDocument/2006/relationships/image" Target="../media/image43.png"/><Relationship Id="rId77" Type="http://schemas.openxmlformats.org/officeDocument/2006/relationships/customXml" Target="../ink/ink300.xml"/><Relationship Id="rId100" Type="http://schemas.openxmlformats.org/officeDocument/2006/relationships/image" Target="../media/image65.png"/><Relationship Id="rId105" Type="http://schemas.openxmlformats.org/officeDocument/2006/relationships/customXml" Target="../ink/ink314.xml"/><Relationship Id="rId126" Type="http://schemas.openxmlformats.org/officeDocument/2006/relationships/image" Target="../media/image78.png"/><Relationship Id="rId8" Type="http://schemas.openxmlformats.org/officeDocument/2006/relationships/customXml" Target="../ink/ink265.xml"/><Relationship Id="rId51" Type="http://schemas.openxmlformats.org/officeDocument/2006/relationships/customXml" Target="../ink/ink287.xml"/><Relationship Id="rId72" Type="http://schemas.openxmlformats.org/officeDocument/2006/relationships/image" Target="../media/image51.png"/><Relationship Id="rId93" Type="http://schemas.openxmlformats.org/officeDocument/2006/relationships/customXml" Target="../ink/ink308.xml"/><Relationship Id="rId98" Type="http://schemas.openxmlformats.org/officeDocument/2006/relationships/image" Target="../media/image64.png"/><Relationship Id="rId121" Type="http://schemas.openxmlformats.org/officeDocument/2006/relationships/customXml" Target="../ink/ink322.xml"/><Relationship Id="rId142" Type="http://schemas.openxmlformats.org/officeDocument/2006/relationships/image" Target="../media/image86.png"/><Relationship Id="rId3" Type="http://schemas.openxmlformats.org/officeDocument/2006/relationships/image" Target="../media/image17.png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295.xml"/><Relationship Id="rId116" Type="http://schemas.openxmlformats.org/officeDocument/2006/relationships/image" Target="../media/image73.png"/><Relationship Id="rId137" Type="http://schemas.openxmlformats.org/officeDocument/2006/relationships/customXml" Target="../ink/ink330.xml"/><Relationship Id="rId20" Type="http://schemas.openxmlformats.org/officeDocument/2006/relationships/customXml" Target="../ink/ink271.xml"/><Relationship Id="rId41" Type="http://schemas.openxmlformats.org/officeDocument/2006/relationships/customXml" Target="../ink/ink282.xml"/><Relationship Id="rId62" Type="http://schemas.openxmlformats.org/officeDocument/2006/relationships/image" Target="../media/image46.png"/><Relationship Id="rId83" Type="http://schemas.openxmlformats.org/officeDocument/2006/relationships/customXml" Target="../ink/ink303.xml"/><Relationship Id="rId88" Type="http://schemas.openxmlformats.org/officeDocument/2006/relationships/image" Target="../media/image59.png"/><Relationship Id="rId111" Type="http://schemas.openxmlformats.org/officeDocument/2006/relationships/customXml" Target="../ink/ink317.xml"/><Relationship Id="rId132" Type="http://schemas.openxmlformats.org/officeDocument/2006/relationships/image" Target="../media/image81.png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290.xml"/><Relationship Id="rId106" Type="http://schemas.openxmlformats.org/officeDocument/2006/relationships/image" Target="../media/image68.png"/><Relationship Id="rId127" Type="http://schemas.openxmlformats.org/officeDocument/2006/relationships/customXml" Target="../ink/ink325.xml"/><Relationship Id="rId10" Type="http://schemas.openxmlformats.org/officeDocument/2006/relationships/customXml" Target="../ink/ink266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298.xml"/><Relationship Id="rId78" Type="http://schemas.openxmlformats.org/officeDocument/2006/relationships/image" Target="../media/image54.png"/><Relationship Id="rId94" Type="http://schemas.openxmlformats.org/officeDocument/2006/relationships/image" Target="../media/image62.png"/><Relationship Id="rId99" Type="http://schemas.openxmlformats.org/officeDocument/2006/relationships/customXml" Target="../ink/ink311.xml"/><Relationship Id="rId101" Type="http://schemas.openxmlformats.org/officeDocument/2006/relationships/customXml" Target="../ink/ink312.xml"/><Relationship Id="rId122" Type="http://schemas.openxmlformats.org/officeDocument/2006/relationships/image" Target="../media/image76.png"/><Relationship Id="rId4" Type="http://schemas.openxmlformats.org/officeDocument/2006/relationships/customXml" Target="../ink/ink263.xml"/><Relationship Id="rId9" Type="http://schemas.openxmlformats.org/officeDocument/2006/relationships/image" Target="../media/image20.png"/><Relationship Id="rId26" Type="http://schemas.openxmlformats.org/officeDocument/2006/relationships/customXml" Target="../ink/ink274.xml"/><Relationship Id="rId47" Type="http://schemas.openxmlformats.org/officeDocument/2006/relationships/customXml" Target="../ink/ink285.xml"/><Relationship Id="rId68" Type="http://schemas.openxmlformats.org/officeDocument/2006/relationships/image" Target="../media/image49.png"/><Relationship Id="rId89" Type="http://schemas.openxmlformats.org/officeDocument/2006/relationships/customXml" Target="../ink/ink306.xml"/><Relationship Id="rId112" Type="http://schemas.openxmlformats.org/officeDocument/2006/relationships/image" Target="../media/image71.png"/><Relationship Id="rId133" Type="http://schemas.openxmlformats.org/officeDocument/2006/relationships/customXml" Target="../ink/ink328.xml"/><Relationship Id="rId16" Type="http://schemas.openxmlformats.org/officeDocument/2006/relationships/customXml" Target="../ink/ink269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91.xml"/><Relationship Id="rId21" Type="http://schemas.openxmlformats.org/officeDocument/2006/relationships/image" Target="../media/image26.png"/><Relationship Id="rId42" Type="http://schemas.openxmlformats.org/officeDocument/2006/relationships/image" Target="../media/image36.png"/><Relationship Id="rId63" Type="http://schemas.openxmlformats.org/officeDocument/2006/relationships/customXml" Target="../ink/ink364.xml"/><Relationship Id="rId84" Type="http://schemas.openxmlformats.org/officeDocument/2006/relationships/image" Target="../media/image57.png"/><Relationship Id="rId138" Type="http://schemas.openxmlformats.org/officeDocument/2006/relationships/image" Target="../media/image84.png"/><Relationship Id="rId107" Type="http://schemas.openxmlformats.org/officeDocument/2006/relationships/customXml" Target="../ink/ink386.xml"/><Relationship Id="rId11" Type="http://schemas.openxmlformats.org/officeDocument/2006/relationships/image" Target="../media/image21.png"/><Relationship Id="rId32" Type="http://schemas.openxmlformats.org/officeDocument/2006/relationships/customXml" Target="../ink/ink348.xml"/><Relationship Id="rId53" Type="http://schemas.openxmlformats.org/officeDocument/2006/relationships/customXml" Target="../ink/ink359.xml"/><Relationship Id="rId74" Type="http://schemas.openxmlformats.org/officeDocument/2006/relationships/image" Target="../media/image52.png"/><Relationship Id="rId128" Type="http://schemas.openxmlformats.org/officeDocument/2006/relationships/image" Target="../media/image79.png"/><Relationship Id="rId149" Type="http://schemas.openxmlformats.org/officeDocument/2006/relationships/customXml" Target="../ink/ink407.xml"/><Relationship Id="rId5" Type="http://schemas.openxmlformats.org/officeDocument/2006/relationships/image" Target="../media/image18.png"/><Relationship Id="rId95" Type="http://schemas.openxmlformats.org/officeDocument/2006/relationships/customXml" Target="../ink/ink380.xml"/><Relationship Id="rId22" Type="http://schemas.openxmlformats.org/officeDocument/2006/relationships/customXml" Target="../ink/ink343.xml"/><Relationship Id="rId43" Type="http://schemas.openxmlformats.org/officeDocument/2006/relationships/customXml" Target="../ink/ink354.xml"/><Relationship Id="rId64" Type="http://schemas.openxmlformats.org/officeDocument/2006/relationships/image" Target="../media/image47.png"/><Relationship Id="rId118" Type="http://schemas.openxmlformats.org/officeDocument/2006/relationships/image" Target="../media/image74.png"/><Relationship Id="rId139" Type="http://schemas.openxmlformats.org/officeDocument/2006/relationships/customXml" Target="../ink/ink402.xml"/><Relationship Id="rId80" Type="http://schemas.openxmlformats.org/officeDocument/2006/relationships/image" Target="../media/image55.png"/><Relationship Id="rId85" Type="http://schemas.openxmlformats.org/officeDocument/2006/relationships/customXml" Target="../ink/ink375.xml"/><Relationship Id="rId150" Type="http://schemas.openxmlformats.org/officeDocument/2006/relationships/image" Target="../media/image90.png"/><Relationship Id="rId155" Type="http://schemas.openxmlformats.org/officeDocument/2006/relationships/customXml" Target="../ink/ink410.xml"/><Relationship Id="rId12" Type="http://schemas.openxmlformats.org/officeDocument/2006/relationships/customXml" Target="../ink/ink338.xml"/><Relationship Id="rId17" Type="http://schemas.openxmlformats.org/officeDocument/2006/relationships/image" Target="../media/image24.png"/><Relationship Id="rId33" Type="http://schemas.openxmlformats.org/officeDocument/2006/relationships/customXml" Target="../ink/ink349.xml"/><Relationship Id="rId38" Type="http://schemas.openxmlformats.org/officeDocument/2006/relationships/image" Target="../media/image34.png"/><Relationship Id="rId59" Type="http://schemas.openxmlformats.org/officeDocument/2006/relationships/customXml" Target="../ink/ink362.xml"/><Relationship Id="rId103" Type="http://schemas.openxmlformats.org/officeDocument/2006/relationships/customXml" Target="../ink/ink384.xml"/><Relationship Id="rId108" Type="http://schemas.openxmlformats.org/officeDocument/2006/relationships/image" Target="../media/image69.png"/><Relationship Id="rId124" Type="http://schemas.openxmlformats.org/officeDocument/2006/relationships/image" Target="../media/image77.png"/><Relationship Id="rId129" Type="http://schemas.openxmlformats.org/officeDocument/2006/relationships/customXml" Target="../ink/ink397.xml"/><Relationship Id="rId54" Type="http://schemas.openxmlformats.org/officeDocument/2006/relationships/image" Target="../media/image42.png"/><Relationship Id="rId70" Type="http://schemas.openxmlformats.org/officeDocument/2006/relationships/image" Target="../media/image50.png"/><Relationship Id="rId75" Type="http://schemas.openxmlformats.org/officeDocument/2006/relationships/customXml" Target="../ink/ink370.xml"/><Relationship Id="rId91" Type="http://schemas.openxmlformats.org/officeDocument/2006/relationships/customXml" Target="../ink/ink378.xml"/><Relationship Id="rId96" Type="http://schemas.openxmlformats.org/officeDocument/2006/relationships/image" Target="../media/image63.png"/><Relationship Id="rId140" Type="http://schemas.openxmlformats.org/officeDocument/2006/relationships/image" Target="../media/image85.png"/><Relationship Id="rId145" Type="http://schemas.openxmlformats.org/officeDocument/2006/relationships/customXml" Target="../ink/ink4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.xml"/><Relationship Id="rId23" Type="http://schemas.openxmlformats.org/officeDocument/2006/relationships/image" Target="../media/image27.png"/><Relationship Id="rId28" Type="http://schemas.openxmlformats.org/officeDocument/2006/relationships/customXml" Target="../ink/ink346.xml"/><Relationship Id="rId49" Type="http://schemas.openxmlformats.org/officeDocument/2006/relationships/customXml" Target="../ink/ink357.xml"/><Relationship Id="rId114" Type="http://schemas.openxmlformats.org/officeDocument/2006/relationships/image" Target="../media/image72.png"/><Relationship Id="rId119" Type="http://schemas.openxmlformats.org/officeDocument/2006/relationships/customXml" Target="../ink/ink392.xml"/><Relationship Id="rId44" Type="http://schemas.openxmlformats.org/officeDocument/2006/relationships/image" Target="../media/image37.png"/><Relationship Id="rId60" Type="http://schemas.openxmlformats.org/officeDocument/2006/relationships/image" Target="../media/image45.png"/><Relationship Id="rId65" Type="http://schemas.openxmlformats.org/officeDocument/2006/relationships/customXml" Target="../ink/ink365.xml"/><Relationship Id="rId81" Type="http://schemas.openxmlformats.org/officeDocument/2006/relationships/customXml" Target="../ink/ink373.xml"/><Relationship Id="rId86" Type="http://schemas.openxmlformats.org/officeDocument/2006/relationships/image" Target="../media/image58.png"/><Relationship Id="rId130" Type="http://schemas.openxmlformats.org/officeDocument/2006/relationships/image" Target="../media/image80.png"/><Relationship Id="rId135" Type="http://schemas.openxmlformats.org/officeDocument/2006/relationships/customXml" Target="../ink/ink400.xml"/><Relationship Id="rId151" Type="http://schemas.openxmlformats.org/officeDocument/2006/relationships/customXml" Target="../ink/ink408.xml"/><Relationship Id="rId156" Type="http://schemas.openxmlformats.org/officeDocument/2006/relationships/image" Target="../media/image93.png"/><Relationship Id="rId13" Type="http://schemas.openxmlformats.org/officeDocument/2006/relationships/image" Target="../media/image22.png"/><Relationship Id="rId18" Type="http://schemas.openxmlformats.org/officeDocument/2006/relationships/customXml" Target="../ink/ink341.xml"/><Relationship Id="rId39" Type="http://schemas.openxmlformats.org/officeDocument/2006/relationships/customXml" Target="../ink/ink352.xml"/><Relationship Id="rId109" Type="http://schemas.openxmlformats.org/officeDocument/2006/relationships/customXml" Target="../ink/ink387.xml"/><Relationship Id="rId34" Type="http://schemas.openxmlformats.org/officeDocument/2006/relationships/image" Target="../media/image32.png"/><Relationship Id="rId50" Type="http://schemas.openxmlformats.org/officeDocument/2006/relationships/image" Target="../media/image40.png"/><Relationship Id="rId55" Type="http://schemas.openxmlformats.org/officeDocument/2006/relationships/customXml" Target="../ink/ink360.xml"/><Relationship Id="rId76" Type="http://schemas.openxmlformats.org/officeDocument/2006/relationships/image" Target="../media/image53.png"/><Relationship Id="rId97" Type="http://schemas.openxmlformats.org/officeDocument/2006/relationships/customXml" Target="../ink/ink381.xml"/><Relationship Id="rId104" Type="http://schemas.openxmlformats.org/officeDocument/2006/relationships/image" Target="../media/image67.png"/><Relationship Id="rId120" Type="http://schemas.openxmlformats.org/officeDocument/2006/relationships/image" Target="../media/image75.png"/><Relationship Id="rId125" Type="http://schemas.openxmlformats.org/officeDocument/2006/relationships/customXml" Target="../ink/ink395.xml"/><Relationship Id="rId141" Type="http://schemas.openxmlformats.org/officeDocument/2006/relationships/customXml" Target="../ink/ink403.xml"/><Relationship Id="rId146" Type="http://schemas.openxmlformats.org/officeDocument/2006/relationships/image" Target="../media/image88.png"/><Relationship Id="rId7" Type="http://schemas.openxmlformats.org/officeDocument/2006/relationships/image" Target="../media/image19.png"/><Relationship Id="rId71" Type="http://schemas.openxmlformats.org/officeDocument/2006/relationships/customXml" Target="../ink/ink368.xml"/><Relationship Id="rId92" Type="http://schemas.openxmlformats.org/officeDocument/2006/relationships/image" Target="../media/image61.png"/><Relationship Id="rId2" Type="http://schemas.openxmlformats.org/officeDocument/2006/relationships/customXml" Target="../ink/ink333.xml"/><Relationship Id="rId29" Type="http://schemas.openxmlformats.org/officeDocument/2006/relationships/image" Target="../media/image30.png"/><Relationship Id="rId24" Type="http://schemas.openxmlformats.org/officeDocument/2006/relationships/customXml" Target="../ink/ink344.xml"/><Relationship Id="rId40" Type="http://schemas.openxmlformats.org/officeDocument/2006/relationships/image" Target="../media/image35.png"/><Relationship Id="rId45" Type="http://schemas.openxmlformats.org/officeDocument/2006/relationships/customXml" Target="../ink/ink355.xml"/><Relationship Id="rId66" Type="http://schemas.openxmlformats.org/officeDocument/2006/relationships/image" Target="../media/image48.png"/><Relationship Id="rId87" Type="http://schemas.openxmlformats.org/officeDocument/2006/relationships/customXml" Target="../ink/ink376.xml"/><Relationship Id="rId110" Type="http://schemas.openxmlformats.org/officeDocument/2006/relationships/image" Target="../media/image70.png"/><Relationship Id="rId115" Type="http://schemas.openxmlformats.org/officeDocument/2006/relationships/customXml" Target="../ink/ink390.xml"/><Relationship Id="rId131" Type="http://schemas.openxmlformats.org/officeDocument/2006/relationships/customXml" Target="../ink/ink398.xml"/><Relationship Id="rId136" Type="http://schemas.openxmlformats.org/officeDocument/2006/relationships/image" Target="../media/image83.png"/><Relationship Id="rId157" Type="http://schemas.openxmlformats.org/officeDocument/2006/relationships/customXml" Target="../ink/ink411.xml"/><Relationship Id="rId61" Type="http://schemas.openxmlformats.org/officeDocument/2006/relationships/customXml" Target="../ink/ink363.xml"/><Relationship Id="rId82" Type="http://schemas.openxmlformats.org/officeDocument/2006/relationships/image" Target="../media/image56.png"/><Relationship Id="rId152" Type="http://schemas.openxmlformats.org/officeDocument/2006/relationships/image" Target="../media/image91.png"/><Relationship Id="rId19" Type="http://schemas.openxmlformats.org/officeDocument/2006/relationships/image" Target="../media/image25.png"/><Relationship Id="rId14" Type="http://schemas.openxmlformats.org/officeDocument/2006/relationships/customXml" Target="../ink/ink339.xml"/><Relationship Id="rId30" Type="http://schemas.openxmlformats.org/officeDocument/2006/relationships/customXml" Target="../ink/ink347.xml"/><Relationship Id="rId35" Type="http://schemas.openxmlformats.org/officeDocument/2006/relationships/customXml" Target="../ink/ink350.xml"/><Relationship Id="rId56" Type="http://schemas.openxmlformats.org/officeDocument/2006/relationships/image" Target="../media/image43.png"/><Relationship Id="rId77" Type="http://schemas.openxmlformats.org/officeDocument/2006/relationships/customXml" Target="../ink/ink371.xml"/><Relationship Id="rId100" Type="http://schemas.openxmlformats.org/officeDocument/2006/relationships/image" Target="../media/image65.png"/><Relationship Id="rId105" Type="http://schemas.openxmlformats.org/officeDocument/2006/relationships/customXml" Target="../ink/ink385.xml"/><Relationship Id="rId126" Type="http://schemas.openxmlformats.org/officeDocument/2006/relationships/image" Target="../media/image78.png"/><Relationship Id="rId147" Type="http://schemas.openxmlformats.org/officeDocument/2006/relationships/customXml" Target="../ink/ink406.xml"/><Relationship Id="rId8" Type="http://schemas.openxmlformats.org/officeDocument/2006/relationships/customXml" Target="../ink/ink336.xml"/><Relationship Id="rId51" Type="http://schemas.openxmlformats.org/officeDocument/2006/relationships/customXml" Target="../ink/ink358.xml"/><Relationship Id="rId72" Type="http://schemas.openxmlformats.org/officeDocument/2006/relationships/image" Target="../media/image51.png"/><Relationship Id="rId93" Type="http://schemas.openxmlformats.org/officeDocument/2006/relationships/customXml" Target="../ink/ink379.xml"/><Relationship Id="rId98" Type="http://schemas.openxmlformats.org/officeDocument/2006/relationships/image" Target="../media/image64.png"/><Relationship Id="rId121" Type="http://schemas.openxmlformats.org/officeDocument/2006/relationships/customXml" Target="../ink/ink393.xml"/><Relationship Id="rId142" Type="http://schemas.openxmlformats.org/officeDocument/2006/relationships/image" Target="../media/image86.png"/><Relationship Id="rId3" Type="http://schemas.openxmlformats.org/officeDocument/2006/relationships/image" Target="../media/image17.png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366.xml"/><Relationship Id="rId116" Type="http://schemas.openxmlformats.org/officeDocument/2006/relationships/image" Target="../media/image73.png"/><Relationship Id="rId137" Type="http://schemas.openxmlformats.org/officeDocument/2006/relationships/customXml" Target="../ink/ink401.xml"/><Relationship Id="rId158" Type="http://schemas.openxmlformats.org/officeDocument/2006/relationships/image" Target="../media/image94.png"/><Relationship Id="rId20" Type="http://schemas.openxmlformats.org/officeDocument/2006/relationships/customXml" Target="../ink/ink342.xml"/><Relationship Id="rId41" Type="http://schemas.openxmlformats.org/officeDocument/2006/relationships/customXml" Target="../ink/ink353.xml"/><Relationship Id="rId62" Type="http://schemas.openxmlformats.org/officeDocument/2006/relationships/image" Target="../media/image46.png"/><Relationship Id="rId83" Type="http://schemas.openxmlformats.org/officeDocument/2006/relationships/customXml" Target="../ink/ink374.xml"/><Relationship Id="rId88" Type="http://schemas.openxmlformats.org/officeDocument/2006/relationships/image" Target="../media/image59.png"/><Relationship Id="rId111" Type="http://schemas.openxmlformats.org/officeDocument/2006/relationships/customXml" Target="../ink/ink388.xml"/><Relationship Id="rId132" Type="http://schemas.openxmlformats.org/officeDocument/2006/relationships/image" Target="../media/image81.png"/><Relationship Id="rId153" Type="http://schemas.openxmlformats.org/officeDocument/2006/relationships/customXml" Target="../ink/ink409.xml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361.xml"/><Relationship Id="rId106" Type="http://schemas.openxmlformats.org/officeDocument/2006/relationships/image" Target="../media/image68.png"/><Relationship Id="rId127" Type="http://schemas.openxmlformats.org/officeDocument/2006/relationships/customXml" Target="../ink/ink396.xml"/><Relationship Id="rId10" Type="http://schemas.openxmlformats.org/officeDocument/2006/relationships/customXml" Target="../ink/ink337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369.xml"/><Relationship Id="rId78" Type="http://schemas.openxmlformats.org/officeDocument/2006/relationships/image" Target="../media/image54.png"/><Relationship Id="rId94" Type="http://schemas.openxmlformats.org/officeDocument/2006/relationships/image" Target="../media/image62.png"/><Relationship Id="rId99" Type="http://schemas.openxmlformats.org/officeDocument/2006/relationships/customXml" Target="../ink/ink382.xml"/><Relationship Id="rId101" Type="http://schemas.openxmlformats.org/officeDocument/2006/relationships/customXml" Target="../ink/ink383.xml"/><Relationship Id="rId122" Type="http://schemas.openxmlformats.org/officeDocument/2006/relationships/image" Target="../media/image76.png"/><Relationship Id="rId143" Type="http://schemas.openxmlformats.org/officeDocument/2006/relationships/customXml" Target="../ink/ink404.xml"/><Relationship Id="rId148" Type="http://schemas.openxmlformats.org/officeDocument/2006/relationships/image" Target="../media/image89.png"/><Relationship Id="rId4" Type="http://schemas.openxmlformats.org/officeDocument/2006/relationships/customXml" Target="../ink/ink334.xml"/><Relationship Id="rId9" Type="http://schemas.openxmlformats.org/officeDocument/2006/relationships/image" Target="../media/image20.png"/><Relationship Id="rId26" Type="http://schemas.openxmlformats.org/officeDocument/2006/relationships/customXml" Target="../ink/ink345.xml"/><Relationship Id="rId47" Type="http://schemas.openxmlformats.org/officeDocument/2006/relationships/customXml" Target="../ink/ink356.xml"/><Relationship Id="rId68" Type="http://schemas.openxmlformats.org/officeDocument/2006/relationships/image" Target="../media/image49.png"/><Relationship Id="rId89" Type="http://schemas.openxmlformats.org/officeDocument/2006/relationships/customXml" Target="../ink/ink377.xml"/><Relationship Id="rId112" Type="http://schemas.openxmlformats.org/officeDocument/2006/relationships/image" Target="../media/image71.png"/><Relationship Id="rId133" Type="http://schemas.openxmlformats.org/officeDocument/2006/relationships/customXml" Target="../ink/ink399.xml"/><Relationship Id="rId154" Type="http://schemas.openxmlformats.org/officeDocument/2006/relationships/image" Target="../media/image92.png"/><Relationship Id="rId16" Type="http://schemas.openxmlformats.org/officeDocument/2006/relationships/customXml" Target="../ink/ink340.xml"/><Relationship Id="rId37" Type="http://schemas.openxmlformats.org/officeDocument/2006/relationships/customXml" Target="../ink/ink351.xml"/><Relationship Id="rId58" Type="http://schemas.openxmlformats.org/officeDocument/2006/relationships/image" Target="../media/image44.png"/><Relationship Id="rId79" Type="http://schemas.openxmlformats.org/officeDocument/2006/relationships/customXml" Target="../ink/ink372.xml"/><Relationship Id="rId102" Type="http://schemas.openxmlformats.org/officeDocument/2006/relationships/image" Target="../media/image66.png"/><Relationship Id="rId123" Type="http://schemas.openxmlformats.org/officeDocument/2006/relationships/customXml" Target="../ink/ink394.xml"/><Relationship Id="rId144" Type="http://schemas.openxmlformats.org/officeDocument/2006/relationships/image" Target="../media/image87.png"/><Relationship Id="rId90" Type="http://schemas.openxmlformats.org/officeDocument/2006/relationships/image" Target="../media/image60.png"/><Relationship Id="rId27" Type="http://schemas.openxmlformats.org/officeDocument/2006/relationships/image" Target="../media/image29.png"/><Relationship Id="rId48" Type="http://schemas.openxmlformats.org/officeDocument/2006/relationships/image" Target="../media/image39.png"/><Relationship Id="rId69" Type="http://schemas.openxmlformats.org/officeDocument/2006/relationships/customXml" Target="../ink/ink367.xml"/><Relationship Id="rId113" Type="http://schemas.openxmlformats.org/officeDocument/2006/relationships/customXml" Target="../ink/ink389.xml"/><Relationship Id="rId134" Type="http://schemas.openxmlformats.org/officeDocument/2006/relationships/image" Target="../media/image8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8.xml"/><Relationship Id="rId4" Type="http://schemas.openxmlformats.org/officeDocument/2006/relationships/customXml" Target="../ink/ink5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0.xml"/><Relationship Id="rId21" Type="http://schemas.openxmlformats.org/officeDocument/2006/relationships/image" Target="../media/image26.png"/><Relationship Id="rId42" Type="http://schemas.openxmlformats.org/officeDocument/2006/relationships/image" Target="../media/image36.png"/><Relationship Id="rId63" Type="http://schemas.openxmlformats.org/officeDocument/2006/relationships/customXml" Target="../ink/ink443.xml"/><Relationship Id="rId84" Type="http://schemas.openxmlformats.org/officeDocument/2006/relationships/image" Target="../media/image57.png"/><Relationship Id="rId138" Type="http://schemas.openxmlformats.org/officeDocument/2006/relationships/image" Target="../media/image84.png"/><Relationship Id="rId159" Type="http://schemas.openxmlformats.org/officeDocument/2006/relationships/customXml" Target="../ink/ink491.xml"/><Relationship Id="rId170" Type="http://schemas.openxmlformats.org/officeDocument/2006/relationships/image" Target="../media/image100.png"/><Relationship Id="rId191" Type="http://schemas.openxmlformats.org/officeDocument/2006/relationships/image" Target="../media/image110.png"/><Relationship Id="rId205" Type="http://schemas.openxmlformats.org/officeDocument/2006/relationships/image" Target="../media/image117.png"/><Relationship Id="rId107" Type="http://schemas.openxmlformats.org/officeDocument/2006/relationships/customXml" Target="../ink/ink465.xml"/><Relationship Id="rId11" Type="http://schemas.openxmlformats.org/officeDocument/2006/relationships/image" Target="../media/image21.png"/><Relationship Id="rId32" Type="http://schemas.openxmlformats.org/officeDocument/2006/relationships/customXml" Target="../ink/ink427.xml"/><Relationship Id="rId53" Type="http://schemas.openxmlformats.org/officeDocument/2006/relationships/customXml" Target="../ink/ink438.xml"/><Relationship Id="rId74" Type="http://schemas.openxmlformats.org/officeDocument/2006/relationships/image" Target="../media/image52.png"/><Relationship Id="rId128" Type="http://schemas.openxmlformats.org/officeDocument/2006/relationships/image" Target="../media/image79.png"/><Relationship Id="rId149" Type="http://schemas.openxmlformats.org/officeDocument/2006/relationships/customXml" Target="../ink/ink486.xml"/><Relationship Id="rId5" Type="http://schemas.openxmlformats.org/officeDocument/2006/relationships/image" Target="../media/image18.png"/><Relationship Id="rId95" Type="http://schemas.openxmlformats.org/officeDocument/2006/relationships/customXml" Target="../ink/ink459.xml"/><Relationship Id="rId160" Type="http://schemas.openxmlformats.org/officeDocument/2006/relationships/image" Target="../media/image95.png"/><Relationship Id="rId181" Type="http://schemas.openxmlformats.org/officeDocument/2006/relationships/customXml" Target="../ink/ink502.xml"/><Relationship Id="rId22" Type="http://schemas.openxmlformats.org/officeDocument/2006/relationships/customXml" Target="../ink/ink422.xml"/><Relationship Id="rId43" Type="http://schemas.openxmlformats.org/officeDocument/2006/relationships/customXml" Target="../ink/ink433.xml"/><Relationship Id="rId64" Type="http://schemas.openxmlformats.org/officeDocument/2006/relationships/image" Target="../media/image47.png"/><Relationship Id="rId118" Type="http://schemas.openxmlformats.org/officeDocument/2006/relationships/image" Target="../media/image74.png"/><Relationship Id="rId139" Type="http://schemas.openxmlformats.org/officeDocument/2006/relationships/customXml" Target="../ink/ink481.xml"/><Relationship Id="rId85" Type="http://schemas.openxmlformats.org/officeDocument/2006/relationships/customXml" Target="../ink/ink454.xml"/><Relationship Id="rId150" Type="http://schemas.openxmlformats.org/officeDocument/2006/relationships/image" Target="../media/image90.png"/><Relationship Id="rId171" Type="http://schemas.openxmlformats.org/officeDocument/2006/relationships/customXml" Target="../ink/ink497.xml"/><Relationship Id="rId192" Type="http://schemas.openxmlformats.org/officeDocument/2006/relationships/customXml" Target="../ink/ink508.xml"/><Relationship Id="rId206" Type="http://schemas.openxmlformats.org/officeDocument/2006/relationships/customXml" Target="../ink/ink515.xml"/><Relationship Id="rId12" Type="http://schemas.openxmlformats.org/officeDocument/2006/relationships/customXml" Target="../ink/ink417.xml"/><Relationship Id="rId33" Type="http://schemas.openxmlformats.org/officeDocument/2006/relationships/customXml" Target="../ink/ink428.xml"/><Relationship Id="rId108" Type="http://schemas.openxmlformats.org/officeDocument/2006/relationships/image" Target="../media/image69.png"/><Relationship Id="rId129" Type="http://schemas.openxmlformats.org/officeDocument/2006/relationships/customXml" Target="../ink/ink476.xml"/><Relationship Id="rId54" Type="http://schemas.openxmlformats.org/officeDocument/2006/relationships/image" Target="../media/image42.png"/><Relationship Id="rId75" Type="http://schemas.openxmlformats.org/officeDocument/2006/relationships/customXml" Target="../ink/ink449.xml"/><Relationship Id="rId96" Type="http://schemas.openxmlformats.org/officeDocument/2006/relationships/image" Target="../media/image63.png"/><Relationship Id="rId140" Type="http://schemas.openxmlformats.org/officeDocument/2006/relationships/image" Target="../media/image85.png"/><Relationship Id="rId161" Type="http://schemas.openxmlformats.org/officeDocument/2006/relationships/customXml" Target="../ink/ink492.xml"/><Relationship Id="rId182" Type="http://schemas.openxmlformats.org/officeDocument/2006/relationships/image" Target="../media/image106.png"/><Relationship Id="rId6" Type="http://schemas.openxmlformats.org/officeDocument/2006/relationships/customXml" Target="../ink/ink414.xml"/><Relationship Id="rId23" Type="http://schemas.openxmlformats.org/officeDocument/2006/relationships/image" Target="../media/image27.png"/><Relationship Id="rId119" Type="http://schemas.openxmlformats.org/officeDocument/2006/relationships/customXml" Target="../ink/ink471.xml"/><Relationship Id="rId44" Type="http://schemas.openxmlformats.org/officeDocument/2006/relationships/image" Target="../media/image37.png"/><Relationship Id="rId65" Type="http://schemas.openxmlformats.org/officeDocument/2006/relationships/customXml" Target="../ink/ink444.xml"/><Relationship Id="rId86" Type="http://schemas.openxmlformats.org/officeDocument/2006/relationships/image" Target="../media/image58.png"/><Relationship Id="rId130" Type="http://schemas.openxmlformats.org/officeDocument/2006/relationships/image" Target="../media/image80.png"/><Relationship Id="rId151" Type="http://schemas.openxmlformats.org/officeDocument/2006/relationships/customXml" Target="../ink/ink487.xml"/><Relationship Id="rId172" Type="http://schemas.openxmlformats.org/officeDocument/2006/relationships/image" Target="../media/image101.png"/><Relationship Id="rId193" Type="http://schemas.openxmlformats.org/officeDocument/2006/relationships/image" Target="../media/image111.png"/><Relationship Id="rId207" Type="http://schemas.openxmlformats.org/officeDocument/2006/relationships/image" Target="../media/image118.png"/><Relationship Id="rId13" Type="http://schemas.openxmlformats.org/officeDocument/2006/relationships/image" Target="../media/image22.png"/><Relationship Id="rId109" Type="http://schemas.openxmlformats.org/officeDocument/2006/relationships/customXml" Target="../ink/ink466.xml"/><Relationship Id="rId34" Type="http://schemas.openxmlformats.org/officeDocument/2006/relationships/image" Target="../media/image32.png"/><Relationship Id="rId55" Type="http://schemas.openxmlformats.org/officeDocument/2006/relationships/customXml" Target="../ink/ink439.xml"/><Relationship Id="rId76" Type="http://schemas.openxmlformats.org/officeDocument/2006/relationships/image" Target="../media/image53.png"/><Relationship Id="rId97" Type="http://schemas.openxmlformats.org/officeDocument/2006/relationships/customXml" Target="../ink/ink460.xml"/><Relationship Id="rId120" Type="http://schemas.openxmlformats.org/officeDocument/2006/relationships/image" Target="../media/image75.png"/><Relationship Id="rId141" Type="http://schemas.openxmlformats.org/officeDocument/2006/relationships/customXml" Target="../ink/ink482.xml"/><Relationship Id="rId7" Type="http://schemas.openxmlformats.org/officeDocument/2006/relationships/image" Target="../media/image19.png"/><Relationship Id="rId162" Type="http://schemas.openxmlformats.org/officeDocument/2006/relationships/image" Target="../media/image96.png"/><Relationship Id="rId183" Type="http://schemas.openxmlformats.org/officeDocument/2006/relationships/customXml" Target="../ink/ink503.xml"/><Relationship Id="rId24" Type="http://schemas.openxmlformats.org/officeDocument/2006/relationships/customXml" Target="../ink/ink423.xml"/><Relationship Id="rId40" Type="http://schemas.openxmlformats.org/officeDocument/2006/relationships/image" Target="../media/image35.png"/><Relationship Id="rId45" Type="http://schemas.openxmlformats.org/officeDocument/2006/relationships/customXml" Target="../ink/ink434.xml"/><Relationship Id="rId66" Type="http://schemas.openxmlformats.org/officeDocument/2006/relationships/image" Target="../media/image48.png"/><Relationship Id="rId87" Type="http://schemas.openxmlformats.org/officeDocument/2006/relationships/customXml" Target="../ink/ink455.xml"/><Relationship Id="rId110" Type="http://schemas.openxmlformats.org/officeDocument/2006/relationships/image" Target="../media/image70.png"/><Relationship Id="rId115" Type="http://schemas.openxmlformats.org/officeDocument/2006/relationships/customXml" Target="../ink/ink469.xml"/><Relationship Id="rId131" Type="http://schemas.openxmlformats.org/officeDocument/2006/relationships/customXml" Target="../ink/ink477.xml"/><Relationship Id="rId136" Type="http://schemas.openxmlformats.org/officeDocument/2006/relationships/image" Target="../media/image83.png"/><Relationship Id="rId157" Type="http://schemas.openxmlformats.org/officeDocument/2006/relationships/customXml" Target="../ink/ink490.xml"/><Relationship Id="rId178" Type="http://schemas.openxmlformats.org/officeDocument/2006/relationships/image" Target="../media/image104.png"/><Relationship Id="rId61" Type="http://schemas.openxmlformats.org/officeDocument/2006/relationships/customXml" Target="../ink/ink442.xml"/><Relationship Id="rId82" Type="http://schemas.openxmlformats.org/officeDocument/2006/relationships/image" Target="../media/image56.png"/><Relationship Id="rId152" Type="http://schemas.openxmlformats.org/officeDocument/2006/relationships/image" Target="../media/image91.png"/><Relationship Id="rId173" Type="http://schemas.openxmlformats.org/officeDocument/2006/relationships/customXml" Target="../ink/ink498.xml"/><Relationship Id="rId194" Type="http://schemas.openxmlformats.org/officeDocument/2006/relationships/customXml" Target="../ink/ink509.xml"/><Relationship Id="rId199" Type="http://schemas.openxmlformats.org/officeDocument/2006/relationships/image" Target="../media/image114.png"/><Relationship Id="rId203" Type="http://schemas.openxmlformats.org/officeDocument/2006/relationships/image" Target="../media/image116.png"/><Relationship Id="rId19" Type="http://schemas.openxmlformats.org/officeDocument/2006/relationships/image" Target="../media/image25.png"/><Relationship Id="rId14" Type="http://schemas.openxmlformats.org/officeDocument/2006/relationships/customXml" Target="../ink/ink418.xml"/><Relationship Id="rId30" Type="http://schemas.openxmlformats.org/officeDocument/2006/relationships/customXml" Target="../ink/ink426.xml"/><Relationship Id="rId35" Type="http://schemas.openxmlformats.org/officeDocument/2006/relationships/customXml" Target="../ink/ink429.xml"/><Relationship Id="rId56" Type="http://schemas.openxmlformats.org/officeDocument/2006/relationships/image" Target="../media/image43.png"/><Relationship Id="rId77" Type="http://schemas.openxmlformats.org/officeDocument/2006/relationships/customXml" Target="../ink/ink450.xml"/><Relationship Id="rId100" Type="http://schemas.openxmlformats.org/officeDocument/2006/relationships/image" Target="../media/image65.png"/><Relationship Id="rId105" Type="http://schemas.openxmlformats.org/officeDocument/2006/relationships/customXml" Target="../ink/ink464.xml"/><Relationship Id="rId126" Type="http://schemas.openxmlformats.org/officeDocument/2006/relationships/image" Target="../media/image78.png"/><Relationship Id="rId147" Type="http://schemas.openxmlformats.org/officeDocument/2006/relationships/customXml" Target="../ink/ink485.xml"/><Relationship Id="rId168" Type="http://schemas.openxmlformats.org/officeDocument/2006/relationships/image" Target="../media/image99.png"/><Relationship Id="rId8" Type="http://schemas.openxmlformats.org/officeDocument/2006/relationships/customXml" Target="../ink/ink415.xml"/><Relationship Id="rId51" Type="http://schemas.openxmlformats.org/officeDocument/2006/relationships/customXml" Target="../ink/ink437.xml"/><Relationship Id="rId72" Type="http://schemas.openxmlformats.org/officeDocument/2006/relationships/image" Target="../media/image51.png"/><Relationship Id="rId93" Type="http://schemas.openxmlformats.org/officeDocument/2006/relationships/customXml" Target="../ink/ink458.xml"/><Relationship Id="rId98" Type="http://schemas.openxmlformats.org/officeDocument/2006/relationships/image" Target="../media/image64.png"/><Relationship Id="rId121" Type="http://schemas.openxmlformats.org/officeDocument/2006/relationships/customXml" Target="../ink/ink472.xml"/><Relationship Id="rId142" Type="http://schemas.openxmlformats.org/officeDocument/2006/relationships/image" Target="../media/image86.png"/><Relationship Id="rId163" Type="http://schemas.openxmlformats.org/officeDocument/2006/relationships/customXml" Target="../ink/ink493.xml"/><Relationship Id="rId184" Type="http://schemas.openxmlformats.org/officeDocument/2006/relationships/customXml" Target="../ink/ink504.xml"/><Relationship Id="rId189" Type="http://schemas.openxmlformats.org/officeDocument/2006/relationships/image" Target="../media/image109.png"/><Relationship Id="rId3" Type="http://schemas.openxmlformats.org/officeDocument/2006/relationships/image" Target="../media/image17.png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445.xml"/><Relationship Id="rId116" Type="http://schemas.openxmlformats.org/officeDocument/2006/relationships/image" Target="../media/image73.png"/><Relationship Id="rId137" Type="http://schemas.openxmlformats.org/officeDocument/2006/relationships/customXml" Target="../ink/ink480.xml"/><Relationship Id="rId158" Type="http://schemas.openxmlformats.org/officeDocument/2006/relationships/image" Target="../media/image94.png"/><Relationship Id="rId20" Type="http://schemas.openxmlformats.org/officeDocument/2006/relationships/customXml" Target="../ink/ink421.xml"/><Relationship Id="rId41" Type="http://schemas.openxmlformats.org/officeDocument/2006/relationships/customXml" Target="../ink/ink432.xml"/><Relationship Id="rId62" Type="http://schemas.openxmlformats.org/officeDocument/2006/relationships/image" Target="../media/image46.png"/><Relationship Id="rId83" Type="http://schemas.openxmlformats.org/officeDocument/2006/relationships/customXml" Target="../ink/ink453.xml"/><Relationship Id="rId88" Type="http://schemas.openxmlformats.org/officeDocument/2006/relationships/image" Target="../media/image59.png"/><Relationship Id="rId111" Type="http://schemas.openxmlformats.org/officeDocument/2006/relationships/customXml" Target="../ink/ink467.xml"/><Relationship Id="rId132" Type="http://schemas.openxmlformats.org/officeDocument/2006/relationships/image" Target="../media/image81.png"/><Relationship Id="rId153" Type="http://schemas.openxmlformats.org/officeDocument/2006/relationships/customXml" Target="../ink/ink488.xml"/><Relationship Id="rId174" Type="http://schemas.openxmlformats.org/officeDocument/2006/relationships/image" Target="../media/image102.png"/><Relationship Id="rId179" Type="http://schemas.openxmlformats.org/officeDocument/2006/relationships/customXml" Target="../ink/ink501.xml"/><Relationship Id="rId195" Type="http://schemas.openxmlformats.org/officeDocument/2006/relationships/image" Target="../media/image112.png"/><Relationship Id="rId190" Type="http://schemas.openxmlformats.org/officeDocument/2006/relationships/customXml" Target="../ink/ink507.xml"/><Relationship Id="rId204" Type="http://schemas.openxmlformats.org/officeDocument/2006/relationships/customXml" Target="../ink/ink514.xml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440.xml"/><Relationship Id="rId106" Type="http://schemas.openxmlformats.org/officeDocument/2006/relationships/image" Target="../media/image68.png"/><Relationship Id="rId127" Type="http://schemas.openxmlformats.org/officeDocument/2006/relationships/customXml" Target="../ink/ink475.xml"/><Relationship Id="rId10" Type="http://schemas.openxmlformats.org/officeDocument/2006/relationships/customXml" Target="../ink/ink416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448.xml"/><Relationship Id="rId78" Type="http://schemas.openxmlformats.org/officeDocument/2006/relationships/image" Target="../media/image54.png"/><Relationship Id="rId94" Type="http://schemas.openxmlformats.org/officeDocument/2006/relationships/image" Target="../media/image62.png"/><Relationship Id="rId99" Type="http://schemas.openxmlformats.org/officeDocument/2006/relationships/customXml" Target="../ink/ink461.xml"/><Relationship Id="rId101" Type="http://schemas.openxmlformats.org/officeDocument/2006/relationships/customXml" Target="../ink/ink462.xml"/><Relationship Id="rId122" Type="http://schemas.openxmlformats.org/officeDocument/2006/relationships/image" Target="../media/image76.png"/><Relationship Id="rId143" Type="http://schemas.openxmlformats.org/officeDocument/2006/relationships/customXml" Target="../ink/ink483.xml"/><Relationship Id="rId148" Type="http://schemas.openxmlformats.org/officeDocument/2006/relationships/image" Target="../media/image89.png"/><Relationship Id="rId164" Type="http://schemas.openxmlformats.org/officeDocument/2006/relationships/image" Target="../media/image97.png"/><Relationship Id="rId169" Type="http://schemas.openxmlformats.org/officeDocument/2006/relationships/customXml" Target="../ink/ink496.xml"/><Relationship Id="rId185" Type="http://schemas.openxmlformats.org/officeDocument/2006/relationships/image" Target="../media/image107.png"/><Relationship Id="rId4" Type="http://schemas.openxmlformats.org/officeDocument/2006/relationships/customXml" Target="../ink/ink413.xml"/><Relationship Id="rId9" Type="http://schemas.openxmlformats.org/officeDocument/2006/relationships/image" Target="../media/image20.png"/><Relationship Id="rId180" Type="http://schemas.openxmlformats.org/officeDocument/2006/relationships/image" Target="../media/image105.png"/><Relationship Id="rId26" Type="http://schemas.openxmlformats.org/officeDocument/2006/relationships/customXml" Target="../ink/ink424.xml"/><Relationship Id="rId47" Type="http://schemas.openxmlformats.org/officeDocument/2006/relationships/customXml" Target="../ink/ink435.xml"/><Relationship Id="rId68" Type="http://schemas.openxmlformats.org/officeDocument/2006/relationships/image" Target="../media/image49.png"/><Relationship Id="rId89" Type="http://schemas.openxmlformats.org/officeDocument/2006/relationships/customXml" Target="../ink/ink456.xml"/><Relationship Id="rId112" Type="http://schemas.openxmlformats.org/officeDocument/2006/relationships/image" Target="../media/image71.png"/><Relationship Id="rId133" Type="http://schemas.openxmlformats.org/officeDocument/2006/relationships/customXml" Target="../ink/ink478.xml"/><Relationship Id="rId154" Type="http://schemas.openxmlformats.org/officeDocument/2006/relationships/image" Target="../media/image92.png"/><Relationship Id="rId175" Type="http://schemas.openxmlformats.org/officeDocument/2006/relationships/customXml" Target="../ink/ink499.xml"/><Relationship Id="rId196" Type="http://schemas.openxmlformats.org/officeDocument/2006/relationships/customXml" Target="../ink/ink510.xml"/><Relationship Id="rId200" Type="http://schemas.openxmlformats.org/officeDocument/2006/relationships/customXml" Target="../ink/ink512.xml"/><Relationship Id="rId16" Type="http://schemas.openxmlformats.org/officeDocument/2006/relationships/customXml" Target="../ink/ink419.xml"/><Relationship Id="rId37" Type="http://schemas.openxmlformats.org/officeDocument/2006/relationships/customXml" Target="../ink/ink430.xml"/><Relationship Id="rId58" Type="http://schemas.openxmlformats.org/officeDocument/2006/relationships/image" Target="../media/image44.png"/><Relationship Id="rId79" Type="http://schemas.openxmlformats.org/officeDocument/2006/relationships/customXml" Target="../ink/ink451.xml"/><Relationship Id="rId102" Type="http://schemas.openxmlformats.org/officeDocument/2006/relationships/image" Target="../media/image66.png"/><Relationship Id="rId123" Type="http://schemas.openxmlformats.org/officeDocument/2006/relationships/customXml" Target="../ink/ink473.xml"/><Relationship Id="rId144" Type="http://schemas.openxmlformats.org/officeDocument/2006/relationships/image" Target="../media/image87.png"/><Relationship Id="rId90" Type="http://schemas.openxmlformats.org/officeDocument/2006/relationships/image" Target="../media/image60.png"/><Relationship Id="rId165" Type="http://schemas.openxmlformats.org/officeDocument/2006/relationships/customXml" Target="../ink/ink494.xml"/><Relationship Id="rId186" Type="http://schemas.openxmlformats.org/officeDocument/2006/relationships/customXml" Target="../ink/ink505.xml"/><Relationship Id="rId27" Type="http://schemas.openxmlformats.org/officeDocument/2006/relationships/image" Target="../media/image29.png"/><Relationship Id="rId48" Type="http://schemas.openxmlformats.org/officeDocument/2006/relationships/image" Target="../media/image39.png"/><Relationship Id="rId69" Type="http://schemas.openxmlformats.org/officeDocument/2006/relationships/customXml" Target="../ink/ink446.xml"/><Relationship Id="rId113" Type="http://schemas.openxmlformats.org/officeDocument/2006/relationships/customXml" Target="../ink/ink468.xml"/><Relationship Id="rId134" Type="http://schemas.openxmlformats.org/officeDocument/2006/relationships/image" Target="../media/image82.png"/><Relationship Id="rId80" Type="http://schemas.openxmlformats.org/officeDocument/2006/relationships/image" Target="../media/image55.png"/><Relationship Id="rId155" Type="http://schemas.openxmlformats.org/officeDocument/2006/relationships/customXml" Target="../ink/ink489.xml"/><Relationship Id="rId176" Type="http://schemas.openxmlformats.org/officeDocument/2006/relationships/image" Target="../media/image103.png"/><Relationship Id="rId197" Type="http://schemas.openxmlformats.org/officeDocument/2006/relationships/image" Target="../media/image113.png"/><Relationship Id="rId201" Type="http://schemas.openxmlformats.org/officeDocument/2006/relationships/image" Target="../media/image115.png"/><Relationship Id="rId17" Type="http://schemas.openxmlformats.org/officeDocument/2006/relationships/image" Target="../media/image24.png"/><Relationship Id="rId38" Type="http://schemas.openxmlformats.org/officeDocument/2006/relationships/image" Target="../media/image34.png"/><Relationship Id="rId59" Type="http://schemas.openxmlformats.org/officeDocument/2006/relationships/customXml" Target="../ink/ink441.xml"/><Relationship Id="rId103" Type="http://schemas.openxmlformats.org/officeDocument/2006/relationships/customXml" Target="../ink/ink463.xml"/><Relationship Id="rId124" Type="http://schemas.openxmlformats.org/officeDocument/2006/relationships/image" Target="../media/image77.png"/><Relationship Id="rId70" Type="http://schemas.openxmlformats.org/officeDocument/2006/relationships/image" Target="../media/image50.png"/><Relationship Id="rId91" Type="http://schemas.openxmlformats.org/officeDocument/2006/relationships/customXml" Target="../ink/ink457.xml"/><Relationship Id="rId145" Type="http://schemas.openxmlformats.org/officeDocument/2006/relationships/customXml" Target="../ink/ink484.xml"/><Relationship Id="rId166" Type="http://schemas.openxmlformats.org/officeDocument/2006/relationships/image" Target="../media/image98.png"/><Relationship Id="rId187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25.xml"/><Relationship Id="rId49" Type="http://schemas.openxmlformats.org/officeDocument/2006/relationships/customXml" Target="../ink/ink436.xml"/><Relationship Id="rId114" Type="http://schemas.openxmlformats.org/officeDocument/2006/relationships/image" Target="../media/image72.png"/><Relationship Id="rId60" Type="http://schemas.openxmlformats.org/officeDocument/2006/relationships/image" Target="../media/image45.png"/><Relationship Id="rId81" Type="http://schemas.openxmlformats.org/officeDocument/2006/relationships/customXml" Target="../ink/ink452.xml"/><Relationship Id="rId135" Type="http://schemas.openxmlformats.org/officeDocument/2006/relationships/customXml" Target="../ink/ink479.xml"/><Relationship Id="rId156" Type="http://schemas.openxmlformats.org/officeDocument/2006/relationships/image" Target="../media/image93.png"/><Relationship Id="rId177" Type="http://schemas.openxmlformats.org/officeDocument/2006/relationships/customXml" Target="../ink/ink500.xml"/><Relationship Id="rId198" Type="http://schemas.openxmlformats.org/officeDocument/2006/relationships/customXml" Target="../ink/ink511.xml"/><Relationship Id="rId202" Type="http://schemas.openxmlformats.org/officeDocument/2006/relationships/customXml" Target="../ink/ink513.xml"/><Relationship Id="rId18" Type="http://schemas.openxmlformats.org/officeDocument/2006/relationships/customXml" Target="../ink/ink420.xml"/><Relationship Id="rId39" Type="http://schemas.openxmlformats.org/officeDocument/2006/relationships/customXml" Target="../ink/ink431.xml"/><Relationship Id="rId50" Type="http://schemas.openxmlformats.org/officeDocument/2006/relationships/image" Target="../media/image40.png"/><Relationship Id="rId104" Type="http://schemas.openxmlformats.org/officeDocument/2006/relationships/image" Target="../media/image67.png"/><Relationship Id="rId125" Type="http://schemas.openxmlformats.org/officeDocument/2006/relationships/customXml" Target="../ink/ink474.xml"/><Relationship Id="rId146" Type="http://schemas.openxmlformats.org/officeDocument/2006/relationships/image" Target="../media/image88.png"/><Relationship Id="rId167" Type="http://schemas.openxmlformats.org/officeDocument/2006/relationships/customXml" Target="../ink/ink495.xml"/><Relationship Id="rId188" Type="http://schemas.openxmlformats.org/officeDocument/2006/relationships/customXml" Target="../ink/ink506.xml"/><Relationship Id="rId71" Type="http://schemas.openxmlformats.org/officeDocument/2006/relationships/customXml" Target="../ink/ink447.xml"/><Relationship Id="rId92" Type="http://schemas.openxmlformats.org/officeDocument/2006/relationships/image" Target="../media/image61.png"/><Relationship Id="rId2" Type="http://schemas.openxmlformats.org/officeDocument/2006/relationships/customXml" Target="../ink/ink412.xml"/><Relationship Id="rId29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74.xml"/><Relationship Id="rId21" Type="http://schemas.openxmlformats.org/officeDocument/2006/relationships/image" Target="../media/image26.png"/><Relationship Id="rId42" Type="http://schemas.openxmlformats.org/officeDocument/2006/relationships/image" Target="../media/image36.png"/><Relationship Id="rId63" Type="http://schemas.openxmlformats.org/officeDocument/2006/relationships/customXml" Target="../ink/ink547.xml"/><Relationship Id="rId84" Type="http://schemas.openxmlformats.org/officeDocument/2006/relationships/image" Target="../media/image57.png"/><Relationship Id="rId138" Type="http://schemas.openxmlformats.org/officeDocument/2006/relationships/image" Target="../media/image84.png"/><Relationship Id="rId159" Type="http://schemas.openxmlformats.org/officeDocument/2006/relationships/customXml" Target="../ink/ink595.xml"/><Relationship Id="rId170" Type="http://schemas.openxmlformats.org/officeDocument/2006/relationships/image" Target="../media/image100.png"/><Relationship Id="rId191" Type="http://schemas.openxmlformats.org/officeDocument/2006/relationships/image" Target="../media/image110.png"/><Relationship Id="rId205" Type="http://schemas.openxmlformats.org/officeDocument/2006/relationships/image" Target="../media/image117.png"/><Relationship Id="rId226" Type="http://schemas.openxmlformats.org/officeDocument/2006/relationships/customXml" Target="../ink/ink629.xml"/><Relationship Id="rId107" Type="http://schemas.openxmlformats.org/officeDocument/2006/relationships/customXml" Target="../ink/ink569.xml"/><Relationship Id="rId11" Type="http://schemas.openxmlformats.org/officeDocument/2006/relationships/image" Target="../media/image21.png"/><Relationship Id="rId32" Type="http://schemas.openxmlformats.org/officeDocument/2006/relationships/customXml" Target="../ink/ink531.xml"/><Relationship Id="rId53" Type="http://schemas.openxmlformats.org/officeDocument/2006/relationships/customXml" Target="../ink/ink542.xml"/><Relationship Id="rId74" Type="http://schemas.openxmlformats.org/officeDocument/2006/relationships/image" Target="../media/image52.png"/><Relationship Id="rId128" Type="http://schemas.openxmlformats.org/officeDocument/2006/relationships/image" Target="../media/image79.png"/><Relationship Id="rId149" Type="http://schemas.openxmlformats.org/officeDocument/2006/relationships/customXml" Target="../ink/ink590.xml"/><Relationship Id="rId5" Type="http://schemas.openxmlformats.org/officeDocument/2006/relationships/image" Target="../media/image18.png"/><Relationship Id="rId95" Type="http://schemas.openxmlformats.org/officeDocument/2006/relationships/customXml" Target="../ink/ink563.xml"/><Relationship Id="rId160" Type="http://schemas.openxmlformats.org/officeDocument/2006/relationships/image" Target="../media/image95.png"/><Relationship Id="rId181" Type="http://schemas.openxmlformats.org/officeDocument/2006/relationships/customXml" Target="../ink/ink606.xml"/><Relationship Id="rId216" Type="http://schemas.openxmlformats.org/officeDocument/2006/relationships/customXml" Target="../ink/ink624.xml"/><Relationship Id="rId22" Type="http://schemas.openxmlformats.org/officeDocument/2006/relationships/customXml" Target="../ink/ink526.xml"/><Relationship Id="rId43" Type="http://schemas.openxmlformats.org/officeDocument/2006/relationships/customXml" Target="../ink/ink537.xml"/><Relationship Id="rId64" Type="http://schemas.openxmlformats.org/officeDocument/2006/relationships/image" Target="../media/image47.png"/><Relationship Id="rId118" Type="http://schemas.openxmlformats.org/officeDocument/2006/relationships/image" Target="../media/image74.png"/><Relationship Id="rId139" Type="http://schemas.openxmlformats.org/officeDocument/2006/relationships/customXml" Target="../ink/ink585.xml"/><Relationship Id="rId85" Type="http://schemas.openxmlformats.org/officeDocument/2006/relationships/customXml" Target="../ink/ink558.xml"/><Relationship Id="rId150" Type="http://schemas.openxmlformats.org/officeDocument/2006/relationships/image" Target="../media/image90.png"/><Relationship Id="rId171" Type="http://schemas.openxmlformats.org/officeDocument/2006/relationships/customXml" Target="../ink/ink601.xml"/><Relationship Id="rId192" Type="http://schemas.openxmlformats.org/officeDocument/2006/relationships/customXml" Target="../ink/ink612.xml"/><Relationship Id="rId206" Type="http://schemas.openxmlformats.org/officeDocument/2006/relationships/customXml" Target="../ink/ink619.xml"/><Relationship Id="rId227" Type="http://schemas.openxmlformats.org/officeDocument/2006/relationships/customXml" Target="../ink/ink630.xml"/><Relationship Id="rId12" Type="http://schemas.openxmlformats.org/officeDocument/2006/relationships/customXml" Target="../ink/ink521.xml"/><Relationship Id="rId33" Type="http://schemas.openxmlformats.org/officeDocument/2006/relationships/customXml" Target="../ink/ink532.xml"/><Relationship Id="rId108" Type="http://schemas.openxmlformats.org/officeDocument/2006/relationships/image" Target="../media/image69.png"/><Relationship Id="rId129" Type="http://schemas.openxmlformats.org/officeDocument/2006/relationships/customXml" Target="../ink/ink580.xml"/><Relationship Id="rId54" Type="http://schemas.openxmlformats.org/officeDocument/2006/relationships/image" Target="../media/image42.png"/><Relationship Id="rId75" Type="http://schemas.openxmlformats.org/officeDocument/2006/relationships/customXml" Target="../ink/ink553.xml"/><Relationship Id="rId96" Type="http://schemas.openxmlformats.org/officeDocument/2006/relationships/image" Target="../media/image63.png"/><Relationship Id="rId140" Type="http://schemas.openxmlformats.org/officeDocument/2006/relationships/image" Target="../media/image85.png"/><Relationship Id="rId161" Type="http://schemas.openxmlformats.org/officeDocument/2006/relationships/customXml" Target="../ink/ink596.xml"/><Relationship Id="rId182" Type="http://schemas.openxmlformats.org/officeDocument/2006/relationships/image" Target="../media/image106.png"/><Relationship Id="rId217" Type="http://schemas.openxmlformats.org/officeDocument/2006/relationships/image" Target="../media/image123.png"/><Relationship Id="rId6" Type="http://schemas.openxmlformats.org/officeDocument/2006/relationships/customXml" Target="../ink/ink518.xml"/><Relationship Id="rId23" Type="http://schemas.openxmlformats.org/officeDocument/2006/relationships/image" Target="../media/image27.png"/><Relationship Id="rId119" Type="http://schemas.openxmlformats.org/officeDocument/2006/relationships/customXml" Target="../ink/ink575.xml"/><Relationship Id="rId44" Type="http://schemas.openxmlformats.org/officeDocument/2006/relationships/image" Target="../media/image37.png"/><Relationship Id="rId65" Type="http://schemas.openxmlformats.org/officeDocument/2006/relationships/customXml" Target="../ink/ink548.xml"/><Relationship Id="rId86" Type="http://schemas.openxmlformats.org/officeDocument/2006/relationships/image" Target="../media/image58.png"/><Relationship Id="rId130" Type="http://schemas.openxmlformats.org/officeDocument/2006/relationships/image" Target="../media/image80.png"/><Relationship Id="rId151" Type="http://schemas.openxmlformats.org/officeDocument/2006/relationships/customXml" Target="../ink/ink591.xml"/><Relationship Id="rId172" Type="http://schemas.openxmlformats.org/officeDocument/2006/relationships/image" Target="../media/image101.png"/><Relationship Id="rId193" Type="http://schemas.openxmlformats.org/officeDocument/2006/relationships/image" Target="../media/image111.png"/><Relationship Id="rId207" Type="http://schemas.openxmlformats.org/officeDocument/2006/relationships/image" Target="../media/image118.png"/><Relationship Id="rId228" Type="http://schemas.openxmlformats.org/officeDocument/2006/relationships/image" Target="../media/image128.png"/><Relationship Id="rId13" Type="http://schemas.openxmlformats.org/officeDocument/2006/relationships/image" Target="../media/image22.png"/><Relationship Id="rId109" Type="http://schemas.openxmlformats.org/officeDocument/2006/relationships/customXml" Target="../ink/ink570.xml"/><Relationship Id="rId34" Type="http://schemas.openxmlformats.org/officeDocument/2006/relationships/image" Target="../media/image32.png"/><Relationship Id="rId55" Type="http://schemas.openxmlformats.org/officeDocument/2006/relationships/customXml" Target="../ink/ink543.xml"/><Relationship Id="rId76" Type="http://schemas.openxmlformats.org/officeDocument/2006/relationships/image" Target="../media/image53.png"/><Relationship Id="rId97" Type="http://schemas.openxmlformats.org/officeDocument/2006/relationships/customXml" Target="../ink/ink564.xml"/><Relationship Id="rId120" Type="http://schemas.openxmlformats.org/officeDocument/2006/relationships/image" Target="../media/image75.png"/><Relationship Id="rId141" Type="http://schemas.openxmlformats.org/officeDocument/2006/relationships/customXml" Target="../ink/ink586.xml"/><Relationship Id="rId7" Type="http://schemas.openxmlformats.org/officeDocument/2006/relationships/image" Target="../media/image19.png"/><Relationship Id="rId162" Type="http://schemas.openxmlformats.org/officeDocument/2006/relationships/image" Target="../media/image96.png"/><Relationship Id="rId183" Type="http://schemas.openxmlformats.org/officeDocument/2006/relationships/customXml" Target="../ink/ink607.xml"/><Relationship Id="rId218" Type="http://schemas.openxmlformats.org/officeDocument/2006/relationships/customXml" Target="../ink/ink625.xml"/><Relationship Id="rId24" Type="http://schemas.openxmlformats.org/officeDocument/2006/relationships/customXml" Target="../ink/ink527.xml"/><Relationship Id="rId45" Type="http://schemas.openxmlformats.org/officeDocument/2006/relationships/customXml" Target="../ink/ink538.xml"/><Relationship Id="rId66" Type="http://schemas.openxmlformats.org/officeDocument/2006/relationships/image" Target="../media/image48.png"/><Relationship Id="rId87" Type="http://schemas.openxmlformats.org/officeDocument/2006/relationships/customXml" Target="../ink/ink559.xml"/><Relationship Id="rId110" Type="http://schemas.openxmlformats.org/officeDocument/2006/relationships/image" Target="../media/image70.png"/><Relationship Id="rId131" Type="http://schemas.openxmlformats.org/officeDocument/2006/relationships/customXml" Target="../ink/ink581.xml"/><Relationship Id="rId152" Type="http://schemas.openxmlformats.org/officeDocument/2006/relationships/image" Target="../media/image91.png"/><Relationship Id="rId173" Type="http://schemas.openxmlformats.org/officeDocument/2006/relationships/customXml" Target="../ink/ink602.xml"/><Relationship Id="rId194" Type="http://schemas.openxmlformats.org/officeDocument/2006/relationships/customXml" Target="../ink/ink613.xml"/><Relationship Id="rId208" Type="http://schemas.openxmlformats.org/officeDocument/2006/relationships/customXml" Target="../ink/ink620.xml"/><Relationship Id="rId229" Type="http://schemas.openxmlformats.org/officeDocument/2006/relationships/customXml" Target="../ink/ink631.xml"/><Relationship Id="rId14" Type="http://schemas.openxmlformats.org/officeDocument/2006/relationships/customXml" Target="../ink/ink522.xml"/><Relationship Id="rId35" Type="http://schemas.openxmlformats.org/officeDocument/2006/relationships/customXml" Target="../ink/ink533.xml"/><Relationship Id="rId56" Type="http://schemas.openxmlformats.org/officeDocument/2006/relationships/image" Target="../media/image43.png"/><Relationship Id="rId77" Type="http://schemas.openxmlformats.org/officeDocument/2006/relationships/customXml" Target="../ink/ink554.xml"/><Relationship Id="rId100" Type="http://schemas.openxmlformats.org/officeDocument/2006/relationships/image" Target="../media/image65.png"/><Relationship Id="rId8" Type="http://schemas.openxmlformats.org/officeDocument/2006/relationships/customXml" Target="../ink/ink519.xml"/><Relationship Id="rId98" Type="http://schemas.openxmlformats.org/officeDocument/2006/relationships/image" Target="../media/image64.png"/><Relationship Id="rId121" Type="http://schemas.openxmlformats.org/officeDocument/2006/relationships/customXml" Target="../ink/ink576.xml"/><Relationship Id="rId142" Type="http://schemas.openxmlformats.org/officeDocument/2006/relationships/image" Target="../media/image86.png"/><Relationship Id="rId163" Type="http://schemas.openxmlformats.org/officeDocument/2006/relationships/customXml" Target="../ink/ink597.xml"/><Relationship Id="rId184" Type="http://schemas.openxmlformats.org/officeDocument/2006/relationships/customXml" Target="../ink/ink608.xml"/><Relationship Id="rId219" Type="http://schemas.openxmlformats.org/officeDocument/2006/relationships/image" Target="../media/image124.png"/><Relationship Id="rId230" Type="http://schemas.openxmlformats.org/officeDocument/2006/relationships/customXml" Target="../ink/ink632.xml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549.xml"/><Relationship Id="rId20" Type="http://schemas.openxmlformats.org/officeDocument/2006/relationships/customXml" Target="../ink/ink525.xml"/><Relationship Id="rId41" Type="http://schemas.openxmlformats.org/officeDocument/2006/relationships/customXml" Target="../ink/ink536.xml"/><Relationship Id="rId62" Type="http://schemas.openxmlformats.org/officeDocument/2006/relationships/image" Target="../media/image46.png"/><Relationship Id="rId83" Type="http://schemas.openxmlformats.org/officeDocument/2006/relationships/customXml" Target="../ink/ink557.xml"/><Relationship Id="rId88" Type="http://schemas.openxmlformats.org/officeDocument/2006/relationships/image" Target="../media/image59.png"/><Relationship Id="rId111" Type="http://schemas.openxmlformats.org/officeDocument/2006/relationships/customXml" Target="../ink/ink571.xml"/><Relationship Id="rId132" Type="http://schemas.openxmlformats.org/officeDocument/2006/relationships/image" Target="../media/image81.png"/><Relationship Id="rId153" Type="http://schemas.openxmlformats.org/officeDocument/2006/relationships/customXml" Target="../ink/ink592.xml"/><Relationship Id="rId174" Type="http://schemas.openxmlformats.org/officeDocument/2006/relationships/image" Target="../media/image102.png"/><Relationship Id="rId179" Type="http://schemas.openxmlformats.org/officeDocument/2006/relationships/customXml" Target="../ink/ink605.xml"/><Relationship Id="rId195" Type="http://schemas.openxmlformats.org/officeDocument/2006/relationships/image" Target="../media/image112.png"/><Relationship Id="rId209" Type="http://schemas.openxmlformats.org/officeDocument/2006/relationships/image" Target="../media/image119.png"/><Relationship Id="rId190" Type="http://schemas.openxmlformats.org/officeDocument/2006/relationships/customXml" Target="../ink/ink611.xml"/><Relationship Id="rId204" Type="http://schemas.openxmlformats.org/officeDocument/2006/relationships/customXml" Target="../ink/ink618.xml"/><Relationship Id="rId220" Type="http://schemas.openxmlformats.org/officeDocument/2006/relationships/customXml" Target="../ink/ink626.xml"/><Relationship Id="rId225" Type="http://schemas.openxmlformats.org/officeDocument/2006/relationships/image" Target="../media/image127.png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544.xml"/><Relationship Id="rId106" Type="http://schemas.openxmlformats.org/officeDocument/2006/relationships/image" Target="../media/image68.png"/><Relationship Id="rId127" Type="http://schemas.openxmlformats.org/officeDocument/2006/relationships/customXml" Target="../ink/ink579.xml"/><Relationship Id="rId10" Type="http://schemas.openxmlformats.org/officeDocument/2006/relationships/customXml" Target="../ink/ink520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552.xml"/><Relationship Id="rId78" Type="http://schemas.openxmlformats.org/officeDocument/2006/relationships/image" Target="../media/image54.png"/><Relationship Id="rId94" Type="http://schemas.openxmlformats.org/officeDocument/2006/relationships/image" Target="../media/image62.png"/><Relationship Id="rId99" Type="http://schemas.openxmlformats.org/officeDocument/2006/relationships/customXml" Target="../ink/ink565.xml"/><Relationship Id="rId101" Type="http://schemas.openxmlformats.org/officeDocument/2006/relationships/customXml" Target="../ink/ink566.xml"/><Relationship Id="rId122" Type="http://schemas.openxmlformats.org/officeDocument/2006/relationships/image" Target="../media/image76.png"/><Relationship Id="rId143" Type="http://schemas.openxmlformats.org/officeDocument/2006/relationships/customXml" Target="../ink/ink587.xml"/><Relationship Id="rId148" Type="http://schemas.openxmlformats.org/officeDocument/2006/relationships/image" Target="../media/image89.png"/><Relationship Id="rId164" Type="http://schemas.openxmlformats.org/officeDocument/2006/relationships/image" Target="../media/image97.png"/><Relationship Id="rId169" Type="http://schemas.openxmlformats.org/officeDocument/2006/relationships/customXml" Target="../ink/ink600.xml"/><Relationship Id="rId185" Type="http://schemas.openxmlformats.org/officeDocument/2006/relationships/image" Target="../media/image107.png"/><Relationship Id="rId4" Type="http://schemas.openxmlformats.org/officeDocument/2006/relationships/customXml" Target="../ink/ink517.xml"/><Relationship Id="rId9" Type="http://schemas.openxmlformats.org/officeDocument/2006/relationships/image" Target="../media/image20.png"/><Relationship Id="rId180" Type="http://schemas.openxmlformats.org/officeDocument/2006/relationships/image" Target="../media/image105.png"/><Relationship Id="rId210" Type="http://schemas.openxmlformats.org/officeDocument/2006/relationships/customXml" Target="../ink/ink621.xml"/><Relationship Id="rId215" Type="http://schemas.openxmlformats.org/officeDocument/2006/relationships/image" Target="../media/image122.png"/><Relationship Id="rId26" Type="http://schemas.openxmlformats.org/officeDocument/2006/relationships/customXml" Target="../ink/ink528.xml"/><Relationship Id="rId231" Type="http://schemas.openxmlformats.org/officeDocument/2006/relationships/image" Target="../media/image129.png"/><Relationship Id="rId47" Type="http://schemas.openxmlformats.org/officeDocument/2006/relationships/customXml" Target="../ink/ink539.xml"/><Relationship Id="rId68" Type="http://schemas.openxmlformats.org/officeDocument/2006/relationships/image" Target="../media/image49.png"/><Relationship Id="rId89" Type="http://schemas.openxmlformats.org/officeDocument/2006/relationships/customXml" Target="../ink/ink560.xml"/><Relationship Id="rId112" Type="http://schemas.openxmlformats.org/officeDocument/2006/relationships/image" Target="../media/image71.png"/><Relationship Id="rId133" Type="http://schemas.openxmlformats.org/officeDocument/2006/relationships/customXml" Target="../ink/ink582.xml"/><Relationship Id="rId154" Type="http://schemas.openxmlformats.org/officeDocument/2006/relationships/image" Target="../media/image92.png"/><Relationship Id="rId175" Type="http://schemas.openxmlformats.org/officeDocument/2006/relationships/customXml" Target="../ink/ink603.xml"/><Relationship Id="rId196" Type="http://schemas.openxmlformats.org/officeDocument/2006/relationships/customXml" Target="../ink/ink614.xml"/><Relationship Id="rId200" Type="http://schemas.openxmlformats.org/officeDocument/2006/relationships/customXml" Target="../ink/ink616.xml"/><Relationship Id="rId16" Type="http://schemas.openxmlformats.org/officeDocument/2006/relationships/customXml" Target="../ink/ink523.xml"/><Relationship Id="rId221" Type="http://schemas.openxmlformats.org/officeDocument/2006/relationships/image" Target="../media/image125.png"/><Relationship Id="rId37" Type="http://schemas.openxmlformats.org/officeDocument/2006/relationships/customXml" Target="../ink/ink534.xml"/><Relationship Id="rId58" Type="http://schemas.openxmlformats.org/officeDocument/2006/relationships/image" Target="../media/image44.png"/><Relationship Id="rId79" Type="http://schemas.openxmlformats.org/officeDocument/2006/relationships/customXml" Target="../ink/ink555.xml"/><Relationship Id="rId102" Type="http://schemas.openxmlformats.org/officeDocument/2006/relationships/image" Target="../media/image66.png"/><Relationship Id="rId123" Type="http://schemas.openxmlformats.org/officeDocument/2006/relationships/customXml" Target="../ink/ink577.xml"/><Relationship Id="rId144" Type="http://schemas.openxmlformats.org/officeDocument/2006/relationships/image" Target="../media/image87.png"/><Relationship Id="rId90" Type="http://schemas.openxmlformats.org/officeDocument/2006/relationships/image" Target="../media/image60.png"/><Relationship Id="rId165" Type="http://schemas.openxmlformats.org/officeDocument/2006/relationships/customXml" Target="../ink/ink598.xml"/><Relationship Id="rId186" Type="http://schemas.openxmlformats.org/officeDocument/2006/relationships/customXml" Target="../ink/ink609.xml"/><Relationship Id="rId211" Type="http://schemas.openxmlformats.org/officeDocument/2006/relationships/image" Target="../media/image120.png"/><Relationship Id="rId232" Type="http://schemas.openxmlformats.org/officeDocument/2006/relationships/customXml" Target="../ink/ink633.xml"/><Relationship Id="rId27" Type="http://schemas.openxmlformats.org/officeDocument/2006/relationships/image" Target="../media/image29.png"/><Relationship Id="rId48" Type="http://schemas.openxmlformats.org/officeDocument/2006/relationships/image" Target="../media/image39.png"/><Relationship Id="rId69" Type="http://schemas.openxmlformats.org/officeDocument/2006/relationships/customXml" Target="../ink/ink550.xml"/><Relationship Id="rId113" Type="http://schemas.openxmlformats.org/officeDocument/2006/relationships/customXml" Target="../ink/ink572.xml"/><Relationship Id="rId134" Type="http://schemas.openxmlformats.org/officeDocument/2006/relationships/image" Target="../media/image82.png"/><Relationship Id="rId80" Type="http://schemas.openxmlformats.org/officeDocument/2006/relationships/image" Target="../media/image55.png"/><Relationship Id="rId155" Type="http://schemas.openxmlformats.org/officeDocument/2006/relationships/customXml" Target="../ink/ink593.xml"/><Relationship Id="rId176" Type="http://schemas.openxmlformats.org/officeDocument/2006/relationships/image" Target="../media/image103.png"/><Relationship Id="rId197" Type="http://schemas.openxmlformats.org/officeDocument/2006/relationships/image" Target="../media/image113.png"/><Relationship Id="rId201" Type="http://schemas.openxmlformats.org/officeDocument/2006/relationships/image" Target="../media/image115.png"/><Relationship Id="rId222" Type="http://schemas.openxmlformats.org/officeDocument/2006/relationships/customXml" Target="../ink/ink627.xml"/><Relationship Id="rId17" Type="http://schemas.openxmlformats.org/officeDocument/2006/relationships/image" Target="../media/image24.png"/><Relationship Id="rId38" Type="http://schemas.openxmlformats.org/officeDocument/2006/relationships/image" Target="../media/image34.png"/><Relationship Id="rId59" Type="http://schemas.openxmlformats.org/officeDocument/2006/relationships/customXml" Target="../ink/ink545.xml"/><Relationship Id="rId103" Type="http://schemas.openxmlformats.org/officeDocument/2006/relationships/customXml" Target="../ink/ink567.xml"/><Relationship Id="rId124" Type="http://schemas.openxmlformats.org/officeDocument/2006/relationships/image" Target="../media/image77.png"/><Relationship Id="rId70" Type="http://schemas.openxmlformats.org/officeDocument/2006/relationships/image" Target="../media/image50.png"/><Relationship Id="rId91" Type="http://schemas.openxmlformats.org/officeDocument/2006/relationships/customXml" Target="../ink/ink561.xml"/><Relationship Id="rId145" Type="http://schemas.openxmlformats.org/officeDocument/2006/relationships/customXml" Target="../ink/ink588.xml"/><Relationship Id="rId166" Type="http://schemas.openxmlformats.org/officeDocument/2006/relationships/image" Target="../media/image98.png"/><Relationship Id="rId187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22.xml"/><Relationship Id="rId233" Type="http://schemas.openxmlformats.org/officeDocument/2006/relationships/image" Target="../media/image130.png"/><Relationship Id="rId28" Type="http://schemas.openxmlformats.org/officeDocument/2006/relationships/customXml" Target="../ink/ink529.xml"/><Relationship Id="rId49" Type="http://schemas.openxmlformats.org/officeDocument/2006/relationships/customXml" Target="../ink/ink540.xml"/><Relationship Id="rId114" Type="http://schemas.openxmlformats.org/officeDocument/2006/relationships/image" Target="../media/image72.png"/><Relationship Id="rId60" Type="http://schemas.openxmlformats.org/officeDocument/2006/relationships/image" Target="../media/image45.png"/><Relationship Id="rId81" Type="http://schemas.openxmlformats.org/officeDocument/2006/relationships/customXml" Target="../ink/ink556.xml"/><Relationship Id="rId135" Type="http://schemas.openxmlformats.org/officeDocument/2006/relationships/customXml" Target="../ink/ink583.xml"/><Relationship Id="rId156" Type="http://schemas.openxmlformats.org/officeDocument/2006/relationships/image" Target="../media/image93.png"/><Relationship Id="rId177" Type="http://schemas.openxmlformats.org/officeDocument/2006/relationships/customXml" Target="../ink/ink604.xml"/><Relationship Id="rId198" Type="http://schemas.openxmlformats.org/officeDocument/2006/relationships/customXml" Target="../ink/ink615.xml"/><Relationship Id="rId202" Type="http://schemas.openxmlformats.org/officeDocument/2006/relationships/customXml" Target="../ink/ink617.xml"/><Relationship Id="rId223" Type="http://schemas.openxmlformats.org/officeDocument/2006/relationships/image" Target="../media/image126.png"/><Relationship Id="rId18" Type="http://schemas.openxmlformats.org/officeDocument/2006/relationships/customXml" Target="../ink/ink524.xml"/><Relationship Id="rId39" Type="http://schemas.openxmlformats.org/officeDocument/2006/relationships/customXml" Target="../ink/ink535.xml"/><Relationship Id="rId50" Type="http://schemas.openxmlformats.org/officeDocument/2006/relationships/image" Target="../media/image40.png"/><Relationship Id="rId104" Type="http://schemas.openxmlformats.org/officeDocument/2006/relationships/image" Target="../media/image67.png"/><Relationship Id="rId125" Type="http://schemas.openxmlformats.org/officeDocument/2006/relationships/customXml" Target="../ink/ink578.xml"/><Relationship Id="rId146" Type="http://schemas.openxmlformats.org/officeDocument/2006/relationships/image" Target="../media/image88.png"/><Relationship Id="rId167" Type="http://schemas.openxmlformats.org/officeDocument/2006/relationships/customXml" Target="../ink/ink599.xml"/><Relationship Id="rId188" Type="http://schemas.openxmlformats.org/officeDocument/2006/relationships/customXml" Target="../ink/ink610.xml"/><Relationship Id="rId71" Type="http://schemas.openxmlformats.org/officeDocument/2006/relationships/customXml" Target="../ink/ink551.xml"/><Relationship Id="rId92" Type="http://schemas.openxmlformats.org/officeDocument/2006/relationships/image" Target="../media/image61.png"/><Relationship Id="rId213" Type="http://schemas.openxmlformats.org/officeDocument/2006/relationships/image" Target="../media/image121.png"/><Relationship Id="rId234" Type="http://schemas.openxmlformats.org/officeDocument/2006/relationships/customXml" Target="../ink/ink634.xml"/><Relationship Id="rId2" Type="http://schemas.openxmlformats.org/officeDocument/2006/relationships/customXml" Target="../ink/ink516.xml"/><Relationship Id="rId29" Type="http://schemas.openxmlformats.org/officeDocument/2006/relationships/image" Target="../media/image30.png"/><Relationship Id="rId40" Type="http://schemas.openxmlformats.org/officeDocument/2006/relationships/image" Target="../media/image35.png"/><Relationship Id="rId115" Type="http://schemas.openxmlformats.org/officeDocument/2006/relationships/customXml" Target="../ink/ink573.xml"/><Relationship Id="rId136" Type="http://schemas.openxmlformats.org/officeDocument/2006/relationships/image" Target="../media/image83.png"/><Relationship Id="rId157" Type="http://schemas.openxmlformats.org/officeDocument/2006/relationships/customXml" Target="../ink/ink594.xml"/><Relationship Id="rId178" Type="http://schemas.openxmlformats.org/officeDocument/2006/relationships/image" Target="../media/image104.png"/><Relationship Id="rId61" Type="http://schemas.openxmlformats.org/officeDocument/2006/relationships/customXml" Target="../ink/ink546.xml"/><Relationship Id="rId82" Type="http://schemas.openxmlformats.org/officeDocument/2006/relationships/image" Target="../media/image56.png"/><Relationship Id="rId199" Type="http://schemas.openxmlformats.org/officeDocument/2006/relationships/image" Target="../media/image114.png"/><Relationship Id="rId203" Type="http://schemas.openxmlformats.org/officeDocument/2006/relationships/image" Target="../media/image116.png"/><Relationship Id="rId19" Type="http://schemas.openxmlformats.org/officeDocument/2006/relationships/image" Target="../media/image25.png"/><Relationship Id="rId224" Type="http://schemas.openxmlformats.org/officeDocument/2006/relationships/customXml" Target="../ink/ink628.xml"/><Relationship Id="rId30" Type="http://schemas.openxmlformats.org/officeDocument/2006/relationships/customXml" Target="../ink/ink530.xml"/><Relationship Id="rId105" Type="http://schemas.openxmlformats.org/officeDocument/2006/relationships/customXml" Target="../ink/ink568.xml"/><Relationship Id="rId126" Type="http://schemas.openxmlformats.org/officeDocument/2006/relationships/image" Target="../media/image78.png"/><Relationship Id="rId147" Type="http://schemas.openxmlformats.org/officeDocument/2006/relationships/customXml" Target="../ink/ink589.xml"/><Relationship Id="rId168" Type="http://schemas.openxmlformats.org/officeDocument/2006/relationships/image" Target="../media/image99.png"/><Relationship Id="rId51" Type="http://schemas.openxmlformats.org/officeDocument/2006/relationships/customXml" Target="../ink/ink541.xml"/><Relationship Id="rId72" Type="http://schemas.openxmlformats.org/officeDocument/2006/relationships/image" Target="../media/image51.png"/><Relationship Id="rId93" Type="http://schemas.openxmlformats.org/officeDocument/2006/relationships/customXml" Target="../ink/ink562.xml"/><Relationship Id="rId189" Type="http://schemas.openxmlformats.org/officeDocument/2006/relationships/image" Target="../media/image109.png"/><Relationship Id="rId3" Type="http://schemas.openxmlformats.org/officeDocument/2006/relationships/image" Target="../media/image17.png"/><Relationship Id="rId214" Type="http://schemas.openxmlformats.org/officeDocument/2006/relationships/customXml" Target="../ink/ink623.xml"/><Relationship Id="rId235" Type="http://schemas.openxmlformats.org/officeDocument/2006/relationships/image" Target="../media/image131.png"/><Relationship Id="rId116" Type="http://schemas.openxmlformats.org/officeDocument/2006/relationships/image" Target="../media/image73.png"/><Relationship Id="rId137" Type="http://schemas.openxmlformats.org/officeDocument/2006/relationships/customXml" Target="../ink/ink584.xml"/><Relationship Id="rId158" Type="http://schemas.openxmlformats.org/officeDocument/2006/relationships/image" Target="../media/image94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93.xml"/><Relationship Id="rId21" Type="http://schemas.openxmlformats.org/officeDocument/2006/relationships/image" Target="../media/image26.png"/><Relationship Id="rId42" Type="http://schemas.openxmlformats.org/officeDocument/2006/relationships/image" Target="../media/image36.png"/><Relationship Id="rId63" Type="http://schemas.openxmlformats.org/officeDocument/2006/relationships/customXml" Target="../ink/ink666.xml"/><Relationship Id="rId84" Type="http://schemas.openxmlformats.org/officeDocument/2006/relationships/image" Target="../media/image57.png"/><Relationship Id="rId138" Type="http://schemas.openxmlformats.org/officeDocument/2006/relationships/image" Target="../media/image84.png"/><Relationship Id="rId159" Type="http://schemas.openxmlformats.org/officeDocument/2006/relationships/customXml" Target="../ink/ink714.xml"/><Relationship Id="rId170" Type="http://schemas.openxmlformats.org/officeDocument/2006/relationships/image" Target="../media/image100.png"/><Relationship Id="rId191" Type="http://schemas.openxmlformats.org/officeDocument/2006/relationships/image" Target="../media/image110.png"/><Relationship Id="rId205" Type="http://schemas.openxmlformats.org/officeDocument/2006/relationships/image" Target="../media/image117.png"/><Relationship Id="rId226" Type="http://schemas.openxmlformats.org/officeDocument/2006/relationships/customXml" Target="../ink/ink748.xml"/><Relationship Id="rId247" Type="http://schemas.openxmlformats.org/officeDocument/2006/relationships/image" Target="../media/image137.png"/><Relationship Id="rId107" Type="http://schemas.openxmlformats.org/officeDocument/2006/relationships/customXml" Target="../ink/ink688.xml"/><Relationship Id="rId11" Type="http://schemas.openxmlformats.org/officeDocument/2006/relationships/image" Target="../media/image21.png"/><Relationship Id="rId32" Type="http://schemas.openxmlformats.org/officeDocument/2006/relationships/customXml" Target="../ink/ink650.xml"/><Relationship Id="rId53" Type="http://schemas.openxmlformats.org/officeDocument/2006/relationships/customXml" Target="../ink/ink661.xml"/><Relationship Id="rId74" Type="http://schemas.openxmlformats.org/officeDocument/2006/relationships/image" Target="../media/image52.png"/><Relationship Id="rId128" Type="http://schemas.openxmlformats.org/officeDocument/2006/relationships/image" Target="../media/image79.png"/><Relationship Id="rId149" Type="http://schemas.openxmlformats.org/officeDocument/2006/relationships/customXml" Target="../ink/ink709.xml"/><Relationship Id="rId5" Type="http://schemas.openxmlformats.org/officeDocument/2006/relationships/image" Target="../media/image18.png"/><Relationship Id="rId95" Type="http://schemas.openxmlformats.org/officeDocument/2006/relationships/customXml" Target="../ink/ink682.xml"/><Relationship Id="rId160" Type="http://schemas.openxmlformats.org/officeDocument/2006/relationships/image" Target="../media/image95.png"/><Relationship Id="rId181" Type="http://schemas.openxmlformats.org/officeDocument/2006/relationships/customXml" Target="../ink/ink725.xml"/><Relationship Id="rId216" Type="http://schemas.openxmlformats.org/officeDocument/2006/relationships/customXml" Target="../ink/ink743.xml"/><Relationship Id="rId237" Type="http://schemas.openxmlformats.org/officeDocument/2006/relationships/image" Target="../media/image132.png"/><Relationship Id="rId22" Type="http://schemas.openxmlformats.org/officeDocument/2006/relationships/customXml" Target="../ink/ink645.xml"/><Relationship Id="rId43" Type="http://schemas.openxmlformats.org/officeDocument/2006/relationships/customXml" Target="../ink/ink656.xml"/><Relationship Id="rId64" Type="http://schemas.openxmlformats.org/officeDocument/2006/relationships/image" Target="../media/image47.png"/><Relationship Id="rId118" Type="http://schemas.openxmlformats.org/officeDocument/2006/relationships/image" Target="../media/image74.png"/><Relationship Id="rId139" Type="http://schemas.openxmlformats.org/officeDocument/2006/relationships/customXml" Target="../ink/ink704.xml"/><Relationship Id="rId85" Type="http://schemas.openxmlformats.org/officeDocument/2006/relationships/customXml" Target="../ink/ink677.xml"/><Relationship Id="rId150" Type="http://schemas.openxmlformats.org/officeDocument/2006/relationships/image" Target="../media/image90.png"/><Relationship Id="rId171" Type="http://schemas.openxmlformats.org/officeDocument/2006/relationships/customXml" Target="../ink/ink720.xml"/><Relationship Id="rId192" Type="http://schemas.openxmlformats.org/officeDocument/2006/relationships/customXml" Target="../ink/ink731.xml"/><Relationship Id="rId206" Type="http://schemas.openxmlformats.org/officeDocument/2006/relationships/customXml" Target="../ink/ink738.xml"/><Relationship Id="rId227" Type="http://schemas.openxmlformats.org/officeDocument/2006/relationships/customXml" Target="../ink/ink749.xml"/><Relationship Id="rId12" Type="http://schemas.openxmlformats.org/officeDocument/2006/relationships/customXml" Target="../ink/ink640.xml"/><Relationship Id="rId33" Type="http://schemas.openxmlformats.org/officeDocument/2006/relationships/customXml" Target="../ink/ink651.xml"/><Relationship Id="rId108" Type="http://schemas.openxmlformats.org/officeDocument/2006/relationships/image" Target="../media/image69.png"/><Relationship Id="rId129" Type="http://schemas.openxmlformats.org/officeDocument/2006/relationships/customXml" Target="../ink/ink699.xml"/><Relationship Id="rId54" Type="http://schemas.openxmlformats.org/officeDocument/2006/relationships/image" Target="../media/image42.png"/><Relationship Id="rId75" Type="http://schemas.openxmlformats.org/officeDocument/2006/relationships/customXml" Target="../ink/ink672.xml"/><Relationship Id="rId96" Type="http://schemas.openxmlformats.org/officeDocument/2006/relationships/image" Target="../media/image63.png"/><Relationship Id="rId140" Type="http://schemas.openxmlformats.org/officeDocument/2006/relationships/image" Target="../media/image85.png"/><Relationship Id="rId161" Type="http://schemas.openxmlformats.org/officeDocument/2006/relationships/customXml" Target="../ink/ink715.xml"/><Relationship Id="rId182" Type="http://schemas.openxmlformats.org/officeDocument/2006/relationships/image" Target="../media/image106.png"/><Relationship Id="rId217" Type="http://schemas.openxmlformats.org/officeDocument/2006/relationships/image" Target="../media/image123.png"/><Relationship Id="rId6" Type="http://schemas.openxmlformats.org/officeDocument/2006/relationships/customXml" Target="../ink/ink637.xml"/><Relationship Id="rId238" Type="http://schemas.openxmlformats.org/officeDocument/2006/relationships/customXml" Target="../ink/ink755.xml"/><Relationship Id="rId23" Type="http://schemas.openxmlformats.org/officeDocument/2006/relationships/image" Target="../media/image27.png"/><Relationship Id="rId119" Type="http://schemas.openxmlformats.org/officeDocument/2006/relationships/customXml" Target="../ink/ink694.xml"/><Relationship Id="rId44" Type="http://schemas.openxmlformats.org/officeDocument/2006/relationships/image" Target="../media/image37.png"/><Relationship Id="rId65" Type="http://schemas.openxmlformats.org/officeDocument/2006/relationships/customXml" Target="../ink/ink667.xml"/><Relationship Id="rId86" Type="http://schemas.openxmlformats.org/officeDocument/2006/relationships/image" Target="../media/image58.png"/><Relationship Id="rId130" Type="http://schemas.openxmlformats.org/officeDocument/2006/relationships/image" Target="../media/image80.png"/><Relationship Id="rId151" Type="http://schemas.openxmlformats.org/officeDocument/2006/relationships/customXml" Target="../ink/ink710.xml"/><Relationship Id="rId172" Type="http://schemas.openxmlformats.org/officeDocument/2006/relationships/image" Target="../media/image101.png"/><Relationship Id="rId193" Type="http://schemas.openxmlformats.org/officeDocument/2006/relationships/image" Target="../media/image111.png"/><Relationship Id="rId207" Type="http://schemas.openxmlformats.org/officeDocument/2006/relationships/image" Target="../media/image118.png"/><Relationship Id="rId228" Type="http://schemas.openxmlformats.org/officeDocument/2006/relationships/image" Target="../media/image128.png"/><Relationship Id="rId13" Type="http://schemas.openxmlformats.org/officeDocument/2006/relationships/image" Target="../media/image22.png"/><Relationship Id="rId109" Type="http://schemas.openxmlformats.org/officeDocument/2006/relationships/customXml" Target="../ink/ink689.xml"/><Relationship Id="rId34" Type="http://schemas.openxmlformats.org/officeDocument/2006/relationships/image" Target="../media/image32.png"/><Relationship Id="rId55" Type="http://schemas.openxmlformats.org/officeDocument/2006/relationships/customXml" Target="../ink/ink662.xml"/><Relationship Id="rId76" Type="http://schemas.openxmlformats.org/officeDocument/2006/relationships/image" Target="../media/image53.png"/><Relationship Id="rId97" Type="http://schemas.openxmlformats.org/officeDocument/2006/relationships/customXml" Target="../ink/ink683.xml"/><Relationship Id="rId120" Type="http://schemas.openxmlformats.org/officeDocument/2006/relationships/image" Target="../media/image75.png"/><Relationship Id="rId141" Type="http://schemas.openxmlformats.org/officeDocument/2006/relationships/customXml" Target="../ink/ink705.xml"/><Relationship Id="rId7" Type="http://schemas.openxmlformats.org/officeDocument/2006/relationships/image" Target="../media/image19.png"/><Relationship Id="rId162" Type="http://schemas.openxmlformats.org/officeDocument/2006/relationships/image" Target="../media/image96.png"/><Relationship Id="rId183" Type="http://schemas.openxmlformats.org/officeDocument/2006/relationships/customXml" Target="../ink/ink726.xml"/><Relationship Id="rId218" Type="http://schemas.openxmlformats.org/officeDocument/2006/relationships/customXml" Target="../ink/ink744.xml"/><Relationship Id="rId239" Type="http://schemas.openxmlformats.org/officeDocument/2006/relationships/image" Target="../media/image133.png"/><Relationship Id="rId24" Type="http://schemas.openxmlformats.org/officeDocument/2006/relationships/customXml" Target="../ink/ink646.xml"/><Relationship Id="rId45" Type="http://schemas.openxmlformats.org/officeDocument/2006/relationships/customXml" Target="../ink/ink657.xml"/><Relationship Id="rId66" Type="http://schemas.openxmlformats.org/officeDocument/2006/relationships/image" Target="../media/image48.png"/><Relationship Id="rId87" Type="http://schemas.openxmlformats.org/officeDocument/2006/relationships/customXml" Target="../ink/ink678.xml"/><Relationship Id="rId110" Type="http://schemas.openxmlformats.org/officeDocument/2006/relationships/image" Target="../media/image70.png"/><Relationship Id="rId131" Type="http://schemas.openxmlformats.org/officeDocument/2006/relationships/customXml" Target="../ink/ink700.xml"/><Relationship Id="rId152" Type="http://schemas.openxmlformats.org/officeDocument/2006/relationships/image" Target="../media/image91.png"/><Relationship Id="rId173" Type="http://schemas.openxmlformats.org/officeDocument/2006/relationships/customXml" Target="../ink/ink721.xml"/><Relationship Id="rId194" Type="http://schemas.openxmlformats.org/officeDocument/2006/relationships/customXml" Target="../ink/ink732.xml"/><Relationship Id="rId208" Type="http://schemas.openxmlformats.org/officeDocument/2006/relationships/customXml" Target="../ink/ink739.xml"/><Relationship Id="rId229" Type="http://schemas.openxmlformats.org/officeDocument/2006/relationships/customXml" Target="../ink/ink750.xml"/><Relationship Id="rId240" Type="http://schemas.openxmlformats.org/officeDocument/2006/relationships/customXml" Target="../ink/ink756.xml"/><Relationship Id="rId14" Type="http://schemas.openxmlformats.org/officeDocument/2006/relationships/customXml" Target="../ink/ink641.xml"/><Relationship Id="rId35" Type="http://schemas.openxmlformats.org/officeDocument/2006/relationships/customXml" Target="../ink/ink652.xml"/><Relationship Id="rId56" Type="http://schemas.openxmlformats.org/officeDocument/2006/relationships/image" Target="../media/image43.png"/><Relationship Id="rId77" Type="http://schemas.openxmlformats.org/officeDocument/2006/relationships/customXml" Target="../ink/ink673.xml"/><Relationship Id="rId100" Type="http://schemas.openxmlformats.org/officeDocument/2006/relationships/image" Target="../media/image65.png"/><Relationship Id="rId8" Type="http://schemas.openxmlformats.org/officeDocument/2006/relationships/customXml" Target="../ink/ink638.xml"/><Relationship Id="rId98" Type="http://schemas.openxmlformats.org/officeDocument/2006/relationships/image" Target="../media/image64.png"/><Relationship Id="rId121" Type="http://schemas.openxmlformats.org/officeDocument/2006/relationships/customXml" Target="../ink/ink695.xml"/><Relationship Id="rId142" Type="http://schemas.openxmlformats.org/officeDocument/2006/relationships/image" Target="../media/image86.png"/><Relationship Id="rId163" Type="http://schemas.openxmlformats.org/officeDocument/2006/relationships/customXml" Target="../ink/ink716.xml"/><Relationship Id="rId184" Type="http://schemas.openxmlformats.org/officeDocument/2006/relationships/customXml" Target="../ink/ink727.xml"/><Relationship Id="rId219" Type="http://schemas.openxmlformats.org/officeDocument/2006/relationships/image" Target="../media/image124.png"/><Relationship Id="rId230" Type="http://schemas.openxmlformats.org/officeDocument/2006/relationships/customXml" Target="../ink/ink751.xml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668.xml"/><Relationship Id="rId88" Type="http://schemas.openxmlformats.org/officeDocument/2006/relationships/image" Target="../media/image59.png"/><Relationship Id="rId111" Type="http://schemas.openxmlformats.org/officeDocument/2006/relationships/customXml" Target="../ink/ink690.xml"/><Relationship Id="rId132" Type="http://schemas.openxmlformats.org/officeDocument/2006/relationships/image" Target="../media/image81.png"/><Relationship Id="rId153" Type="http://schemas.openxmlformats.org/officeDocument/2006/relationships/customXml" Target="../ink/ink711.xml"/><Relationship Id="rId174" Type="http://schemas.openxmlformats.org/officeDocument/2006/relationships/image" Target="../media/image102.png"/><Relationship Id="rId195" Type="http://schemas.openxmlformats.org/officeDocument/2006/relationships/image" Target="../media/image112.png"/><Relationship Id="rId209" Type="http://schemas.openxmlformats.org/officeDocument/2006/relationships/image" Target="../media/image119.png"/><Relationship Id="rId220" Type="http://schemas.openxmlformats.org/officeDocument/2006/relationships/customXml" Target="../ink/ink745.xml"/><Relationship Id="rId241" Type="http://schemas.openxmlformats.org/officeDocument/2006/relationships/image" Target="../media/image134.png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663.xml"/><Relationship Id="rId10" Type="http://schemas.openxmlformats.org/officeDocument/2006/relationships/customXml" Target="../ink/ink639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671.xml"/><Relationship Id="rId78" Type="http://schemas.openxmlformats.org/officeDocument/2006/relationships/image" Target="../media/image54.png"/><Relationship Id="rId94" Type="http://schemas.openxmlformats.org/officeDocument/2006/relationships/image" Target="../media/image62.png"/><Relationship Id="rId99" Type="http://schemas.openxmlformats.org/officeDocument/2006/relationships/customXml" Target="../ink/ink684.xml"/><Relationship Id="rId101" Type="http://schemas.openxmlformats.org/officeDocument/2006/relationships/customXml" Target="../ink/ink685.xml"/><Relationship Id="rId122" Type="http://schemas.openxmlformats.org/officeDocument/2006/relationships/image" Target="../media/image76.png"/><Relationship Id="rId143" Type="http://schemas.openxmlformats.org/officeDocument/2006/relationships/customXml" Target="../ink/ink706.xml"/><Relationship Id="rId148" Type="http://schemas.openxmlformats.org/officeDocument/2006/relationships/image" Target="../media/image89.png"/><Relationship Id="rId164" Type="http://schemas.openxmlformats.org/officeDocument/2006/relationships/image" Target="../media/image97.png"/><Relationship Id="rId169" Type="http://schemas.openxmlformats.org/officeDocument/2006/relationships/customXml" Target="../ink/ink719.xml"/><Relationship Id="rId185" Type="http://schemas.openxmlformats.org/officeDocument/2006/relationships/image" Target="../media/image107.png"/><Relationship Id="rId4" Type="http://schemas.openxmlformats.org/officeDocument/2006/relationships/customXml" Target="../ink/ink636.xml"/><Relationship Id="rId9" Type="http://schemas.openxmlformats.org/officeDocument/2006/relationships/image" Target="../media/image20.png"/><Relationship Id="rId180" Type="http://schemas.openxmlformats.org/officeDocument/2006/relationships/image" Target="../media/image105.png"/><Relationship Id="rId210" Type="http://schemas.openxmlformats.org/officeDocument/2006/relationships/customXml" Target="../ink/ink740.xml"/><Relationship Id="rId215" Type="http://schemas.openxmlformats.org/officeDocument/2006/relationships/image" Target="../media/image122.png"/><Relationship Id="rId236" Type="http://schemas.openxmlformats.org/officeDocument/2006/relationships/customXml" Target="../ink/ink754.xml"/><Relationship Id="rId26" Type="http://schemas.openxmlformats.org/officeDocument/2006/relationships/customXml" Target="../ink/ink647.xml"/><Relationship Id="rId231" Type="http://schemas.openxmlformats.org/officeDocument/2006/relationships/image" Target="../media/image129.png"/><Relationship Id="rId47" Type="http://schemas.openxmlformats.org/officeDocument/2006/relationships/customXml" Target="../ink/ink658.xml"/><Relationship Id="rId68" Type="http://schemas.openxmlformats.org/officeDocument/2006/relationships/image" Target="../media/image49.png"/><Relationship Id="rId89" Type="http://schemas.openxmlformats.org/officeDocument/2006/relationships/customXml" Target="../ink/ink679.xml"/><Relationship Id="rId112" Type="http://schemas.openxmlformats.org/officeDocument/2006/relationships/image" Target="../media/image71.png"/><Relationship Id="rId133" Type="http://schemas.openxmlformats.org/officeDocument/2006/relationships/customXml" Target="../ink/ink701.xml"/><Relationship Id="rId154" Type="http://schemas.openxmlformats.org/officeDocument/2006/relationships/image" Target="../media/image92.png"/><Relationship Id="rId175" Type="http://schemas.openxmlformats.org/officeDocument/2006/relationships/customXml" Target="../ink/ink722.xml"/><Relationship Id="rId196" Type="http://schemas.openxmlformats.org/officeDocument/2006/relationships/customXml" Target="../ink/ink733.xml"/><Relationship Id="rId200" Type="http://schemas.openxmlformats.org/officeDocument/2006/relationships/customXml" Target="../ink/ink735.xml"/><Relationship Id="rId16" Type="http://schemas.openxmlformats.org/officeDocument/2006/relationships/customXml" Target="../ink/ink642.xml"/><Relationship Id="rId221" Type="http://schemas.openxmlformats.org/officeDocument/2006/relationships/image" Target="../media/image125.png"/><Relationship Id="rId242" Type="http://schemas.openxmlformats.org/officeDocument/2006/relationships/customXml" Target="../ink/ink757.xml"/><Relationship Id="rId37" Type="http://schemas.openxmlformats.org/officeDocument/2006/relationships/customXml" Target="../ink/ink653.xml"/><Relationship Id="rId58" Type="http://schemas.openxmlformats.org/officeDocument/2006/relationships/image" Target="../media/image44.png"/><Relationship Id="rId79" Type="http://schemas.openxmlformats.org/officeDocument/2006/relationships/customXml" Target="../ink/ink674.xml"/><Relationship Id="rId102" Type="http://schemas.openxmlformats.org/officeDocument/2006/relationships/image" Target="../media/image66.png"/><Relationship Id="rId123" Type="http://schemas.openxmlformats.org/officeDocument/2006/relationships/customXml" Target="../ink/ink696.xml"/><Relationship Id="rId144" Type="http://schemas.openxmlformats.org/officeDocument/2006/relationships/image" Target="../media/image87.png"/><Relationship Id="rId90" Type="http://schemas.openxmlformats.org/officeDocument/2006/relationships/image" Target="../media/image60.png"/><Relationship Id="rId165" Type="http://schemas.openxmlformats.org/officeDocument/2006/relationships/customXml" Target="../ink/ink717.xml"/><Relationship Id="rId186" Type="http://schemas.openxmlformats.org/officeDocument/2006/relationships/customXml" Target="../ink/ink728.xml"/><Relationship Id="rId211" Type="http://schemas.openxmlformats.org/officeDocument/2006/relationships/image" Target="../media/image120.png"/><Relationship Id="rId232" Type="http://schemas.openxmlformats.org/officeDocument/2006/relationships/customXml" Target="../ink/ink752.xml"/><Relationship Id="rId27" Type="http://schemas.openxmlformats.org/officeDocument/2006/relationships/image" Target="../media/image29.png"/><Relationship Id="rId48" Type="http://schemas.openxmlformats.org/officeDocument/2006/relationships/image" Target="../media/image39.png"/><Relationship Id="rId69" Type="http://schemas.openxmlformats.org/officeDocument/2006/relationships/customXml" Target="../ink/ink669.xml"/><Relationship Id="rId113" Type="http://schemas.openxmlformats.org/officeDocument/2006/relationships/customXml" Target="../ink/ink691.xml"/><Relationship Id="rId134" Type="http://schemas.openxmlformats.org/officeDocument/2006/relationships/image" Target="../media/image82.png"/><Relationship Id="rId80" Type="http://schemas.openxmlformats.org/officeDocument/2006/relationships/image" Target="../media/image55.png"/><Relationship Id="rId155" Type="http://schemas.openxmlformats.org/officeDocument/2006/relationships/customXml" Target="../ink/ink712.xml"/><Relationship Id="rId176" Type="http://schemas.openxmlformats.org/officeDocument/2006/relationships/image" Target="../media/image103.png"/><Relationship Id="rId197" Type="http://schemas.openxmlformats.org/officeDocument/2006/relationships/image" Target="../media/image113.png"/><Relationship Id="rId201" Type="http://schemas.openxmlformats.org/officeDocument/2006/relationships/image" Target="../media/image115.png"/><Relationship Id="rId222" Type="http://schemas.openxmlformats.org/officeDocument/2006/relationships/customXml" Target="../ink/ink746.xml"/><Relationship Id="rId243" Type="http://schemas.openxmlformats.org/officeDocument/2006/relationships/image" Target="../media/image135.png"/><Relationship Id="rId17" Type="http://schemas.openxmlformats.org/officeDocument/2006/relationships/image" Target="../media/image24.png"/><Relationship Id="rId38" Type="http://schemas.openxmlformats.org/officeDocument/2006/relationships/image" Target="../media/image34.png"/><Relationship Id="rId59" Type="http://schemas.openxmlformats.org/officeDocument/2006/relationships/customXml" Target="../ink/ink664.xml"/><Relationship Id="rId103" Type="http://schemas.openxmlformats.org/officeDocument/2006/relationships/customXml" Target="../ink/ink686.xml"/><Relationship Id="rId124" Type="http://schemas.openxmlformats.org/officeDocument/2006/relationships/image" Target="../media/image77.png"/><Relationship Id="rId70" Type="http://schemas.openxmlformats.org/officeDocument/2006/relationships/image" Target="../media/image50.png"/><Relationship Id="rId91" Type="http://schemas.openxmlformats.org/officeDocument/2006/relationships/customXml" Target="../ink/ink680.xml"/><Relationship Id="rId145" Type="http://schemas.openxmlformats.org/officeDocument/2006/relationships/customXml" Target="../ink/ink707.xml"/><Relationship Id="rId166" Type="http://schemas.openxmlformats.org/officeDocument/2006/relationships/image" Target="../media/image98.png"/><Relationship Id="rId187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41.xml"/><Relationship Id="rId233" Type="http://schemas.openxmlformats.org/officeDocument/2006/relationships/image" Target="../media/image130.png"/><Relationship Id="rId28" Type="http://schemas.openxmlformats.org/officeDocument/2006/relationships/customXml" Target="../ink/ink648.xml"/><Relationship Id="rId49" Type="http://schemas.openxmlformats.org/officeDocument/2006/relationships/customXml" Target="../ink/ink659.xml"/><Relationship Id="rId114" Type="http://schemas.openxmlformats.org/officeDocument/2006/relationships/image" Target="../media/image72.png"/><Relationship Id="rId60" Type="http://schemas.openxmlformats.org/officeDocument/2006/relationships/image" Target="../media/image45.png"/><Relationship Id="rId81" Type="http://schemas.openxmlformats.org/officeDocument/2006/relationships/customXml" Target="../ink/ink675.xml"/><Relationship Id="rId135" Type="http://schemas.openxmlformats.org/officeDocument/2006/relationships/customXml" Target="../ink/ink702.xml"/><Relationship Id="rId156" Type="http://schemas.openxmlformats.org/officeDocument/2006/relationships/image" Target="../media/image93.png"/><Relationship Id="rId177" Type="http://schemas.openxmlformats.org/officeDocument/2006/relationships/customXml" Target="../ink/ink723.xml"/><Relationship Id="rId198" Type="http://schemas.openxmlformats.org/officeDocument/2006/relationships/customXml" Target="../ink/ink734.xml"/><Relationship Id="rId202" Type="http://schemas.openxmlformats.org/officeDocument/2006/relationships/customXml" Target="../ink/ink736.xml"/><Relationship Id="rId223" Type="http://schemas.openxmlformats.org/officeDocument/2006/relationships/image" Target="../media/image126.png"/><Relationship Id="rId244" Type="http://schemas.openxmlformats.org/officeDocument/2006/relationships/customXml" Target="../ink/ink758.xml"/><Relationship Id="rId18" Type="http://schemas.openxmlformats.org/officeDocument/2006/relationships/customXml" Target="../ink/ink643.xml"/><Relationship Id="rId39" Type="http://schemas.openxmlformats.org/officeDocument/2006/relationships/customXml" Target="../ink/ink654.xml"/><Relationship Id="rId50" Type="http://schemas.openxmlformats.org/officeDocument/2006/relationships/image" Target="../media/image40.png"/><Relationship Id="rId104" Type="http://schemas.openxmlformats.org/officeDocument/2006/relationships/image" Target="../media/image67.png"/><Relationship Id="rId125" Type="http://schemas.openxmlformats.org/officeDocument/2006/relationships/customXml" Target="../ink/ink697.xml"/><Relationship Id="rId146" Type="http://schemas.openxmlformats.org/officeDocument/2006/relationships/image" Target="../media/image88.png"/><Relationship Id="rId167" Type="http://schemas.openxmlformats.org/officeDocument/2006/relationships/customXml" Target="../ink/ink718.xml"/><Relationship Id="rId188" Type="http://schemas.openxmlformats.org/officeDocument/2006/relationships/customXml" Target="../ink/ink729.xml"/><Relationship Id="rId71" Type="http://schemas.openxmlformats.org/officeDocument/2006/relationships/customXml" Target="../ink/ink670.xml"/><Relationship Id="rId92" Type="http://schemas.openxmlformats.org/officeDocument/2006/relationships/image" Target="../media/image61.png"/><Relationship Id="rId213" Type="http://schemas.openxmlformats.org/officeDocument/2006/relationships/image" Target="../media/image121.png"/><Relationship Id="rId234" Type="http://schemas.openxmlformats.org/officeDocument/2006/relationships/customXml" Target="../ink/ink753.xml"/><Relationship Id="rId2" Type="http://schemas.openxmlformats.org/officeDocument/2006/relationships/customXml" Target="../ink/ink635.xml"/><Relationship Id="rId29" Type="http://schemas.openxmlformats.org/officeDocument/2006/relationships/image" Target="../media/image30.png"/><Relationship Id="rId40" Type="http://schemas.openxmlformats.org/officeDocument/2006/relationships/image" Target="../media/image35.png"/><Relationship Id="rId115" Type="http://schemas.openxmlformats.org/officeDocument/2006/relationships/customXml" Target="../ink/ink692.xml"/><Relationship Id="rId136" Type="http://schemas.openxmlformats.org/officeDocument/2006/relationships/image" Target="../media/image83.png"/><Relationship Id="rId157" Type="http://schemas.openxmlformats.org/officeDocument/2006/relationships/customXml" Target="../ink/ink713.xml"/><Relationship Id="rId178" Type="http://schemas.openxmlformats.org/officeDocument/2006/relationships/image" Target="../media/image104.png"/><Relationship Id="rId61" Type="http://schemas.openxmlformats.org/officeDocument/2006/relationships/customXml" Target="../ink/ink665.xml"/><Relationship Id="rId82" Type="http://schemas.openxmlformats.org/officeDocument/2006/relationships/image" Target="../media/image56.png"/><Relationship Id="rId199" Type="http://schemas.openxmlformats.org/officeDocument/2006/relationships/image" Target="../media/image114.png"/><Relationship Id="rId203" Type="http://schemas.openxmlformats.org/officeDocument/2006/relationships/image" Target="../media/image116.png"/><Relationship Id="rId19" Type="http://schemas.openxmlformats.org/officeDocument/2006/relationships/image" Target="../media/image25.png"/><Relationship Id="rId224" Type="http://schemas.openxmlformats.org/officeDocument/2006/relationships/customXml" Target="../ink/ink747.xml"/><Relationship Id="rId245" Type="http://schemas.openxmlformats.org/officeDocument/2006/relationships/image" Target="../media/image136.png"/><Relationship Id="rId30" Type="http://schemas.openxmlformats.org/officeDocument/2006/relationships/customXml" Target="../ink/ink649.xml"/><Relationship Id="rId105" Type="http://schemas.openxmlformats.org/officeDocument/2006/relationships/customXml" Target="../ink/ink687.xml"/><Relationship Id="rId126" Type="http://schemas.openxmlformats.org/officeDocument/2006/relationships/image" Target="../media/image78.png"/><Relationship Id="rId147" Type="http://schemas.openxmlformats.org/officeDocument/2006/relationships/customXml" Target="../ink/ink708.xml"/><Relationship Id="rId168" Type="http://schemas.openxmlformats.org/officeDocument/2006/relationships/image" Target="../media/image99.png"/><Relationship Id="rId51" Type="http://schemas.openxmlformats.org/officeDocument/2006/relationships/customXml" Target="../ink/ink660.xml"/><Relationship Id="rId72" Type="http://schemas.openxmlformats.org/officeDocument/2006/relationships/image" Target="../media/image51.png"/><Relationship Id="rId93" Type="http://schemas.openxmlformats.org/officeDocument/2006/relationships/customXml" Target="../ink/ink681.xml"/><Relationship Id="rId189" Type="http://schemas.openxmlformats.org/officeDocument/2006/relationships/image" Target="../media/image109.png"/><Relationship Id="rId3" Type="http://schemas.openxmlformats.org/officeDocument/2006/relationships/image" Target="../media/image17.png"/><Relationship Id="rId214" Type="http://schemas.openxmlformats.org/officeDocument/2006/relationships/customXml" Target="../ink/ink742.xml"/><Relationship Id="rId235" Type="http://schemas.openxmlformats.org/officeDocument/2006/relationships/image" Target="../media/image131.png"/><Relationship Id="rId116" Type="http://schemas.openxmlformats.org/officeDocument/2006/relationships/image" Target="../media/image73.png"/><Relationship Id="rId137" Type="http://schemas.openxmlformats.org/officeDocument/2006/relationships/customXml" Target="../ink/ink703.xml"/><Relationship Id="rId158" Type="http://schemas.openxmlformats.org/officeDocument/2006/relationships/image" Target="../media/image94.png"/><Relationship Id="rId20" Type="http://schemas.openxmlformats.org/officeDocument/2006/relationships/customXml" Target="../ink/ink644.xml"/><Relationship Id="rId41" Type="http://schemas.openxmlformats.org/officeDocument/2006/relationships/customXml" Target="../ink/ink655.xml"/><Relationship Id="rId62" Type="http://schemas.openxmlformats.org/officeDocument/2006/relationships/image" Target="../media/image46.png"/><Relationship Id="rId83" Type="http://schemas.openxmlformats.org/officeDocument/2006/relationships/customXml" Target="../ink/ink676.xml"/><Relationship Id="rId179" Type="http://schemas.openxmlformats.org/officeDocument/2006/relationships/customXml" Target="../ink/ink724.xml"/><Relationship Id="rId190" Type="http://schemas.openxmlformats.org/officeDocument/2006/relationships/customXml" Target="../ink/ink730.xml"/><Relationship Id="rId204" Type="http://schemas.openxmlformats.org/officeDocument/2006/relationships/customXml" Target="../ink/ink737.xml"/><Relationship Id="rId225" Type="http://schemas.openxmlformats.org/officeDocument/2006/relationships/image" Target="../media/image127.png"/><Relationship Id="rId246" Type="http://schemas.openxmlformats.org/officeDocument/2006/relationships/customXml" Target="../ink/ink759.xml"/><Relationship Id="rId106" Type="http://schemas.openxmlformats.org/officeDocument/2006/relationships/image" Target="../media/image68.png"/><Relationship Id="rId127" Type="http://schemas.openxmlformats.org/officeDocument/2006/relationships/customXml" Target="../ink/ink698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18.xml"/><Relationship Id="rId21" Type="http://schemas.openxmlformats.org/officeDocument/2006/relationships/image" Target="../media/image26.png"/><Relationship Id="rId42" Type="http://schemas.openxmlformats.org/officeDocument/2006/relationships/image" Target="../media/image36.png"/><Relationship Id="rId63" Type="http://schemas.openxmlformats.org/officeDocument/2006/relationships/customXml" Target="../ink/ink791.xml"/><Relationship Id="rId84" Type="http://schemas.openxmlformats.org/officeDocument/2006/relationships/image" Target="../media/image57.png"/><Relationship Id="rId138" Type="http://schemas.openxmlformats.org/officeDocument/2006/relationships/image" Target="../media/image84.png"/><Relationship Id="rId159" Type="http://schemas.openxmlformats.org/officeDocument/2006/relationships/customXml" Target="../ink/ink839.xml"/><Relationship Id="rId170" Type="http://schemas.openxmlformats.org/officeDocument/2006/relationships/image" Target="../media/image100.png"/><Relationship Id="rId191" Type="http://schemas.openxmlformats.org/officeDocument/2006/relationships/image" Target="../media/image110.png"/><Relationship Id="rId205" Type="http://schemas.openxmlformats.org/officeDocument/2006/relationships/image" Target="../media/image117.png"/><Relationship Id="rId226" Type="http://schemas.openxmlformats.org/officeDocument/2006/relationships/customXml" Target="../ink/ink873.xml"/><Relationship Id="rId247" Type="http://schemas.openxmlformats.org/officeDocument/2006/relationships/image" Target="../media/image137.png"/><Relationship Id="rId107" Type="http://schemas.openxmlformats.org/officeDocument/2006/relationships/customXml" Target="../ink/ink813.xml"/><Relationship Id="rId11" Type="http://schemas.openxmlformats.org/officeDocument/2006/relationships/image" Target="../media/image21.png"/><Relationship Id="rId32" Type="http://schemas.openxmlformats.org/officeDocument/2006/relationships/customXml" Target="../ink/ink775.xml"/><Relationship Id="rId53" Type="http://schemas.openxmlformats.org/officeDocument/2006/relationships/customXml" Target="../ink/ink786.xml"/><Relationship Id="rId74" Type="http://schemas.openxmlformats.org/officeDocument/2006/relationships/image" Target="../media/image52.png"/><Relationship Id="rId128" Type="http://schemas.openxmlformats.org/officeDocument/2006/relationships/image" Target="../media/image79.png"/><Relationship Id="rId149" Type="http://schemas.openxmlformats.org/officeDocument/2006/relationships/customXml" Target="../ink/ink834.xml"/><Relationship Id="rId5" Type="http://schemas.openxmlformats.org/officeDocument/2006/relationships/image" Target="../media/image18.png"/><Relationship Id="rId95" Type="http://schemas.openxmlformats.org/officeDocument/2006/relationships/customXml" Target="../ink/ink807.xml"/><Relationship Id="rId160" Type="http://schemas.openxmlformats.org/officeDocument/2006/relationships/image" Target="../media/image95.png"/><Relationship Id="rId181" Type="http://schemas.openxmlformats.org/officeDocument/2006/relationships/customXml" Target="../ink/ink850.xml"/><Relationship Id="rId216" Type="http://schemas.openxmlformats.org/officeDocument/2006/relationships/customXml" Target="../ink/ink868.xml"/><Relationship Id="rId237" Type="http://schemas.openxmlformats.org/officeDocument/2006/relationships/image" Target="../media/image132.png"/><Relationship Id="rId22" Type="http://schemas.openxmlformats.org/officeDocument/2006/relationships/customXml" Target="../ink/ink770.xml"/><Relationship Id="rId43" Type="http://schemas.openxmlformats.org/officeDocument/2006/relationships/customXml" Target="../ink/ink781.xml"/><Relationship Id="rId64" Type="http://schemas.openxmlformats.org/officeDocument/2006/relationships/image" Target="../media/image47.png"/><Relationship Id="rId118" Type="http://schemas.openxmlformats.org/officeDocument/2006/relationships/image" Target="../media/image74.png"/><Relationship Id="rId139" Type="http://schemas.openxmlformats.org/officeDocument/2006/relationships/customXml" Target="../ink/ink829.xml"/><Relationship Id="rId85" Type="http://schemas.openxmlformats.org/officeDocument/2006/relationships/customXml" Target="../ink/ink802.xml"/><Relationship Id="rId150" Type="http://schemas.openxmlformats.org/officeDocument/2006/relationships/image" Target="../media/image90.png"/><Relationship Id="rId171" Type="http://schemas.openxmlformats.org/officeDocument/2006/relationships/customXml" Target="../ink/ink845.xml"/><Relationship Id="rId192" Type="http://schemas.openxmlformats.org/officeDocument/2006/relationships/customXml" Target="../ink/ink856.xml"/><Relationship Id="rId206" Type="http://schemas.openxmlformats.org/officeDocument/2006/relationships/customXml" Target="../ink/ink863.xml"/><Relationship Id="rId227" Type="http://schemas.openxmlformats.org/officeDocument/2006/relationships/customXml" Target="../ink/ink874.xml"/><Relationship Id="rId248" Type="http://schemas.openxmlformats.org/officeDocument/2006/relationships/customXml" Target="../ink/ink885.xml"/><Relationship Id="rId12" Type="http://schemas.openxmlformats.org/officeDocument/2006/relationships/customXml" Target="../ink/ink765.xml"/><Relationship Id="rId33" Type="http://schemas.openxmlformats.org/officeDocument/2006/relationships/customXml" Target="../ink/ink776.xml"/><Relationship Id="rId108" Type="http://schemas.openxmlformats.org/officeDocument/2006/relationships/image" Target="../media/image69.png"/><Relationship Id="rId129" Type="http://schemas.openxmlformats.org/officeDocument/2006/relationships/customXml" Target="../ink/ink824.xml"/><Relationship Id="rId54" Type="http://schemas.openxmlformats.org/officeDocument/2006/relationships/image" Target="../media/image42.png"/><Relationship Id="rId75" Type="http://schemas.openxmlformats.org/officeDocument/2006/relationships/customXml" Target="../ink/ink797.xml"/><Relationship Id="rId96" Type="http://schemas.openxmlformats.org/officeDocument/2006/relationships/image" Target="../media/image63.png"/><Relationship Id="rId140" Type="http://schemas.openxmlformats.org/officeDocument/2006/relationships/image" Target="../media/image85.png"/><Relationship Id="rId161" Type="http://schemas.openxmlformats.org/officeDocument/2006/relationships/customXml" Target="../ink/ink840.xml"/><Relationship Id="rId182" Type="http://schemas.openxmlformats.org/officeDocument/2006/relationships/image" Target="../media/image106.png"/><Relationship Id="rId217" Type="http://schemas.openxmlformats.org/officeDocument/2006/relationships/image" Target="../media/image123.png"/><Relationship Id="rId6" Type="http://schemas.openxmlformats.org/officeDocument/2006/relationships/customXml" Target="../ink/ink762.xml"/><Relationship Id="rId238" Type="http://schemas.openxmlformats.org/officeDocument/2006/relationships/customXml" Target="../ink/ink880.xml"/><Relationship Id="rId23" Type="http://schemas.openxmlformats.org/officeDocument/2006/relationships/image" Target="../media/image27.png"/><Relationship Id="rId119" Type="http://schemas.openxmlformats.org/officeDocument/2006/relationships/customXml" Target="../ink/ink819.xml"/><Relationship Id="rId44" Type="http://schemas.openxmlformats.org/officeDocument/2006/relationships/image" Target="../media/image37.png"/><Relationship Id="rId65" Type="http://schemas.openxmlformats.org/officeDocument/2006/relationships/customXml" Target="../ink/ink792.xml"/><Relationship Id="rId86" Type="http://schemas.openxmlformats.org/officeDocument/2006/relationships/image" Target="../media/image58.png"/><Relationship Id="rId130" Type="http://schemas.openxmlformats.org/officeDocument/2006/relationships/image" Target="../media/image80.png"/><Relationship Id="rId151" Type="http://schemas.openxmlformats.org/officeDocument/2006/relationships/customXml" Target="../ink/ink835.xml"/><Relationship Id="rId172" Type="http://schemas.openxmlformats.org/officeDocument/2006/relationships/image" Target="../media/image101.png"/><Relationship Id="rId193" Type="http://schemas.openxmlformats.org/officeDocument/2006/relationships/image" Target="../media/image111.png"/><Relationship Id="rId207" Type="http://schemas.openxmlformats.org/officeDocument/2006/relationships/image" Target="../media/image118.png"/><Relationship Id="rId228" Type="http://schemas.openxmlformats.org/officeDocument/2006/relationships/image" Target="../media/image128.png"/><Relationship Id="rId249" Type="http://schemas.openxmlformats.org/officeDocument/2006/relationships/image" Target="../media/image138.png"/><Relationship Id="rId13" Type="http://schemas.openxmlformats.org/officeDocument/2006/relationships/image" Target="../media/image22.png"/><Relationship Id="rId109" Type="http://schemas.openxmlformats.org/officeDocument/2006/relationships/customXml" Target="../ink/ink814.xml"/><Relationship Id="rId34" Type="http://schemas.openxmlformats.org/officeDocument/2006/relationships/image" Target="../media/image32.png"/><Relationship Id="rId55" Type="http://schemas.openxmlformats.org/officeDocument/2006/relationships/customXml" Target="../ink/ink787.xml"/><Relationship Id="rId76" Type="http://schemas.openxmlformats.org/officeDocument/2006/relationships/image" Target="../media/image53.png"/><Relationship Id="rId97" Type="http://schemas.openxmlformats.org/officeDocument/2006/relationships/customXml" Target="../ink/ink808.xml"/><Relationship Id="rId120" Type="http://schemas.openxmlformats.org/officeDocument/2006/relationships/image" Target="../media/image75.png"/><Relationship Id="rId141" Type="http://schemas.openxmlformats.org/officeDocument/2006/relationships/customXml" Target="../ink/ink830.xml"/><Relationship Id="rId7" Type="http://schemas.openxmlformats.org/officeDocument/2006/relationships/image" Target="../media/image19.png"/><Relationship Id="rId162" Type="http://schemas.openxmlformats.org/officeDocument/2006/relationships/image" Target="../media/image96.png"/><Relationship Id="rId183" Type="http://schemas.openxmlformats.org/officeDocument/2006/relationships/customXml" Target="../ink/ink851.xml"/><Relationship Id="rId218" Type="http://schemas.openxmlformats.org/officeDocument/2006/relationships/customXml" Target="../ink/ink869.xml"/><Relationship Id="rId239" Type="http://schemas.openxmlformats.org/officeDocument/2006/relationships/image" Target="../media/image133.png"/><Relationship Id="rId250" Type="http://schemas.openxmlformats.org/officeDocument/2006/relationships/customXml" Target="../ink/ink886.xml"/><Relationship Id="rId24" Type="http://schemas.openxmlformats.org/officeDocument/2006/relationships/customXml" Target="../ink/ink771.xml"/><Relationship Id="rId45" Type="http://schemas.openxmlformats.org/officeDocument/2006/relationships/customXml" Target="../ink/ink782.xml"/><Relationship Id="rId66" Type="http://schemas.openxmlformats.org/officeDocument/2006/relationships/image" Target="../media/image48.png"/><Relationship Id="rId87" Type="http://schemas.openxmlformats.org/officeDocument/2006/relationships/customXml" Target="../ink/ink803.xml"/><Relationship Id="rId110" Type="http://schemas.openxmlformats.org/officeDocument/2006/relationships/image" Target="../media/image70.png"/><Relationship Id="rId131" Type="http://schemas.openxmlformats.org/officeDocument/2006/relationships/customXml" Target="../ink/ink825.xml"/><Relationship Id="rId152" Type="http://schemas.openxmlformats.org/officeDocument/2006/relationships/image" Target="../media/image91.png"/><Relationship Id="rId173" Type="http://schemas.openxmlformats.org/officeDocument/2006/relationships/customXml" Target="../ink/ink846.xml"/><Relationship Id="rId194" Type="http://schemas.openxmlformats.org/officeDocument/2006/relationships/customXml" Target="../ink/ink857.xml"/><Relationship Id="rId208" Type="http://schemas.openxmlformats.org/officeDocument/2006/relationships/customXml" Target="../ink/ink864.xml"/><Relationship Id="rId229" Type="http://schemas.openxmlformats.org/officeDocument/2006/relationships/customXml" Target="../ink/ink875.xml"/><Relationship Id="rId240" Type="http://schemas.openxmlformats.org/officeDocument/2006/relationships/customXml" Target="../ink/ink881.xml"/><Relationship Id="rId14" Type="http://schemas.openxmlformats.org/officeDocument/2006/relationships/customXml" Target="../ink/ink766.xml"/><Relationship Id="rId35" Type="http://schemas.openxmlformats.org/officeDocument/2006/relationships/customXml" Target="../ink/ink777.xml"/><Relationship Id="rId56" Type="http://schemas.openxmlformats.org/officeDocument/2006/relationships/image" Target="../media/image43.png"/><Relationship Id="rId77" Type="http://schemas.openxmlformats.org/officeDocument/2006/relationships/customXml" Target="../ink/ink798.xml"/><Relationship Id="rId100" Type="http://schemas.openxmlformats.org/officeDocument/2006/relationships/image" Target="../media/image65.png"/><Relationship Id="rId8" Type="http://schemas.openxmlformats.org/officeDocument/2006/relationships/customXml" Target="../ink/ink763.xml"/><Relationship Id="rId98" Type="http://schemas.openxmlformats.org/officeDocument/2006/relationships/image" Target="../media/image64.png"/><Relationship Id="rId121" Type="http://schemas.openxmlformats.org/officeDocument/2006/relationships/customXml" Target="../ink/ink820.xml"/><Relationship Id="rId142" Type="http://schemas.openxmlformats.org/officeDocument/2006/relationships/image" Target="../media/image86.png"/><Relationship Id="rId163" Type="http://schemas.openxmlformats.org/officeDocument/2006/relationships/customXml" Target="../ink/ink841.xml"/><Relationship Id="rId184" Type="http://schemas.openxmlformats.org/officeDocument/2006/relationships/customXml" Target="../ink/ink852.xml"/><Relationship Id="rId219" Type="http://schemas.openxmlformats.org/officeDocument/2006/relationships/image" Target="../media/image124.png"/><Relationship Id="rId230" Type="http://schemas.openxmlformats.org/officeDocument/2006/relationships/customXml" Target="../ink/ink876.xml"/><Relationship Id="rId251" Type="http://schemas.openxmlformats.org/officeDocument/2006/relationships/image" Target="../media/image139.png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793.xml"/><Relationship Id="rId88" Type="http://schemas.openxmlformats.org/officeDocument/2006/relationships/image" Target="../media/image59.png"/><Relationship Id="rId111" Type="http://schemas.openxmlformats.org/officeDocument/2006/relationships/customXml" Target="../ink/ink815.xml"/><Relationship Id="rId132" Type="http://schemas.openxmlformats.org/officeDocument/2006/relationships/image" Target="../media/image81.png"/><Relationship Id="rId153" Type="http://schemas.openxmlformats.org/officeDocument/2006/relationships/customXml" Target="../ink/ink836.xml"/><Relationship Id="rId174" Type="http://schemas.openxmlformats.org/officeDocument/2006/relationships/image" Target="../media/image102.png"/><Relationship Id="rId195" Type="http://schemas.openxmlformats.org/officeDocument/2006/relationships/image" Target="../media/image112.png"/><Relationship Id="rId209" Type="http://schemas.openxmlformats.org/officeDocument/2006/relationships/image" Target="../media/image119.png"/><Relationship Id="rId220" Type="http://schemas.openxmlformats.org/officeDocument/2006/relationships/customXml" Target="../ink/ink870.xml"/><Relationship Id="rId241" Type="http://schemas.openxmlformats.org/officeDocument/2006/relationships/image" Target="../media/image134.png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788.xml"/><Relationship Id="rId78" Type="http://schemas.openxmlformats.org/officeDocument/2006/relationships/image" Target="../media/image54.png"/><Relationship Id="rId99" Type="http://schemas.openxmlformats.org/officeDocument/2006/relationships/customXml" Target="../ink/ink809.xml"/><Relationship Id="rId101" Type="http://schemas.openxmlformats.org/officeDocument/2006/relationships/customXml" Target="../ink/ink810.xml"/><Relationship Id="rId122" Type="http://schemas.openxmlformats.org/officeDocument/2006/relationships/image" Target="../media/image76.png"/><Relationship Id="rId143" Type="http://schemas.openxmlformats.org/officeDocument/2006/relationships/customXml" Target="../ink/ink831.xml"/><Relationship Id="rId164" Type="http://schemas.openxmlformats.org/officeDocument/2006/relationships/image" Target="../media/image97.png"/><Relationship Id="rId185" Type="http://schemas.openxmlformats.org/officeDocument/2006/relationships/image" Target="../media/image107.png"/><Relationship Id="rId9" Type="http://schemas.openxmlformats.org/officeDocument/2006/relationships/image" Target="../media/image20.png"/><Relationship Id="rId210" Type="http://schemas.openxmlformats.org/officeDocument/2006/relationships/customXml" Target="../ink/ink865.xml"/><Relationship Id="rId26" Type="http://schemas.openxmlformats.org/officeDocument/2006/relationships/customXml" Target="../ink/ink772.xml"/><Relationship Id="rId231" Type="http://schemas.openxmlformats.org/officeDocument/2006/relationships/image" Target="../media/image129.png"/><Relationship Id="rId252" Type="http://schemas.openxmlformats.org/officeDocument/2006/relationships/customXml" Target="../ink/ink887.xml"/><Relationship Id="rId47" Type="http://schemas.openxmlformats.org/officeDocument/2006/relationships/customXml" Target="../ink/ink783.xml"/><Relationship Id="rId68" Type="http://schemas.openxmlformats.org/officeDocument/2006/relationships/image" Target="../media/image49.png"/><Relationship Id="rId89" Type="http://schemas.openxmlformats.org/officeDocument/2006/relationships/customXml" Target="../ink/ink804.xml"/><Relationship Id="rId112" Type="http://schemas.openxmlformats.org/officeDocument/2006/relationships/image" Target="../media/image71.png"/><Relationship Id="rId133" Type="http://schemas.openxmlformats.org/officeDocument/2006/relationships/customXml" Target="../ink/ink826.xml"/><Relationship Id="rId154" Type="http://schemas.openxmlformats.org/officeDocument/2006/relationships/image" Target="../media/image92.png"/><Relationship Id="rId175" Type="http://schemas.openxmlformats.org/officeDocument/2006/relationships/customXml" Target="../ink/ink847.xml"/><Relationship Id="rId196" Type="http://schemas.openxmlformats.org/officeDocument/2006/relationships/customXml" Target="../ink/ink858.xml"/><Relationship Id="rId200" Type="http://schemas.openxmlformats.org/officeDocument/2006/relationships/customXml" Target="../ink/ink860.xml"/><Relationship Id="rId16" Type="http://schemas.openxmlformats.org/officeDocument/2006/relationships/customXml" Target="../ink/ink767.xml"/><Relationship Id="rId221" Type="http://schemas.openxmlformats.org/officeDocument/2006/relationships/image" Target="../media/image125.png"/><Relationship Id="rId242" Type="http://schemas.openxmlformats.org/officeDocument/2006/relationships/customXml" Target="../ink/ink882.xml"/><Relationship Id="rId37" Type="http://schemas.openxmlformats.org/officeDocument/2006/relationships/customXml" Target="../ink/ink778.xml"/><Relationship Id="rId58" Type="http://schemas.openxmlformats.org/officeDocument/2006/relationships/image" Target="../media/image44.png"/><Relationship Id="rId79" Type="http://schemas.openxmlformats.org/officeDocument/2006/relationships/customXml" Target="../ink/ink799.xml"/><Relationship Id="rId102" Type="http://schemas.openxmlformats.org/officeDocument/2006/relationships/image" Target="../media/image66.png"/><Relationship Id="rId123" Type="http://schemas.openxmlformats.org/officeDocument/2006/relationships/customXml" Target="../ink/ink821.xml"/><Relationship Id="rId144" Type="http://schemas.openxmlformats.org/officeDocument/2006/relationships/image" Target="../media/image87.png"/><Relationship Id="rId90" Type="http://schemas.openxmlformats.org/officeDocument/2006/relationships/image" Target="../media/image60.png"/><Relationship Id="rId165" Type="http://schemas.openxmlformats.org/officeDocument/2006/relationships/customXml" Target="../ink/ink842.xml"/><Relationship Id="rId186" Type="http://schemas.openxmlformats.org/officeDocument/2006/relationships/customXml" Target="../ink/ink853.xml"/><Relationship Id="rId211" Type="http://schemas.openxmlformats.org/officeDocument/2006/relationships/image" Target="../media/image120.png"/><Relationship Id="rId232" Type="http://schemas.openxmlformats.org/officeDocument/2006/relationships/customXml" Target="../ink/ink877.xml"/><Relationship Id="rId253" Type="http://schemas.openxmlformats.org/officeDocument/2006/relationships/image" Target="../media/image140.png"/><Relationship Id="rId27" Type="http://schemas.openxmlformats.org/officeDocument/2006/relationships/image" Target="../media/image29.png"/><Relationship Id="rId48" Type="http://schemas.openxmlformats.org/officeDocument/2006/relationships/image" Target="../media/image39.png"/><Relationship Id="rId69" Type="http://schemas.openxmlformats.org/officeDocument/2006/relationships/customXml" Target="../ink/ink794.xml"/><Relationship Id="rId113" Type="http://schemas.openxmlformats.org/officeDocument/2006/relationships/customXml" Target="../ink/ink816.xml"/><Relationship Id="rId134" Type="http://schemas.openxmlformats.org/officeDocument/2006/relationships/image" Target="../media/image82.png"/><Relationship Id="rId80" Type="http://schemas.openxmlformats.org/officeDocument/2006/relationships/image" Target="../media/image55.png"/><Relationship Id="rId155" Type="http://schemas.openxmlformats.org/officeDocument/2006/relationships/customXml" Target="../ink/ink837.xml"/><Relationship Id="rId176" Type="http://schemas.openxmlformats.org/officeDocument/2006/relationships/image" Target="../media/image103.png"/><Relationship Id="rId197" Type="http://schemas.openxmlformats.org/officeDocument/2006/relationships/image" Target="../media/image113.png"/><Relationship Id="rId201" Type="http://schemas.openxmlformats.org/officeDocument/2006/relationships/image" Target="../media/image115.png"/><Relationship Id="rId222" Type="http://schemas.openxmlformats.org/officeDocument/2006/relationships/customXml" Target="../ink/ink871.xml"/><Relationship Id="rId243" Type="http://schemas.openxmlformats.org/officeDocument/2006/relationships/image" Target="../media/image135.png"/><Relationship Id="rId17" Type="http://schemas.openxmlformats.org/officeDocument/2006/relationships/image" Target="../media/image24.png"/><Relationship Id="rId38" Type="http://schemas.openxmlformats.org/officeDocument/2006/relationships/image" Target="../media/image34.png"/><Relationship Id="rId59" Type="http://schemas.openxmlformats.org/officeDocument/2006/relationships/customXml" Target="../ink/ink789.xml"/><Relationship Id="rId103" Type="http://schemas.openxmlformats.org/officeDocument/2006/relationships/customXml" Target="../ink/ink811.xml"/><Relationship Id="rId124" Type="http://schemas.openxmlformats.org/officeDocument/2006/relationships/image" Target="../media/image77.png"/><Relationship Id="rId70" Type="http://schemas.openxmlformats.org/officeDocument/2006/relationships/image" Target="../media/image50.png"/><Relationship Id="rId91" Type="http://schemas.openxmlformats.org/officeDocument/2006/relationships/customXml" Target="../ink/ink805.xml"/><Relationship Id="rId145" Type="http://schemas.openxmlformats.org/officeDocument/2006/relationships/customXml" Target="../ink/ink832.xml"/><Relationship Id="rId166" Type="http://schemas.openxmlformats.org/officeDocument/2006/relationships/image" Target="../media/image98.png"/><Relationship Id="rId187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66.xml"/><Relationship Id="rId233" Type="http://schemas.openxmlformats.org/officeDocument/2006/relationships/image" Target="../media/image130.png"/><Relationship Id="rId254" Type="http://schemas.openxmlformats.org/officeDocument/2006/relationships/customXml" Target="../ink/ink888.xml"/><Relationship Id="rId28" Type="http://schemas.openxmlformats.org/officeDocument/2006/relationships/customXml" Target="../ink/ink773.xml"/><Relationship Id="rId49" Type="http://schemas.openxmlformats.org/officeDocument/2006/relationships/customXml" Target="../ink/ink784.xml"/><Relationship Id="rId114" Type="http://schemas.openxmlformats.org/officeDocument/2006/relationships/image" Target="../media/image72.png"/><Relationship Id="rId60" Type="http://schemas.openxmlformats.org/officeDocument/2006/relationships/image" Target="../media/image45.png"/><Relationship Id="rId81" Type="http://schemas.openxmlformats.org/officeDocument/2006/relationships/customXml" Target="../ink/ink800.xml"/><Relationship Id="rId135" Type="http://schemas.openxmlformats.org/officeDocument/2006/relationships/customXml" Target="../ink/ink827.xml"/><Relationship Id="rId156" Type="http://schemas.openxmlformats.org/officeDocument/2006/relationships/image" Target="../media/image93.png"/><Relationship Id="rId177" Type="http://schemas.openxmlformats.org/officeDocument/2006/relationships/customXml" Target="../ink/ink848.xml"/><Relationship Id="rId198" Type="http://schemas.openxmlformats.org/officeDocument/2006/relationships/customXml" Target="../ink/ink859.xml"/><Relationship Id="rId202" Type="http://schemas.openxmlformats.org/officeDocument/2006/relationships/customXml" Target="../ink/ink861.xml"/><Relationship Id="rId223" Type="http://schemas.openxmlformats.org/officeDocument/2006/relationships/image" Target="../media/image126.png"/><Relationship Id="rId244" Type="http://schemas.openxmlformats.org/officeDocument/2006/relationships/customXml" Target="../ink/ink883.xml"/><Relationship Id="rId18" Type="http://schemas.openxmlformats.org/officeDocument/2006/relationships/customXml" Target="../ink/ink768.xml"/><Relationship Id="rId39" Type="http://schemas.openxmlformats.org/officeDocument/2006/relationships/customXml" Target="../ink/ink779.xml"/><Relationship Id="rId50" Type="http://schemas.openxmlformats.org/officeDocument/2006/relationships/image" Target="../media/image40.png"/><Relationship Id="rId104" Type="http://schemas.openxmlformats.org/officeDocument/2006/relationships/image" Target="../media/image67.png"/><Relationship Id="rId125" Type="http://schemas.openxmlformats.org/officeDocument/2006/relationships/customXml" Target="../ink/ink822.xml"/><Relationship Id="rId146" Type="http://schemas.openxmlformats.org/officeDocument/2006/relationships/image" Target="../media/image88.png"/><Relationship Id="rId167" Type="http://schemas.openxmlformats.org/officeDocument/2006/relationships/customXml" Target="../ink/ink843.xml"/><Relationship Id="rId188" Type="http://schemas.openxmlformats.org/officeDocument/2006/relationships/customXml" Target="../ink/ink854.xml"/><Relationship Id="rId71" Type="http://schemas.openxmlformats.org/officeDocument/2006/relationships/customXml" Target="../ink/ink795.xml"/><Relationship Id="rId92" Type="http://schemas.openxmlformats.org/officeDocument/2006/relationships/image" Target="../media/image61.png"/><Relationship Id="rId213" Type="http://schemas.openxmlformats.org/officeDocument/2006/relationships/image" Target="../media/image121.png"/><Relationship Id="rId234" Type="http://schemas.openxmlformats.org/officeDocument/2006/relationships/customXml" Target="../ink/ink878.xml"/><Relationship Id="rId2" Type="http://schemas.openxmlformats.org/officeDocument/2006/relationships/customXml" Target="../ink/ink760.xml"/><Relationship Id="rId29" Type="http://schemas.openxmlformats.org/officeDocument/2006/relationships/image" Target="../media/image30.png"/><Relationship Id="rId255" Type="http://schemas.openxmlformats.org/officeDocument/2006/relationships/image" Target="../media/image141.png"/><Relationship Id="rId40" Type="http://schemas.openxmlformats.org/officeDocument/2006/relationships/image" Target="../media/image35.png"/><Relationship Id="rId115" Type="http://schemas.openxmlformats.org/officeDocument/2006/relationships/customXml" Target="../ink/ink817.xml"/><Relationship Id="rId136" Type="http://schemas.openxmlformats.org/officeDocument/2006/relationships/image" Target="../media/image83.png"/><Relationship Id="rId157" Type="http://schemas.openxmlformats.org/officeDocument/2006/relationships/customXml" Target="../ink/ink838.xml"/><Relationship Id="rId178" Type="http://schemas.openxmlformats.org/officeDocument/2006/relationships/image" Target="../media/image104.png"/><Relationship Id="rId61" Type="http://schemas.openxmlformats.org/officeDocument/2006/relationships/customXml" Target="../ink/ink790.xml"/><Relationship Id="rId82" Type="http://schemas.openxmlformats.org/officeDocument/2006/relationships/image" Target="../media/image56.png"/><Relationship Id="rId199" Type="http://schemas.openxmlformats.org/officeDocument/2006/relationships/image" Target="../media/image114.png"/><Relationship Id="rId203" Type="http://schemas.openxmlformats.org/officeDocument/2006/relationships/image" Target="../media/image116.png"/><Relationship Id="rId19" Type="http://schemas.openxmlformats.org/officeDocument/2006/relationships/image" Target="../media/image25.png"/><Relationship Id="rId224" Type="http://schemas.openxmlformats.org/officeDocument/2006/relationships/customXml" Target="../ink/ink872.xml"/><Relationship Id="rId245" Type="http://schemas.openxmlformats.org/officeDocument/2006/relationships/image" Target="../media/image136.png"/><Relationship Id="rId30" Type="http://schemas.openxmlformats.org/officeDocument/2006/relationships/customXml" Target="../ink/ink774.xml"/><Relationship Id="rId105" Type="http://schemas.openxmlformats.org/officeDocument/2006/relationships/customXml" Target="../ink/ink812.xml"/><Relationship Id="rId126" Type="http://schemas.openxmlformats.org/officeDocument/2006/relationships/image" Target="../media/image78.png"/><Relationship Id="rId147" Type="http://schemas.openxmlformats.org/officeDocument/2006/relationships/customXml" Target="../ink/ink833.xml"/><Relationship Id="rId168" Type="http://schemas.openxmlformats.org/officeDocument/2006/relationships/image" Target="../media/image99.png"/><Relationship Id="rId51" Type="http://schemas.openxmlformats.org/officeDocument/2006/relationships/customXml" Target="../ink/ink785.xml"/><Relationship Id="rId72" Type="http://schemas.openxmlformats.org/officeDocument/2006/relationships/image" Target="../media/image51.png"/><Relationship Id="rId93" Type="http://schemas.openxmlformats.org/officeDocument/2006/relationships/customXml" Target="../ink/ink806.xml"/><Relationship Id="rId189" Type="http://schemas.openxmlformats.org/officeDocument/2006/relationships/image" Target="../media/image109.png"/><Relationship Id="rId3" Type="http://schemas.openxmlformats.org/officeDocument/2006/relationships/image" Target="../media/image17.png"/><Relationship Id="rId214" Type="http://schemas.openxmlformats.org/officeDocument/2006/relationships/customXml" Target="../ink/ink867.xml"/><Relationship Id="rId235" Type="http://schemas.openxmlformats.org/officeDocument/2006/relationships/image" Target="../media/image131.png"/><Relationship Id="rId256" Type="http://schemas.openxmlformats.org/officeDocument/2006/relationships/customXml" Target="../ink/ink889.xml"/><Relationship Id="rId116" Type="http://schemas.openxmlformats.org/officeDocument/2006/relationships/image" Target="../media/image73.png"/><Relationship Id="rId137" Type="http://schemas.openxmlformats.org/officeDocument/2006/relationships/customXml" Target="../ink/ink828.xml"/><Relationship Id="rId158" Type="http://schemas.openxmlformats.org/officeDocument/2006/relationships/image" Target="../media/image94.png"/><Relationship Id="rId20" Type="http://schemas.openxmlformats.org/officeDocument/2006/relationships/customXml" Target="../ink/ink769.xml"/><Relationship Id="rId41" Type="http://schemas.openxmlformats.org/officeDocument/2006/relationships/customXml" Target="../ink/ink780.xml"/><Relationship Id="rId62" Type="http://schemas.openxmlformats.org/officeDocument/2006/relationships/image" Target="../media/image46.png"/><Relationship Id="rId83" Type="http://schemas.openxmlformats.org/officeDocument/2006/relationships/customXml" Target="../ink/ink801.xml"/><Relationship Id="rId179" Type="http://schemas.openxmlformats.org/officeDocument/2006/relationships/customXml" Target="../ink/ink849.xml"/><Relationship Id="rId190" Type="http://schemas.openxmlformats.org/officeDocument/2006/relationships/customXml" Target="../ink/ink855.xml"/><Relationship Id="rId204" Type="http://schemas.openxmlformats.org/officeDocument/2006/relationships/customXml" Target="../ink/ink862.xml"/><Relationship Id="rId225" Type="http://schemas.openxmlformats.org/officeDocument/2006/relationships/image" Target="../media/image127.png"/><Relationship Id="rId246" Type="http://schemas.openxmlformats.org/officeDocument/2006/relationships/customXml" Target="../ink/ink884.xml"/><Relationship Id="rId106" Type="http://schemas.openxmlformats.org/officeDocument/2006/relationships/image" Target="../media/image68.png"/><Relationship Id="rId127" Type="http://schemas.openxmlformats.org/officeDocument/2006/relationships/customXml" Target="../ink/ink823.xml"/><Relationship Id="rId10" Type="http://schemas.openxmlformats.org/officeDocument/2006/relationships/customXml" Target="../ink/ink764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796.xml"/><Relationship Id="rId94" Type="http://schemas.openxmlformats.org/officeDocument/2006/relationships/image" Target="../media/image62.png"/><Relationship Id="rId148" Type="http://schemas.openxmlformats.org/officeDocument/2006/relationships/image" Target="../media/image89.png"/><Relationship Id="rId169" Type="http://schemas.openxmlformats.org/officeDocument/2006/relationships/customXml" Target="../ink/ink844.xml"/><Relationship Id="rId4" Type="http://schemas.openxmlformats.org/officeDocument/2006/relationships/customXml" Target="../ink/ink761.xml"/><Relationship Id="rId180" Type="http://schemas.openxmlformats.org/officeDocument/2006/relationships/image" Target="../media/image105.png"/><Relationship Id="rId215" Type="http://schemas.openxmlformats.org/officeDocument/2006/relationships/image" Target="../media/image122.png"/><Relationship Id="rId236" Type="http://schemas.openxmlformats.org/officeDocument/2006/relationships/customXml" Target="../ink/ink879.xml"/><Relationship Id="rId257" Type="http://schemas.openxmlformats.org/officeDocument/2006/relationships/image" Target="../media/image142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48.xml"/><Relationship Id="rId21" Type="http://schemas.openxmlformats.org/officeDocument/2006/relationships/image" Target="../media/image26.png"/><Relationship Id="rId63" Type="http://schemas.openxmlformats.org/officeDocument/2006/relationships/customXml" Target="../ink/ink921.xml"/><Relationship Id="rId159" Type="http://schemas.openxmlformats.org/officeDocument/2006/relationships/customXml" Target="../ink/ink969.xml"/><Relationship Id="rId170" Type="http://schemas.openxmlformats.org/officeDocument/2006/relationships/image" Target="../media/image100.png"/><Relationship Id="rId226" Type="http://schemas.openxmlformats.org/officeDocument/2006/relationships/customXml" Target="../ink/ink1003.xml"/><Relationship Id="rId268" Type="http://schemas.openxmlformats.org/officeDocument/2006/relationships/customXml" Target="../ink/ink1025.xml"/><Relationship Id="rId32" Type="http://schemas.openxmlformats.org/officeDocument/2006/relationships/customXml" Target="../ink/ink905.xml"/><Relationship Id="rId74" Type="http://schemas.openxmlformats.org/officeDocument/2006/relationships/image" Target="../media/image52.png"/><Relationship Id="rId128" Type="http://schemas.openxmlformats.org/officeDocument/2006/relationships/image" Target="../media/image79.png"/><Relationship Id="rId5" Type="http://schemas.openxmlformats.org/officeDocument/2006/relationships/image" Target="../media/image18.png"/><Relationship Id="rId181" Type="http://schemas.openxmlformats.org/officeDocument/2006/relationships/customXml" Target="../ink/ink980.xml"/><Relationship Id="rId237" Type="http://schemas.openxmlformats.org/officeDocument/2006/relationships/image" Target="../media/image132.png"/><Relationship Id="rId258" Type="http://schemas.openxmlformats.org/officeDocument/2006/relationships/customXml" Target="../ink/ink1020.xml"/><Relationship Id="rId279" Type="http://schemas.openxmlformats.org/officeDocument/2006/relationships/image" Target="../media/image153.png"/><Relationship Id="rId22" Type="http://schemas.openxmlformats.org/officeDocument/2006/relationships/customXml" Target="../ink/ink900.xml"/><Relationship Id="rId43" Type="http://schemas.openxmlformats.org/officeDocument/2006/relationships/customXml" Target="../ink/ink911.xml"/><Relationship Id="rId64" Type="http://schemas.openxmlformats.org/officeDocument/2006/relationships/image" Target="../media/image47.png"/><Relationship Id="rId118" Type="http://schemas.openxmlformats.org/officeDocument/2006/relationships/image" Target="../media/image74.png"/><Relationship Id="rId139" Type="http://schemas.openxmlformats.org/officeDocument/2006/relationships/customXml" Target="../ink/ink959.xml"/><Relationship Id="rId85" Type="http://schemas.openxmlformats.org/officeDocument/2006/relationships/customXml" Target="../ink/ink932.xml"/><Relationship Id="rId150" Type="http://schemas.openxmlformats.org/officeDocument/2006/relationships/image" Target="../media/image90.png"/><Relationship Id="rId171" Type="http://schemas.openxmlformats.org/officeDocument/2006/relationships/customXml" Target="../ink/ink975.xml"/><Relationship Id="rId192" Type="http://schemas.openxmlformats.org/officeDocument/2006/relationships/customXml" Target="../ink/ink986.xml"/><Relationship Id="rId206" Type="http://schemas.openxmlformats.org/officeDocument/2006/relationships/customXml" Target="../ink/ink993.xml"/><Relationship Id="rId227" Type="http://schemas.openxmlformats.org/officeDocument/2006/relationships/customXml" Target="../ink/ink1004.xml"/><Relationship Id="rId248" Type="http://schemas.openxmlformats.org/officeDocument/2006/relationships/customXml" Target="../ink/ink1015.xml"/><Relationship Id="rId269" Type="http://schemas.openxmlformats.org/officeDocument/2006/relationships/image" Target="../media/image148.png"/><Relationship Id="rId12" Type="http://schemas.openxmlformats.org/officeDocument/2006/relationships/customXml" Target="../ink/ink895.xml"/><Relationship Id="rId33" Type="http://schemas.openxmlformats.org/officeDocument/2006/relationships/customXml" Target="../ink/ink906.xml"/><Relationship Id="rId108" Type="http://schemas.openxmlformats.org/officeDocument/2006/relationships/image" Target="../media/image69.png"/><Relationship Id="rId129" Type="http://schemas.openxmlformats.org/officeDocument/2006/relationships/customXml" Target="../ink/ink954.xml"/><Relationship Id="rId54" Type="http://schemas.openxmlformats.org/officeDocument/2006/relationships/image" Target="../media/image42.png"/><Relationship Id="rId75" Type="http://schemas.openxmlformats.org/officeDocument/2006/relationships/customXml" Target="../ink/ink927.xml"/><Relationship Id="rId96" Type="http://schemas.openxmlformats.org/officeDocument/2006/relationships/image" Target="../media/image63.png"/><Relationship Id="rId140" Type="http://schemas.openxmlformats.org/officeDocument/2006/relationships/image" Target="../media/image85.png"/><Relationship Id="rId161" Type="http://schemas.openxmlformats.org/officeDocument/2006/relationships/customXml" Target="../ink/ink970.xml"/><Relationship Id="rId182" Type="http://schemas.openxmlformats.org/officeDocument/2006/relationships/image" Target="../media/image106.png"/><Relationship Id="rId217" Type="http://schemas.openxmlformats.org/officeDocument/2006/relationships/image" Target="../media/image123.png"/><Relationship Id="rId6" Type="http://schemas.openxmlformats.org/officeDocument/2006/relationships/customXml" Target="../ink/ink892.xml"/><Relationship Id="rId238" Type="http://schemas.openxmlformats.org/officeDocument/2006/relationships/customXml" Target="../ink/ink1010.xml"/><Relationship Id="rId259" Type="http://schemas.openxmlformats.org/officeDocument/2006/relationships/image" Target="../media/image143.png"/><Relationship Id="rId23" Type="http://schemas.openxmlformats.org/officeDocument/2006/relationships/image" Target="../media/image27.png"/><Relationship Id="rId119" Type="http://schemas.openxmlformats.org/officeDocument/2006/relationships/customXml" Target="../ink/ink949.xml"/><Relationship Id="rId270" Type="http://schemas.openxmlformats.org/officeDocument/2006/relationships/customXml" Target="../ink/ink1026.xml"/><Relationship Id="rId44" Type="http://schemas.openxmlformats.org/officeDocument/2006/relationships/image" Target="../media/image37.png"/><Relationship Id="rId65" Type="http://schemas.openxmlformats.org/officeDocument/2006/relationships/customXml" Target="../ink/ink922.xml"/><Relationship Id="rId86" Type="http://schemas.openxmlformats.org/officeDocument/2006/relationships/image" Target="../media/image58.png"/><Relationship Id="rId130" Type="http://schemas.openxmlformats.org/officeDocument/2006/relationships/image" Target="../media/image80.png"/><Relationship Id="rId151" Type="http://schemas.openxmlformats.org/officeDocument/2006/relationships/customXml" Target="../ink/ink965.xml"/><Relationship Id="rId172" Type="http://schemas.openxmlformats.org/officeDocument/2006/relationships/image" Target="../media/image101.png"/><Relationship Id="rId193" Type="http://schemas.openxmlformats.org/officeDocument/2006/relationships/image" Target="../media/image111.png"/><Relationship Id="rId207" Type="http://schemas.openxmlformats.org/officeDocument/2006/relationships/image" Target="../media/image118.png"/><Relationship Id="rId228" Type="http://schemas.openxmlformats.org/officeDocument/2006/relationships/image" Target="../media/image128.png"/><Relationship Id="rId249" Type="http://schemas.openxmlformats.org/officeDocument/2006/relationships/image" Target="../media/image138.png"/><Relationship Id="rId13" Type="http://schemas.openxmlformats.org/officeDocument/2006/relationships/image" Target="../media/image22.png"/><Relationship Id="rId109" Type="http://schemas.openxmlformats.org/officeDocument/2006/relationships/customXml" Target="../ink/ink944.xml"/><Relationship Id="rId260" Type="http://schemas.openxmlformats.org/officeDocument/2006/relationships/customXml" Target="../ink/ink1021.xml"/><Relationship Id="rId34" Type="http://schemas.openxmlformats.org/officeDocument/2006/relationships/image" Target="../media/image32.png"/><Relationship Id="rId55" Type="http://schemas.openxmlformats.org/officeDocument/2006/relationships/customXml" Target="../ink/ink917.xml"/><Relationship Id="rId76" Type="http://schemas.openxmlformats.org/officeDocument/2006/relationships/image" Target="../media/image53.png"/><Relationship Id="rId97" Type="http://schemas.openxmlformats.org/officeDocument/2006/relationships/customXml" Target="../ink/ink938.xml"/><Relationship Id="rId120" Type="http://schemas.openxmlformats.org/officeDocument/2006/relationships/image" Target="../media/image75.png"/><Relationship Id="rId141" Type="http://schemas.openxmlformats.org/officeDocument/2006/relationships/customXml" Target="../ink/ink960.xml"/><Relationship Id="rId7" Type="http://schemas.openxmlformats.org/officeDocument/2006/relationships/image" Target="../media/image19.png"/><Relationship Id="rId162" Type="http://schemas.openxmlformats.org/officeDocument/2006/relationships/image" Target="../media/image96.png"/><Relationship Id="rId183" Type="http://schemas.openxmlformats.org/officeDocument/2006/relationships/customXml" Target="../ink/ink981.xml"/><Relationship Id="rId218" Type="http://schemas.openxmlformats.org/officeDocument/2006/relationships/customXml" Target="../ink/ink999.xml"/><Relationship Id="rId239" Type="http://schemas.openxmlformats.org/officeDocument/2006/relationships/image" Target="../media/image133.png"/><Relationship Id="rId250" Type="http://schemas.openxmlformats.org/officeDocument/2006/relationships/customXml" Target="../ink/ink1016.xml"/><Relationship Id="rId271" Type="http://schemas.openxmlformats.org/officeDocument/2006/relationships/image" Target="../media/image149.png"/><Relationship Id="rId24" Type="http://schemas.openxmlformats.org/officeDocument/2006/relationships/customXml" Target="../ink/ink901.xml"/><Relationship Id="rId45" Type="http://schemas.openxmlformats.org/officeDocument/2006/relationships/customXml" Target="../ink/ink912.xml"/><Relationship Id="rId66" Type="http://schemas.openxmlformats.org/officeDocument/2006/relationships/image" Target="../media/image48.png"/><Relationship Id="rId87" Type="http://schemas.openxmlformats.org/officeDocument/2006/relationships/customXml" Target="../ink/ink933.xml"/><Relationship Id="rId110" Type="http://schemas.openxmlformats.org/officeDocument/2006/relationships/image" Target="../media/image70.png"/><Relationship Id="rId131" Type="http://schemas.openxmlformats.org/officeDocument/2006/relationships/customXml" Target="../ink/ink955.xml"/><Relationship Id="rId152" Type="http://schemas.openxmlformats.org/officeDocument/2006/relationships/image" Target="../media/image91.png"/><Relationship Id="rId173" Type="http://schemas.openxmlformats.org/officeDocument/2006/relationships/customXml" Target="../ink/ink976.xml"/><Relationship Id="rId194" Type="http://schemas.openxmlformats.org/officeDocument/2006/relationships/customXml" Target="../ink/ink987.xml"/><Relationship Id="rId208" Type="http://schemas.openxmlformats.org/officeDocument/2006/relationships/customXml" Target="../ink/ink994.xml"/><Relationship Id="rId229" Type="http://schemas.openxmlformats.org/officeDocument/2006/relationships/customXml" Target="../ink/ink1005.xml"/><Relationship Id="rId240" Type="http://schemas.openxmlformats.org/officeDocument/2006/relationships/customXml" Target="../ink/ink1011.xml"/><Relationship Id="rId261" Type="http://schemas.openxmlformats.org/officeDocument/2006/relationships/image" Target="../media/image144.png"/><Relationship Id="rId14" Type="http://schemas.openxmlformats.org/officeDocument/2006/relationships/customXml" Target="../ink/ink896.xml"/><Relationship Id="rId35" Type="http://schemas.openxmlformats.org/officeDocument/2006/relationships/customXml" Target="../ink/ink907.xml"/><Relationship Id="rId56" Type="http://schemas.openxmlformats.org/officeDocument/2006/relationships/image" Target="../media/image43.png"/><Relationship Id="rId77" Type="http://schemas.openxmlformats.org/officeDocument/2006/relationships/customXml" Target="../ink/ink928.xml"/><Relationship Id="rId100" Type="http://schemas.openxmlformats.org/officeDocument/2006/relationships/image" Target="../media/image65.png"/><Relationship Id="rId8" Type="http://schemas.openxmlformats.org/officeDocument/2006/relationships/customXml" Target="../ink/ink893.xml"/><Relationship Id="rId98" Type="http://schemas.openxmlformats.org/officeDocument/2006/relationships/image" Target="../media/image64.png"/><Relationship Id="rId121" Type="http://schemas.openxmlformats.org/officeDocument/2006/relationships/customXml" Target="../ink/ink950.xml"/><Relationship Id="rId142" Type="http://schemas.openxmlformats.org/officeDocument/2006/relationships/image" Target="../media/image86.png"/><Relationship Id="rId163" Type="http://schemas.openxmlformats.org/officeDocument/2006/relationships/customXml" Target="../ink/ink971.xml"/><Relationship Id="rId184" Type="http://schemas.openxmlformats.org/officeDocument/2006/relationships/customXml" Target="../ink/ink982.xml"/><Relationship Id="rId219" Type="http://schemas.openxmlformats.org/officeDocument/2006/relationships/image" Target="../media/image124.png"/><Relationship Id="rId230" Type="http://schemas.openxmlformats.org/officeDocument/2006/relationships/customXml" Target="../ink/ink1006.xml"/><Relationship Id="rId251" Type="http://schemas.openxmlformats.org/officeDocument/2006/relationships/image" Target="../media/image139.png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923.xml"/><Relationship Id="rId272" Type="http://schemas.openxmlformats.org/officeDocument/2006/relationships/customXml" Target="../ink/ink1027.xml"/><Relationship Id="rId88" Type="http://schemas.openxmlformats.org/officeDocument/2006/relationships/image" Target="../media/image59.png"/><Relationship Id="rId111" Type="http://schemas.openxmlformats.org/officeDocument/2006/relationships/customXml" Target="../ink/ink945.xml"/><Relationship Id="rId132" Type="http://schemas.openxmlformats.org/officeDocument/2006/relationships/image" Target="../media/image81.png"/><Relationship Id="rId153" Type="http://schemas.openxmlformats.org/officeDocument/2006/relationships/customXml" Target="../ink/ink966.xml"/><Relationship Id="rId174" Type="http://schemas.openxmlformats.org/officeDocument/2006/relationships/image" Target="../media/image102.png"/><Relationship Id="rId195" Type="http://schemas.openxmlformats.org/officeDocument/2006/relationships/image" Target="../media/image112.png"/><Relationship Id="rId209" Type="http://schemas.openxmlformats.org/officeDocument/2006/relationships/image" Target="../media/image119.png"/><Relationship Id="rId220" Type="http://schemas.openxmlformats.org/officeDocument/2006/relationships/customXml" Target="../ink/ink1000.xml"/><Relationship Id="rId241" Type="http://schemas.openxmlformats.org/officeDocument/2006/relationships/image" Target="../media/image134.png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918.xml"/><Relationship Id="rId262" Type="http://schemas.openxmlformats.org/officeDocument/2006/relationships/customXml" Target="../ink/ink1022.xml"/><Relationship Id="rId78" Type="http://schemas.openxmlformats.org/officeDocument/2006/relationships/image" Target="../media/image54.png"/><Relationship Id="rId99" Type="http://schemas.openxmlformats.org/officeDocument/2006/relationships/customXml" Target="../ink/ink939.xml"/><Relationship Id="rId101" Type="http://schemas.openxmlformats.org/officeDocument/2006/relationships/customXml" Target="../ink/ink940.xml"/><Relationship Id="rId122" Type="http://schemas.openxmlformats.org/officeDocument/2006/relationships/image" Target="../media/image76.png"/><Relationship Id="rId143" Type="http://schemas.openxmlformats.org/officeDocument/2006/relationships/customXml" Target="../ink/ink961.xml"/><Relationship Id="rId164" Type="http://schemas.openxmlformats.org/officeDocument/2006/relationships/image" Target="../media/image97.png"/><Relationship Id="rId185" Type="http://schemas.openxmlformats.org/officeDocument/2006/relationships/image" Target="../media/image107.png"/><Relationship Id="rId9" Type="http://schemas.openxmlformats.org/officeDocument/2006/relationships/image" Target="../media/image20.png"/><Relationship Id="rId210" Type="http://schemas.openxmlformats.org/officeDocument/2006/relationships/customXml" Target="../ink/ink995.xml"/><Relationship Id="rId26" Type="http://schemas.openxmlformats.org/officeDocument/2006/relationships/customXml" Target="../ink/ink902.xml"/><Relationship Id="rId231" Type="http://schemas.openxmlformats.org/officeDocument/2006/relationships/image" Target="../media/image129.png"/><Relationship Id="rId252" Type="http://schemas.openxmlformats.org/officeDocument/2006/relationships/customXml" Target="../ink/ink1017.xml"/><Relationship Id="rId273" Type="http://schemas.openxmlformats.org/officeDocument/2006/relationships/image" Target="../media/image150.png"/><Relationship Id="rId47" Type="http://schemas.openxmlformats.org/officeDocument/2006/relationships/customXml" Target="../ink/ink913.xml"/><Relationship Id="rId68" Type="http://schemas.openxmlformats.org/officeDocument/2006/relationships/image" Target="../media/image49.png"/><Relationship Id="rId89" Type="http://schemas.openxmlformats.org/officeDocument/2006/relationships/customXml" Target="../ink/ink934.xml"/><Relationship Id="rId112" Type="http://schemas.openxmlformats.org/officeDocument/2006/relationships/image" Target="../media/image71.png"/><Relationship Id="rId133" Type="http://schemas.openxmlformats.org/officeDocument/2006/relationships/customXml" Target="../ink/ink956.xml"/><Relationship Id="rId154" Type="http://schemas.openxmlformats.org/officeDocument/2006/relationships/image" Target="../media/image92.png"/><Relationship Id="rId175" Type="http://schemas.openxmlformats.org/officeDocument/2006/relationships/customXml" Target="../ink/ink977.xml"/><Relationship Id="rId196" Type="http://schemas.openxmlformats.org/officeDocument/2006/relationships/customXml" Target="../ink/ink988.xml"/><Relationship Id="rId200" Type="http://schemas.openxmlformats.org/officeDocument/2006/relationships/customXml" Target="../ink/ink990.xml"/><Relationship Id="rId16" Type="http://schemas.openxmlformats.org/officeDocument/2006/relationships/customXml" Target="../ink/ink897.xml"/><Relationship Id="rId221" Type="http://schemas.openxmlformats.org/officeDocument/2006/relationships/image" Target="../media/image125.png"/><Relationship Id="rId242" Type="http://schemas.openxmlformats.org/officeDocument/2006/relationships/customXml" Target="../ink/ink1012.xml"/><Relationship Id="rId263" Type="http://schemas.openxmlformats.org/officeDocument/2006/relationships/image" Target="../media/image145.png"/><Relationship Id="rId37" Type="http://schemas.openxmlformats.org/officeDocument/2006/relationships/customXml" Target="../ink/ink908.xml"/><Relationship Id="rId58" Type="http://schemas.openxmlformats.org/officeDocument/2006/relationships/image" Target="../media/image44.png"/><Relationship Id="rId79" Type="http://schemas.openxmlformats.org/officeDocument/2006/relationships/customXml" Target="../ink/ink929.xml"/><Relationship Id="rId102" Type="http://schemas.openxmlformats.org/officeDocument/2006/relationships/image" Target="../media/image66.png"/><Relationship Id="rId123" Type="http://schemas.openxmlformats.org/officeDocument/2006/relationships/customXml" Target="../ink/ink951.xml"/><Relationship Id="rId144" Type="http://schemas.openxmlformats.org/officeDocument/2006/relationships/image" Target="../media/image87.png"/><Relationship Id="rId90" Type="http://schemas.openxmlformats.org/officeDocument/2006/relationships/image" Target="../media/image60.png"/><Relationship Id="rId165" Type="http://schemas.openxmlformats.org/officeDocument/2006/relationships/customXml" Target="../ink/ink972.xml"/><Relationship Id="rId186" Type="http://schemas.openxmlformats.org/officeDocument/2006/relationships/customXml" Target="../ink/ink983.xml"/><Relationship Id="rId211" Type="http://schemas.openxmlformats.org/officeDocument/2006/relationships/image" Target="../media/image120.png"/><Relationship Id="rId232" Type="http://schemas.openxmlformats.org/officeDocument/2006/relationships/customXml" Target="../ink/ink1007.xml"/><Relationship Id="rId253" Type="http://schemas.openxmlformats.org/officeDocument/2006/relationships/image" Target="../media/image140.png"/><Relationship Id="rId274" Type="http://schemas.openxmlformats.org/officeDocument/2006/relationships/customXml" Target="../ink/ink1028.xml"/><Relationship Id="rId27" Type="http://schemas.openxmlformats.org/officeDocument/2006/relationships/image" Target="../media/image29.png"/><Relationship Id="rId48" Type="http://schemas.openxmlformats.org/officeDocument/2006/relationships/image" Target="../media/image39.png"/><Relationship Id="rId69" Type="http://schemas.openxmlformats.org/officeDocument/2006/relationships/customXml" Target="../ink/ink924.xml"/><Relationship Id="rId113" Type="http://schemas.openxmlformats.org/officeDocument/2006/relationships/customXml" Target="../ink/ink946.xml"/><Relationship Id="rId134" Type="http://schemas.openxmlformats.org/officeDocument/2006/relationships/image" Target="../media/image82.png"/><Relationship Id="rId80" Type="http://schemas.openxmlformats.org/officeDocument/2006/relationships/image" Target="../media/image55.png"/><Relationship Id="rId155" Type="http://schemas.openxmlformats.org/officeDocument/2006/relationships/customXml" Target="../ink/ink967.xml"/><Relationship Id="rId176" Type="http://schemas.openxmlformats.org/officeDocument/2006/relationships/image" Target="../media/image103.png"/><Relationship Id="rId197" Type="http://schemas.openxmlformats.org/officeDocument/2006/relationships/image" Target="../media/image113.png"/><Relationship Id="rId201" Type="http://schemas.openxmlformats.org/officeDocument/2006/relationships/image" Target="../media/image115.png"/><Relationship Id="rId222" Type="http://schemas.openxmlformats.org/officeDocument/2006/relationships/customXml" Target="../ink/ink1001.xml"/><Relationship Id="rId243" Type="http://schemas.openxmlformats.org/officeDocument/2006/relationships/image" Target="../media/image135.png"/><Relationship Id="rId264" Type="http://schemas.openxmlformats.org/officeDocument/2006/relationships/customXml" Target="../ink/ink1023.xml"/><Relationship Id="rId17" Type="http://schemas.openxmlformats.org/officeDocument/2006/relationships/image" Target="../media/image24.png"/><Relationship Id="rId38" Type="http://schemas.openxmlformats.org/officeDocument/2006/relationships/image" Target="../media/image34.png"/><Relationship Id="rId59" Type="http://schemas.openxmlformats.org/officeDocument/2006/relationships/customXml" Target="../ink/ink919.xml"/><Relationship Id="rId103" Type="http://schemas.openxmlformats.org/officeDocument/2006/relationships/customXml" Target="../ink/ink941.xml"/><Relationship Id="rId124" Type="http://schemas.openxmlformats.org/officeDocument/2006/relationships/image" Target="../media/image77.png"/><Relationship Id="rId70" Type="http://schemas.openxmlformats.org/officeDocument/2006/relationships/image" Target="../media/image50.png"/><Relationship Id="rId91" Type="http://schemas.openxmlformats.org/officeDocument/2006/relationships/customXml" Target="../ink/ink935.xml"/><Relationship Id="rId145" Type="http://schemas.openxmlformats.org/officeDocument/2006/relationships/customXml" Target="../ink/ink962.xml"/><Relationship Id="rId166" Type="http://schemas.openxmlformats.org/officeDocument/2006/relationships/image" Target="../media/image98.png"/><Relationship Id="rId187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996.xml"/><Relationship Id="rId233" Type="http://schemas.openxmlformats.org/officeDocument/2006/relationships/image" Target="../media/image130.png"/><Relationship Id="rId254" Type="http://schemas.openxmlformats.org/officeDocument/2006/relationships/customXml" Target="../ink/ink1018.xml"/><Relationship Id="rId28" Type="http://schemas.openxmlformats.org/officeDocument/2006/relationships/customXml" Target="../ink/ink903.xml"/><Relationship Id="rId49" Type="http://schemas.openxmlformats.org/officeDocument/2006/relationships/customXml" Target="../ink/ink914.xml"/><Relationship Id="rId114" Type="http://schemas.openxmlformats.org/officeDocument/2006/relationships/image" Target="../media/image72.png"/><Relationship Id="rId275" Type="http://schemas.openxmlformats.org/officeDocument/2006/relationships/image" Target="../media/image151.png"/><Relationship Id="rId60" Type="http://schemas.openxmlformats.org/officeDocument/2006/relationships/image" Target="../media/image45.png"/><Relationship Id="rId81" Type="http://schemas.openxmlformats.org/officeDocument/2006/relationships/customXml" Target="../ink/ink930.xml"/><Relationship Id="rId135" Type="http://schemas.openxmlformats.org/officeDocument/2006/relationships/customXml" Target="../ink/ink957.xml"/><Relationship Id="rId156" Type="http://schemas.openxmlformats.org/officeDocument/2006/relationships/image" Target="../media/image93.png"/><Relationship Id="rId177" Type="http://schemas.openxmlformats.org/officeDocument/2006/relationships/customXml" Target="../ink/ink978.xml"/><Relationship Id="rId198" Type="http://schemas.openxmlformats.org/officeDocument/2006/relationships/customXml" Target="../ink/ink989.xml"/><Relationship Id="rId202" Type="http://schemas.openxmlformats.org/officeDocument/2006/relationships/customXml" Target="../ink/ink991.xml"/><Relationship Id="rId223" Type="http://schemas.openxmlformats.org/officeDocument/2006/relationships/image" Target="../media/image126.png"/><Relationship Id="rId244" Type="http://schemas.openxmlformats.org/officeDocument/2006/relationships/customXml" Target="../ink/ink1013.xml"/><Relationship Id="rId18" Type="http://schemas.openxmlformats.org/officeDocument/2006/relationships/customXml" Target="../ink/ink898.xml"/><Relationship Id="rId39" Type="http://schemas.openxmlformats.org/officeDocument/2006/relationships/customXml" Target="../ink/ink909.xml"/><Relationship Id="rId265" Type="http://schemas.openxmlformats.org/officeDocument/2006/relationships/image" Target="../media/image146.png"/><Relationship Id="rId50" Type="http://schemas.openxmlformats.org/officeDocument/2006/relationships/image" Target="../media/image40.png"/><Relationship Id="rId104" Type="http://schemas.openxmlformats.org/officeDocument/2006/relationships/image" Target="../media/image67.png"/><Relationship Id="rId125" Type="http://schemas.openxmlformats.org/officeDocument/2006/relationships/customXml" Target="../ink/ink952.xml"/><Relationship Id="rId146" Type="http://schemas.openxmlformats.org/officeDocument/2006/relationships/image" Target="../media/image88.png"/><Relationship Id="rId167" Type="http://schemas.openxmlformats.org/officeDocument/2006/relationships/customXml" Target="../ink/ink973.xml"/><Relationship Id="rId188" Type="http://schemas.openxmlformats.org/officeDocument/2006/relationships/customXml" Target="../ink/ink984.xml"/><Relationship Id="rId71" Type="http://schemas.openxmlformats.org/officeDocument/2006/relationships/customXml" Target="../ink/ink925.xml"/><Relationship Id="rId92" Type="http://schemas.openxmlformats.org/officeDocument/2006/relationships/image" Target="../media/image61.png"/><Relationship Id="rId213" Type="http://schemas.openxmlformats.org/officeDocument/2006/relationships/image" Target="../media/image121.png"/><Relationship Id="rId234" Type="http://schemas.openxmlformats.org/officeDocument/2006/relationships/customXml" Target="../ink/ink1008.xml"/><Relationship Id="rId2" Type="http://schemas.openxmlformats.org/officeDocument/2006/relationships/customXml" Target="../ink/ink890.xml"/><Relationship Id="rId29" Type="http://schemas.openxmlformats.org/officeDocument/2006/relationships/image" Target="../media/image30.png"/><Relationship Id="rId255" Type="http://schemas.openxmlformats.org/officeDocument/2006/relationships/image" Target="../media/image141.png"/><Relationship Id="rId276" Type="http://schemas.openxmlformats.org/officeDocument/2006/relationships/customXml" Target="../ink/ink1029.xml"/><Relationship Id="rId40" Type="http://schemas.openxmlformats.org/officeDocument/2006/relationships/image" Target="../media/image35.png"/><Relationship Id="rId115" Type="http://schemas.openxmlformats.org/officeDocument/2006/relationships/customXml" Target="../ink/ink947.xml"/><Relationship Id="rId136" Type="http://schemas.openxmlformats.org/officeDocument/2006/relationships/image" Target="../media/image83.png"/><Relationship Id="rId157" Type="http://schemas.openxmlformats.org/officeDocument/2006/relationships/customXml" Target="../ink/ink968.xml"/><Relationship Id="rId178" Type="http://schemas.openxmlformats.org/officeDocument/2006/relationships/image" Target="../media/image104.png"/><Relationship Id="rId61" Type="http://schemas.openxmlformats.org/officeDocument/2006/relationships/customXml" Target="../ink/ink920.xml"/><Relationship Id="rId82" Type="http://schemas.openxmlformats.org/officeDocument/2006/relationships/image" Target="../media/image56.png"/><Relationship Id="rId199" Type="http://schemas.openxmlformats.org/officeDocument/2006/relationships/image" Target="../media/image114.png"/><Relationship Id="rId203" Type="http://schemas.openxmlformats.org/officeDocument/2006/relationships/image" Target="../media/image116.png"/><Relationship Id="rId19" Type="http://schemas.openxmlformats.org/officeDocument/2006/relationships/image" Target="../media/image25.png"/><Relationship Id="rId224" Type="http://schemas.openxmlformats.org/officeDocument/2006/relationships/customXml" Target="../ink/ink1002.xml"/><Relationship Id="rId245" Type="http://schemas.openxmlformats.org/officeDocument/2006/relationships/image" Target="../media/image136.png"/><Relationship Id="rId266" Type="http://schemas.openxmlformats.org/officeDocument/2006/relationships/customXml" Target="../ink/ink1024.xml"/><Relationship Id="rId30" Type="http://schemas.openxmlformats.org/officeDocument/2006/relationships/customXml" Target="../ink/ink904.xml"/><Relationship Id="rId105" Type="http://schemas.openxmlformats.org/officeDocument/2006/relationships/customXml" Target="../ink/ink942.xml"/><Relationship Id="rId126" Type="http://schemas.openxmlformats.org/officeDocument/2006/relationships/image" Target="../media/image78.png"/><Relationship Id="rId147" Type="http://schemas.openxmlformats.org/officeDocument/2006/relationships/customXml" Target="../ink/ink963.xml"/><Relationship Id="rId168" Type="http://schemas.openxmlformats.org/officeDocument/2006/relationships/image" Target="../media/image99.png"/><Relationship Id="rId51" Type="http://schemas.openxmlformats.org/officeDocument/2006/relationships/customXml" Target="../ink/ink915.xml"/><Relationship Id="rId72" Type="http://schemas.openxmlformats.org/officeDocument/2006/relationships/image" Target="../media/image51.png"/><Relationship Id="rId93" Type="http://schemas.openxmlformats.org/officeDocument/2006/relationships/customXml" Target="../ink/ink936.xml"/><Relationship Id="rId189" Type="http://schemas.openxmlformats.org/officeDocument/2006/relationships/image" Target="../media/image109.png"/><Relationship Id="rId3" Type="http://schemas.openxmlformats.org/officeDocument/2006/relationships/image" Target="../media/image17.png"/><Relationship Id="rId214" Type="http://schemas.openxmlformats.org/officeDocument/2006/relationships/customXml" Target="../ink/ink997.xml"/><Relationship Id="rId235" Type="http://schemas.openxmlformats.org/officeDocument/2006/relationships/image" Target="../media/image131.png"/><Relationship Id="rId256" Type="http://schemas.openxmlformats.org/officeDocument/2006/relationships/customXml" Target="../ink/ink1019.xml"/><Relationship Id="rId277" Type="http://schemas.openxmlformats.org/officeDocument/2006/relationships/image" Target="../media/image152.png"/><Relationship Id="rId116" Type="http://schemas.openxmlformats.org/officeDocument/2006/relationships/image" Target="../media/image73.png"/><Relationship Id="rId137" Type="http://schemas.openxmlformats.org/officeDocument/2006/relationships/customXml" Target="../ink/ink958.xml"/><Relationship Id="rId158" Type="http://schemas.openxmlformats.org/officeDocument/2006/relationships/image" Target="../media/image94.png"/><Relationship Id="rId20" Type="http://schemas.openxmlformats.org/officeDocument/2006/relationships/customXml" Target="../ink/ink899.xml"/><Relationship Id="rId41" Type="http://schemas.openxmlformats.org/officeDocument/2006/relationships/customXml" Target="../ink/ink910.xml"/><Relationship Id="rId62" Type="http://schemas.openxmlformats.org/officeDocument/2006/relationships/image" Target="../media/image46.png"/><Relationship Id="rId83" Type="http://schemas.openxmlformats.org/officeDocument/2006/relationships/customXml" Target="../ink/ink931.xml"/><Relationship Id="rId179" Type="http://schemas.openxmlformats.org/officeDocument/2006/relationships/customXml" Target="../ink/ink979.xml"/><Relationship Id="rId190" Type="http://schemas.openxmlformats.org/officeDocument/2006/relationships/customXml" Target="../ink/ink985.xml"/><Relationship Id="rId204" Type="http://schemas.openxmlformats.org/officeDocument/2006/relationships/customXml" Target="../ink/ink992.xml"/><Relationship Id="rId225" Type="http://schemas.openxmlformats.org/officeDocument/2006/relationships/image" Target="../media/image127.png"/><Relationship Id="rId246" Type="http://schemas.openxmlformats.org/officeDocument/2006/relationships/customXml" Target="../ink/ink1014.xml"/><Relationship Id="rId267" Type="http://schemas.openxmlformats.org/officeDocument/2006/relationships/image" Target="../media/image147.png"/><Relationship Id="rId106" Type="http://schemas.openxmlformats.org/officeDocument/2006/relationships/image" Target="../media/image68.png"/><Relationship Id="rId127" Type="http://schemas.openxmlformats.org/officeDocument/2006/relationships/customXml" Target="../ink/ink953.xml"/><Relationship Id="rId10" Type="http://schemas.openxmlformats.org/officeDocument/2006/relationships/customXml" Target="../ink/ink894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926.xml"/><Relationship Id="rId94" Type="http://schemas.openxmlformats.org/officeDocument/2006/relationships/image" Target="../media/image62.png"/><Relationship Id="rId148" Type="http://schemas.openxmlformats.org/officeDocument/2006/relationships/image" Target="../media/image89.png"/><Relationship Id="rId169" Type="http://schemas.openxmlformats.org/officeDocument/2006/relationships/customXml" Target="../ink/ink974.xml"/><Relationship Id="rId4" Type="http://schemas.openxmlformats.org/officeDocument/2006/relationships/customXml" Target="../ink/ink891.xml"/><Relationship Id="rId180" Type="http://schemas.openxmlformats.org/officeDocument/2006/relationships/image" Target="../media/image105.png"/><Relationship Id="rId215" Type="http://schemas.openxmlformats.org/officeDocument/2006/relationships/image" Target="../media/image122.png"/><Relationship Id="rId236" Type="http://schemas.openxmlformats.org/officeDocument/2006/relationships/customXml" Target="../ink/ink1009.xml"/><Relationship Id="rId257" Type="http://schemas.openxmlformats.org/officeDocument/2006/relationships/image" Target="../media/image142.png"/><Relationship Id="rId278" Type="http://schemas.openxmlformats.org/officeDocument/2006/relationships/customXml" Target="../ink/ink1030.xml"/><Relationship Id="rId42" Type="http://schemas.openxmlformats.org/officeDocument/2006/relationships/image" Target="../media/image36.png"/><Relationship Id="rId84" Type="http://schemas.openxmlformats.org/officeDocument/2006/relationships/image" Target="../media/image57.png"/><Relationship Id="rId138" Type="http://schemas.openxmlformats.org/officeDocument/2006/relationships/image" Target="../media/image84.png"/><Relationship Id="rId191" Type="http://schemas.openxmlformats.org/officeDocument/2006/relationships/image" Target="../media/image110.png"/><Relationship Id="rId205" Type="http://schemas.openxmlformats.org/officeDocument/2006/relationships/image" Target="../media/image117.png"/><Relationship Id="rId247" Type="http://schemas.openxmlformats.org/officeDocument/2006/relationships/image" Target="../media/image137.png"/><Relationship Id="rId107" Type="http://schemas.openxmlformats.org/officeDocument/2006/relationships/customXml" Target="../ink/ink943.xml"/><Relationship Id="rId11" Type="http://schemas.openxmlformats.org/officeDocument/2006/relationships/image" Target="../media/image21.png"/><Relationship Id="rId53" Type="http://schemas.openxmlformats.org/officeDocument/2006/relationships/customXml" Target="../ink/ink916.xml"/><Relationship Id="rId149" Type="http://schemas.openxmlformats.org/officeDocument/2006/relationships/customXml" Target="../ink/ink964.xml"/><Relationship Id="rId95" Type="http://schemas.openxmlformats.org/officeDocument/2006/relationships/customXml" Target="../ink/ink937.xml"/><Relationship Id="rId160" Type="http://schemas.openxmlformats.org/officeDocument/2006/relationships/image" Target="../media/image95.png"/><Relationship Id="rId216" Type="http://schemas.openxmlformats.org/officeDocument/2006/relationships/customXml" Target="../ink/ink998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89.xml"/><Relationship Id="rId21" Type="http://schemas.openxmlformats.org/officeDocument/2006/relationships/image" Target="../media/image26.png"/><Relationship Id="rId63" Type="http://schemas.openxmlformats.org/officeDocument/2006/relationships/customXml" Target="../ink/ink1062.xml"/><Relationship Id="rId159" Type="http://schemas.openxmlformats.org/officeDocument/2006/relationships/customXml" Target="../ink/ink1110.xml"/><Relationship Id="rId170" Type="http://schemas.openxmlformats.org/officeDocument/2006/relationships/image" Target="../media/image100.png"/><Relationship Id="rId226" Type="http://schemas.openxmlformats.org/officeDocument/2006/relationships/customXml" Target="../ink/ink1144.xml"/><Relationship Id="rId268" Type="http://schemas.openxmlformats.org/officeDocument/2006/relationships/customXml" Target="../ink/ink1166.xml"/><Relationship Id="rId32" Type="http://schemas.openxmlformats.org/officeDocument/2006/relationships/customXml" Target="../ink/ink1046.xml"/><Relationship Id="rId74" Type="http://schemas.openxmlformats.org/officeDocument/2006/relationships/image" Target="../media/image52.png"/><Relationship Id="rId128" Type="http://schemas.openxmlformats.org/officeDocument/2006/relationships/image" Target="../media/image79.png"/><Relationship Id="rId5" Type="http://schemas.openxmlformats.org/officeDocument/2006/relationships/image" Target="../media/image18.png"/><Relationship Id="rId181" Type="http://schemas.openxmlformats.org/officeDocument/2006/relationships/customXml" Target="../ink/ink1121.xml"/><Relationship Id="rId237" Type="http://schemas.openxmlformats.org/officeDocument/2006/relationships/image" Target="../media/image132.png"/><Relationship Id="rId279" Type="http://schemas.openxmlformats.org/officeDocument/2006/relationships/image" Target="../media/image153.png"/><Relationship Id="rId43" Type="http://schemas.openxmlformats.org/officeDocument/2006/relationships/customXml" Target="../ink/ink1052.xml"/><Relationship Id="rId139" Type="http://schemas.openxmlformats.org/officeDocument/2006/relationships/customXml" Target="../ink/ink1100.xml"/><Relationship Id="rId85" Type="http://schemas.openxmlformats.org/officeDocument/2006/relationships/customXml" Target="../ink/ink1073.xml"/><Relationship Id="rId150" Type="http://schemas.openxmlformats.org/officeDocument/2006/relationships/image" Target="../media/image90.png"/><Relationship Id="rId171" Type="http://schemas.openxmlformats.org/officeDocument/2006/relationships/customXml" Target="../ink/ink1116.xml"/><Relationship Id="rId192" Type="http://schemas.openxmlformats.org/officeDocument/2006/relationships/customXml" Target="../ink/ink1127.xml"/><Relationship Id="rId206" Type="http://schemas.openxmlformats.org/officeDocument/2006/relationships/customXml" Target="../ink/ink1134.xml"/><Relationship Id="rId227" Type="http://schemas.openxmlformats.org/officeDocument/2006/relationships/customXml" Target="../ink/ink1145.xml"/><Relationship Id="rId248" Type="http://schemas.openxmlformats.org/officeDocument/2006/relationships/customXml" Target="../ink/ink1156.xml"/><Relationship Id="rId269" Type="http://schemas.openxmlformats.org/officeDocument/2006/relationships/image" Target="../media/image148.png"/><Relationship Id="rId12" Type="http://schemas.openxmlformats.org/officeDocument/2006/relationships/customXml" Target="../ink/ink1036.xml"/><Relationship Id="rId33" Type="http://schemas.openxmlformats.org/officeDocument/2006/relationships/customXml" Target="../ink/ink1047.xml"/><Relationship Id="rId108" Type="http://schemas.openxmlformats.org/officeDocument/2006/relationships/image" Target="../media/image69.png"/><Relationship Id="rId129" Type="http://schemas.openxmlformats.org/officeDocument/2006/relationships/customXml" Target="../ink/ink1095.xml"/><Relationship Id="rId280" Type="http://schemas.openxmlformats.org/officeDocument/2006/relationships/customXml" Target="../ink/ink1172.xml"/><Relationship Id="rId54" Type="http://schemas.openxmlformats.org/officeDocument/2006/relationships/image" Target="../media/image42.png"/><Relationship Id="rId75" Type="http://schemas.openxmlformats.org/officeDocument/2006/relationships/customXml" Target="../ink/ink1068.xml"/><Relationship Id="rId96" Type="http://schemas.openxmlformats.org/officeDocument/2006/relationships/image" Target="../media/image63.png"/><Relationship Id="rId140" Type="http://schemas.openxmlformats.org/officeDocument/2006/relationships/image" Target="../media/image85.png"/><Relationship Id="rId161" Type="http://schemas.openxmlformats.org/officeDocument/2006/relationships/customXml" Target="../ink/ink1111.xml"/><Relationship Id="rId182" Type="http://schemas.openxmlformats.org/officeDocument/2006/relationships/image" Target="../media/image106.png"/><Relationship Id="rId217" Type="http://schemas.openxmlformats.org/officeDocument/2006/relationships/image" Target="../media/image123.png"/><Relationship Id="rId6" Type="http://schemas.openxmlformats.org/officeDocument/2006/relationships/customXml" Target="../ink/ink1033.xml"/><Relationship Id="rId238" Type="http://schemas.openxmlformats.org/officeDocument/2006/relationships/customXml" Target="../ink/ink1151.xml"/><Relationship Id="rId259" Type="http://schemas.openxmlformats.org/officeDocument/2006/relationships/image" Target="../media/image143.png"/><Relationship Id="rId23" Type="http://schemas.openxmlformats.org/officeDocument/2006/relationships/image" Target="../media/image27.png"/><Relationship Id="rId119" Type="http://schemas.openxmlformats.org/officeDocument/2006/relationships/customXml" Target="../ink/ink1090.xml"/><Relationship Id="rId270" Type="http://schemas.openxmlformats.org/officeDocument/2006/relationships/customXml" Target="../ink/ink1167.xml"/><Relationship Id="rId44" Type="http://schemas.openxmlformats.org/officeDocument/2006/relationships/image" Target="../media/image37.png"/><Relationship Id="rId65" Type="http://schemas.openxmlformats.org/officeDocument/2006/relationships/customXml" Target="../ink/ink1063.xml"/><Relationship Id="rId86" Type="http://schemas.openxmlformats.org/officeDocument/2006/relationships/image" Target="../media/image58.png"/><Relationship Id="rId130" Type="http://schemas.openxmlformats.org/officeDocument/2006/relationships/image" Target="../media/image80.png"/><Relationship Id="rId151" Type="http://schemas.openxmlformats.org/officeDocument/2006/relationships/customXml" Target="../ink/ink1106.xml"/><Relationship Id="rId172" Type="http://schemas.openxmlformats.org/officeDocument/2006/relationships/image" Target="../media/image101.png"/><Relationship Id="rId193" Type="http://schemas.openxmlformats.org/officeDocument/2006/relationships/image" Target="../media/image111.png"/><Relationship Id="rId207" Type="http://schemas.openxmlformats.org/officeDocument/2006/relationships/image" Target="../media/image118.png"/><Relationship Id="rId228" Type="http://schemas.openxmlformats.org/officeDocument/2006/relationships/image" Target="../media/image128.png"/><Relationship Id="rId249" Type="http://schemas.openxmlformats.org/officeDocument/2006/relationships/image" Target="../media/image138.png"/><Relationship Id="rId13" Type="http://schemas.openxmlformats.org/officeDocument/2006/relationships/image" Target="../media/image22.png"/><Relationship Id="rId109" Type="http://schemas.openxmlformats.org/officeDocument/2006/relationships/customXml" Target="../ink/ink1085.xml"/><Relationship Id="rId260" Type="http://schemas.openxmlformats.org/officeDocument/2006/relationships/customXml" Target="../ink/ink1162.xml"/><Relationship Id="rId281" Type="http://schemas.openxmlformats.org/officeDocument/2006/relationships/image" Target="../media/image154.png"/><Relationship Id="rId34" Type="http://schemas.openxmlformats.org/officeDocument/2006/relationships/image" Target="../media/image32.png"/><Relationship Id="rId55" Type="http://schemas.openxmlformats.org/officeDocument/2006/relationships/customXml" Target="../ink/ink1058.xml"/><Relationship Id="rId76" Type="http://schemas.openxmlformats.org/officeDocument/2006/relationships/image" Target="../media/image53.png"/><Relationship Id="rId97" Type="http://schemas.openxmlformats.org/officeDocument/2006/relationships/customXml" Target="../ink/ink1079.xml"/><Relationship Id="rId120" Type="http://schemas.openxmlformats.org/officeDocument/2006/relationships/image" Target="../media/image75.png"/><Relationship Id="rId141" Type="http://schemas.openxmlformats.org/officeDocument/2006/relationships/customXml" Target="../ink/ink1101.xml"/><Relationship Id="rId7" Type="http://schemas.openxmlformats.org/officeDocument/2006/relationships/image" Target="../media/image19.png"/><Relationship Id="rId162" Type="http://schemas.openxmlformats.org/officeDocument/2006/relationships/image" Target="../media/image96.png"/><Relationship Id="rId183" Type="http://schemas.openxmlformats.org/officeDocument/2006/relationships/customXml" Target="../ink/ink1122.xml"/><Relationship Id="rId218" Type="http://schemas.openxmlformats.org/officeDocument/2006/relationships/customXml" Target="../ink/ink1140.xml"/><Relationship Id="rId239" Type="http://schemas.openxmlformats.org/officeDocument/2006/relationships/image" Target="../media/image133.png"/><Relationship Id="rId250" Type="http://schemas.openxmlformats.org/officeDocument/2006/relationships/customXml" Target="../ink/ink1157.xml"/><Relationship Id="rId271" Type="http://schemas.openxmlformats.org/officeDocument/2006/relationships/image" Target="../media/image149.png"/><Relationship Id="rId24" Type="http://schemas.openxmlformats.org/officeDocument/2006/relationships/customXml" Target="../ink/ink1042.xml"/><Relationship Id="rId45" Type="http://schemas.openxmlformats.org/officeDocument/2006/relationships/customXml" Target="../ink/ink1053.xml"/><Relationship Id="rId66" Type="http://schemas.openxmlformats.org/officeDocument/2006/relationships/image" Target="../media/image48.png"/><Relationship Id="rId87" Type="http://schemas.openxmlformats.org/officeDocument/2006/relationships/customXml" Target="../ink/ink1074.xml"/><Relationship Id="rId110" Type="http://schemas.openxmlformats.org/officeDocument/2006/relationships/image" Target="../media/image70.png"/><Relationship Id="rId131" Type="http://schemas.openxmlformats.org/officeDocument/2006/relationships/customXml" Target="../ink/ink1096.xml"/><Relationship Id="rId152" Type="http://schemas.openxmlformats.org/officeDocument/2006/relationships/image" Target="../media/image91.png"/><Relationship Id="rId173" Type="http://schemas.openxmlformats.org/officeDocument/2006/relationships/customXml" Target="../ink/ink1117.xml"/><Relationship Id="rId194" Type="http://schemas.openxmlformats.org/officeDocument/2006/relationships/customXml" Target="../ink/ink1128.xml"/><Relationship Id="rId208" Type="http://schemas.openxmlformats.org/officeDocument/2006/relationships/customXml" Target="../ink/ink1135.xml"/><Relationship Id="rId229" Type="http://schemas.openxmlformats.org/officeDocument/2006/relationships/customXml" Target="../ink/ink1146.xml"/><Relationship Id="rId240" Type="http://schemas.openxmlformats.org/officeDocument/2006/relationships/customXml" Target="../ink/ink1152.xml"/><Relationship Id="rId261" Type="http://schemas.openxmlformats.org/officeDocument/2006/relationships/image" Target="../media/image144.png"/><Relationship Id="rId14" Type="http://schemas.openxmlformats.org/officeDocument/2006/relationships/customXml" Target="../ink/ink1037.xml"/><Relationship Id="rId35" Type="http://schemas.openxmlformats.org/officeDocument/2006/relationships/customXml" Target="../ink/ink1048.xml"/><Relationship Id="rId56" Type="http://schemas.openxmlformats.org/officeDocument/2006/relationships/image" Target="../media/image43.png"/><Relationship Id="rId77" Type="http://schemas.openxmlformats.org/officeDocument/2006/relationships/customXml" Target="../ink/ink1069.xml"/><Relationship Id="rId100" Type="http://schemas.openxmlformats.org/officeDocument/2006/relationships/image" Target="../media/image65.png"/><Relationship Id="rId282" Type="http://schemas.openxmlformats.org/officeDocument/2006/relationships/customXml" Target="../ink/ink1173.xml"/><Relationship Id="rId8" Type="http://schemas.openxmlformats.org/officeDocument/2006/relationships/customXml" Target="../ink/ink1034.xml"/><Relationship Id="rId98" Type="http://schemas.openxmlformats.org/officeDocument/2006/relationships/image" Target="../media/image64.png"/><Relationship Id="rId121" Type="http://schemas.openxmlformats.org/officeDocument/2006/relationships/customXml" Target="../ink/ink1091.xml"/><Relationship Id="rId142" Type="http://schemas.openxmlformats.org/officeDocument/2006/relationships/image" Target="../media/image86.png"/><Relationship Id="rId163" Type="http://schemas.openxmlformats.org/officeDocument/2006/relationships/customXml" Target="../ink/ink1112.xml"/><Relationship Id="rId184" Type="http://schemas.openxmlformats.org/officeDocument/2006/relationships/customXml" Target="../ink/ink1123.xml"/><Relationship Id="rId219" Type="http://schemas.openxmlformats.org/officeDocument/2006/relationships/image" Target="../media/image124.png"/><Relationship Id="rId230" Type="http://schemas.openxmlformats.org/officeDocument/2006/relationships/customXml" Target="../ink/ink1147.xml"/><Relationship Id="rId251" Type="http://schemas.openxmlformats.org/officeDocument/2006/relationships/image" Target="../media/image139.png"/><Relationship Id="rId25" Type="http://schemas.openxmlformats.org/officeDocument/2006/relationships/image" Target="../media/image28.png"/><Relationship Id="rId46" Type="http://schemas.openxmlformats.org/officeDocument/2006/relationships/image" Target="../media/image38.png"/><Relationship Id="rId67" Type="http://schemas.openxmlformats.org/officeDocument/2006/relationships/customXml" Target="../ink/ink1064.xml"/><Relationship Id="rId272" Type="http://schemas.openxmlformats.org/officeDocument/2006/relationships/customXml" Target="../ink/ink1168.xml"/><Relationship Id="rId88" Type="http://schemas.openxmlformats.org/officeDocument/2006/relationships/image" Target="../media/image59.png"/><Relationship Id="rId111" Type="http://schemas.openxmlformats.org/officeDocument/2006/relationships/customXml" Target="../ink/ink1086.xml"/><Relationship Id="rId132" Type="http://schemas.openxmlformats.org/officeDocument/2006/relationships/image" Target="../media/image81.png"/><Relationship Id="rId153" Type="http://schemas.openxmlformats.org/officeDocument/2006/relationships/customXml" Target="../ink/ink1107.xml"/><Relationship Id="rId174" Type="http://schemas.openxmlformats.org/officeDocument/2006/relationships/image" Target="../media/image102.png"/><Relationship Id="rId195" Type="http://schemas.openxmlformats.org/officeDocument/2006/relationships/image" Target="../media/image112.png"/><Relationship Id="rId209" Type="http://schemas.openxmlformats.org/officeDocument/2006/relationships/image" Target="../media/image119.png"/><Relationship Id="rId220" Type="http://schemas.openxmlformats.org/officeDocument/2006/relationships/customXml" Target="../ink/ink1141.xml"/><Relationship Id="rId241" Type="http://schemas.openxmlformats.org/officeDocument/2006/relationships/image" Target="../media/image134.png"/><Relationship Id="rId15" Type="http://schemas.openxmlformats.org/officeDocument/2006/relationships/image" Target="../media/image23.png"/><Relationship Id="rId36" Type="http://schemas.openxmlformats.org/officeDocument/2006/relationships/image" Target="../media/image33.png"/><Relationship Id="rId57" Type="http://schemas.openxmlformats.org/officeDocument/2006/relationships/customXml" Target="../ink/ink1059.xml"/><Relationship Id="rId262" Type="http://schemas.openxmlformats.org/officeDocument/2006/relationships/customXml" Target="../ink/ink1163.xml"/><Relationship Id="rId283" Type="http://schemas.openxmlformats.org/officeDocument/2006/relationships/image" Target="../media/image155.png"/><Relationship Id="rId78" Type="http://schemas.openxmlformats.org/officeDocument/2006/relationships/image" Target="../media/image54.png"/><Relationship Id="rId99" Type="http://schemas.openxmlformats.org/officeDocument/2006/relationships/customXml" Target="../ink/ink1080.xml"/><Relationship Id="rId101" Type="http://schemas.openxmlformats.org/officeDocument/2006/relationships/customXml" Target="../ink/ink1081.xml"/><Relationship Id="rId122" Type="http://schemas.openxmlformats.org/officeDocument/2006/relationships/image" Target="../media/image76.png"/><Relationship Id="rId143" Type="http://schemas.openxmlformats.org/officeDocument/2006/relationships/customXml" Target="../ink/ink1102.xml"/><Relationship Id="rId164" Type="http://schemas.openxmlformats.org/officeDocument/2006/relationships/image" Target="../media/image97.png"/><Relationship Id="rId185" Type="http://schemas.openxmlformats.org/officeDocument/2006/relationships/image" Target="../media/image107.png"/><Relationship Id="rId9" Type="http://schemas.openxmlformats.org/officeDocument/2006/relationships/image" Target="../media/image20.png"/><Relationship Id="rId210" Type="http://schemas.openxmlformats.org/officeDocument/2006/relationships/customXml" Target="../ink/ink1136.xml"/><Relationship Id="rId26" Type="http://schemas.openxmlformats.org/officeDocument/2006/relationships/customXml" Target="../ink/ink1043.xml"/><Relationship Id="rId231" Type="http://schemas.openxmlformats.org/officeDocument/2006/relationships/image" Target="../media/image129.png"/><Relationship Id="rId252" Type="http://schemas.openxmlformats.org/officeDocument/2006/relationships/customXml" Target="../ink/ink1158.xml"/><Relationship Id="rId273" Type="http://schemas.openxmlformats.org/officeDocument/2006/relationships/image" Target="../media/image150.png"/><Relationship Id="rId47" Type="http://schemas.openxmlformats.org/officeDocument/2006/relationships/customXml" Target="../ink/ink1054.xml"/><Relationship Id="rId68" Type="http://schemas.openxmlformats.org/officeDocument/2006/relationships/image" Target="../media/image49.png"/><Relationship Id="rId89" Type="http://schemas.openxmlformats.org/officeDocument/2006/relationships/customXml" Target="../ink/ink1075.xml"/><Relationship Id="rId112" Type="http://schemas.openxmlformats.org/officeDocument/2006/relationships/image" Target="../media/image71.png"/><Relationship Id="rId133" Type="http://schemas.openxmlformats.org/officeDocument/2006/relationships/customXml" Target="../ink/ink1097.xml"/><Relationship Id="rId154" Type="http://schemas.openxmlformats.org/officeDocument/2006/relationships/image" Target="../media/image92.png"/><Relationship Id="rId175" Type="http://schemas.openxmlformats.org/officeDocument/2006/relationships/customXml" Target="../ink/ink1118.xml"/><Relationship Id="rId196" Type="http://schemas.openxmlformats.org/officeDocument/2006/relationships/customXml" Target="../ink/ink1129.xml"/><Relationship Id="rId200" Type="http://schemas.openxmlformats.org/officeDocument/2006/relationships/customXml" Target="../ink/ink1131.xml"/><Relationship Id="rId16" Type="http://schemas.openxmlformats.org/officeDocument/2006/relationships/customXml" Target="../ink/ink1038.xml"/><Relationship Id="rId221" Type="http://schemas.openxmlformats.org/officeDocument/2006/relationships/image" Target="../media/image125.png"/><Relationship Id="rId242" Type="http://schemas.openxmlformats.org/officeDocument/2006/relationships/customXml" Target="../ink/ink1153.xml"/><Relationship Id="rId263" Type="http://schemas.openxmlformats.org/officeDocument/2006/relationships/image" Target="../media/image145.png"/><Relationship Id="rId284" Type="http://schemas.openxmlformats.org/officeDocument/2006/relationships/customXml" Target="../ink/ink1174.xml"/><Relationship Id="rId37" Type="http://schemas.openxmlformats.org/officeDocument/2006/relationships/customXml" Target="../ink/ink1049.xml"/><Relationship Id="rId58" Type="http://schemas.openxmlformats.org/officeDocument/2006/relationships/image" Target="../media/image44.png"/><Relationship Id="rId79" Type="http://schemas.openxmlformats.org/officeDocument/2006/relationships/customXml" Target="../ink/ink1070.xml"/><Relationship Id="rId102" Type="http://schemas.openxmlformats.org/officeDocument/2006/relationships/image" Target="../media/image66.png"/><Relationship Id="rId123" Type="http://schemas.openxmlformats.org/officeDocument/2006/relationships/customXml" Target="../ink/ink1092.xml"/><Relationship Id="rId144" Type="http://schemas.openxmlformats.org/officeDocument/2006/relationships/image" Target="../media/image87.png"/><Relationship Id="rId90" Type="http://schemas.openxmlformats.org/officeDocument/2006/relationships/image" Target="../media/image60.png"/><Relationship Id="rId165" Type="http://schemas.openxmlformats.org/officeDocument/2006/relationships/customXml" Target="../ink/ink1113.xml"/><Relationship Id="rId186" Type="http://schemas.openxmlformats.org/officeDocument/2006/relationships/customXml" Target="../ink/ink1124.xml"/><Relationship Id="rId211" Type="http://schemas.openxmlformats.org/officeDocument/2006/relationships/image" Target="../media/image120.png"/><Relationship Id="rId232" Type="http://schemas.openxmlformats.org/officeDocument/2006/relationships/customXml" Target="../ink/ink1148.xml"/><Relationship Id="rId253" Type="http://schemas.openxmlformats.org/officeDocument/2006/relationships/image" Target="../media/image140.png"/><Relationship Id="rId274" Type="http://schemas.openxmlformats.org/officeDocument/2006/relationships/customXml" Target="../ink/ink1169.xml"/><Relationship Id="rId27" Type="http://schemas.openxmlformats.org/officeDocument/2006/relationships/image" Target="../media/image29.png"/><Relationship Id="rId48" Type="http://schemas.openxmlformats.org/officeDocument/2006/relationships/image" Target="../media/image39.png"/><Relationship Id="rId69" Type="http://schemas.openxmlformats.org/officeDocument/2006/relationships/customXml" Target="../ink/ink1065.xml"/><Relationship Id="rId113" Type="http://schemas.openxmlformats.org/officeDocument/2006/relationships/customXml" Target="../ink/ink1087.xml"/><Relationship Id="rId134" Type="http://schemas.openxmlformats.org/officeDocument/2006/relationships/image" Target="../media/image82.png"/><Relationship Id="rId80" Type="http://schemas.openxmlformats.org/officeDocument/2006/relationships/image" Target="../media/image55.png"/><Relationship Id="rId155" Type="http://schemas.openxmlformats.org/officeDocument/2006/relationships/customXml" Target="../ink/ink1108.xml"/><Relationship Id="rId176" Type="http://schemas.openxmlformats.org/officeDocument/2006/relationships/image" Target="../media/image103.png"/><Relationship Id="rId197" Type="http://schemas.openxmlformats.org/officeDocument/2006/relationships/image" Target="../media/image113.png"/><Relationship Id="rId201" Type="http://schemas.openxmlformats.org/officeDocument/2006/relationships/image" Target="../media/image115.png"/><Relationship Id="rId222" Type="http://schemas.openxmlformats.org/officeDocument/2006/relationships/customXml" Target="../ink/ink1142.xml"/><Relationship Id="rId243" Type="http://schemas.openxmlformats.org/officeDocument/2006/relationships/image" Target="../media/image135.png"/><Relationship Id="rId264" Type="http://schemas.openxmlformats.org/officeDocument/2006/relationships/customXml" Target="../ink/ink1164.xml"/><Relationship Id="rId285" Type="http://schemas.openxmlformats.org/officeDocument/2006/relationships/image" Target="../media/image156.png"/><Relationship Id="rId17" Type="http://schemas.openxmlformats.org/officeDocument/2006/relationships/image" Target="../media/image24.png"/><Relationship Id="rId38" Type="http://schemas.openxmlformats.org/officeDocument/2006/relationships/image" Target="../media/image34.png"/><Relationship Id="rId59" Type="http://schemas.openxmlformats.org/officeDocument/2006/relationships/customXml" Target="../ink/ink1060.xml"/><Relationship Id="rId103" Type="http://schemas.openxmlformats.org/officeDocument/2006/relationships/customXml" Target="../ink/ink1082.xml"/><Relationship Id="rId124" Type="http://schemas.openxmlformats.org/officeDocument/2006/relationships/image" Target="../media/image77.png"/><Relationship Id="rId70" Type="http://schemas.openxmlformats.org/officeDocument/2006/relationships/image" Target="../media/image50.png"/><Relationship Id="rId91" Type="http://schemas.openxmlformats.org/officeDocument/2006/relationships/customXml" Target="../ink/ink1076.xml"/><Relationship Id="rId145" Type="http://schemas.openxmlformats.org/officeDocument/2006/relationships/customXml" Target="../ink/ink1103.xml"/><Relationship Id="rId166" Type="http://schemas.openxmlformats.org/officeDocument/2006/relationships/image" Target="../media/image98.png"/><Relationship Id="rId187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137.xml"/><Relationship Id="rId233" Type="http://schemas.openxmlformats.org/officeDocument/2006/relationships/image" Target="../media/image130.png"/><Relationship Id="rId254" Type="http://schemas.openxmlformats.org/officeDocument/2006/relationships/customXml" Target="../ink/ink1159.xml"/><Relationship Id="rId28" Type="http://schemas.openxmlformats.org/officeDocument/2006/relationships/customXml" Target="../ink/ink1044.xml"/><Relationship Id="rId49" Type="http://schemas.openxmlformats.org/officeDocument/2006/relationships/customXml" Target="../ink/ink1055.xml"/><Relationship Id="rId114" Type="http://schemas.openxmlformats.org/officeDocument/2006/relationships/image" Target="../media/image72.png"/><Relationship Id="rId275" Type="http://schemas.openxmlformats.org/officeDocument/2006/relationships/image" Target="../media/image151.png"/><Relationship Id="rId60" Type="http://schemas.openxmlformats.org/officeDocument/2006/relationships/image" Target="../media/image45.png"/><Relationship Id="rId81" Type="http://schemas.openxmlformats.org/officeDocument/2006/relationships/customXml" Target="../ink/ink1071.xml"/><Relationship Id="rId135" Type="http://schemas.openxmlformats.org/officeDocument/2006/relationships/customXml" Target="../ink/ink1098.xml"/><Relationship Id="rId156" Type="http://schemas.openxmlformats.org/officeDocument/2006/relationships/image" Target="../media/image93.png"/><Relationship Id="rId177" Type="http://schemas.openxmlformats.org/officeDocument/2006/relationships/customXml" Target="../ink/ink1119.xml"/><Relationship Id="rId198" Type="http://schemas.openxmlformats.org/officeDocument/2006/relationships/customXml" Target="../ink/ink1130.xml"/><Relationship Id="rId202" Type="http://schemas.openxmlformats.org/officeDocument/2006/relationships/customXml" Target="../ink/ink1132.xml"/><Relationship Id="rId223" Type="http://schemas.openxmlformats.org/officeDocument/2006/relationships/image" Target="../media/image126.png"/><Relationship Id="rId244" Type="http://schemas.openxmlformats.org/officeDocument/2006/relationships/customXml" Target="../ink/ink1154.xml"/><Relationship Id="rId18" Type="http://schemas.openxmlformats.org/officeDocument/2006/relationships/customXml" Target="../ink/ink1039.xml"/><Relationship Id="rId39" Type="http://schemas.openxmlformats.org/officeDocument/2006/relationships/customXml" Target="../ink/ink1050.xml"/><Relationship Id="rId265" Type="http://schemas.openxmlformats.org/officeDocument/2006/relationships/image" Target="../media/image146.png"/><Relationship Id="rId50" Type="http://schemas.openxmlformats.org/officeDocument/2006/relationships/image" Target="../media/image40.png"/><Relationship Id="rId104" Type="http://schemas.openxmlformats.org/officeDocument/2006/relationships/image" Target="../media/image67.png"/><Relationship Id="rId125" Type="http://schemas.openxmlformats.org/officeDocument/2006/relationships/customXml" Target="../ink/ink1093.xml"/><Relationship Id="rId146" Type="http://schemas.openxmlformats.org/officeDocument/2006/relationships/image" Target="../media/image88.png"/><Relationship Id="rId167" Type="http://schemas.openxmlformats.org/officeDocument/2006/relationships/customXml" Target="../ink/ink1114.xml"/><Relationship Id="rId188" Type="http://schemas.openxmlformats.org/officeDocument/2006/relationships/customXml" Target="../ink/ink1125.xml"/><Relationship Id="rId71" Type="http://schemas.openxmlformats.org/officeDocument/2006/relationships/customXml" Target="../ink/ink1066.xml"/><Relationship Id="rId92" Type="http://schemas.openxmlformats.org/officeDocument/2006/relationships/image" Target="../media/image61.png"/><Relationship Id="rId213" Type="http://schemas.openxmlformats.org/officeDocument/2006/relationships/image" Target="../media/image121.png"/><Relationship Id="rId234" Type="http://schemas.openxmlformats.org/officeDocument/2006/relationships/customXml" Target="../ink/ink1149.xml"/><Relationship Id="rId2" Type="http://schemas.openxmlformats.org/officeDocument/2006/relationships/customXml" Target="../ink/ink1031.xml"/><Relationship Id="rId29" Type="http://schemas.openxmlformats.org/officeDocument/2006/relationships/image" Target="../media/image30.png"/><Relationship Id="rId255" Type="http://schemas.openxmlformats.org/officeDocument/2006/relationships/image" Target="../media/image141.png"/><Relationship Id="rId276" Type="http://schemas.openxmlformats.org/officeDocument/2006/relationships/customXml" Target="../ink/ink1170.xml"/><Relationship Id="rId40" Type="http://schemas.openxmlformats.org/officeDocument/2006/relationships/image" Target="../media/image35.png"/><Relationship Id="rId115" Type="http://schemas.openxmlformats.org/officeDocument/2006/relationships/customXml" Target="../ink/ink1088.xml"/><Relationship Id="rId136" Type="http://schemas.openxmlformats.org/officeDocument/2006/relationships/image" Target="../media/image83.png"/><Relationship Id="rId157" Type="http://schemas.openxmlformats.org/officeDocument/2006/relationships/customXml" Target="../ink/ink1109.xml"/><Relationship Id="rId178" Type="http://schemas.openxmlformats.org/officeDocument/2006/relationships/image" Target="../media/image104.png"/><Relationship Id="rId61" Type="http://schemas.openxmlformats.org/officeDocument/2006/relationships/customXml" Target="../ink/ink1061.xml"/><Relationship Id="rId82" Type="http://schemas.openxmlformats.org/officeDocument/2006/relationships/image" Target="../media/image56.png"/><Relationship Id="rId199" Type="http://schemas.openxmlformats.org/officeDocument/2006/relationships/image" Target="../media/image114.png"/><Relationship Id="rId203" Type="http://schemas.openxmlformats.org/officeDocument/2006/relationships/image" Target="../media/image116.png"/><Relationship Id="rId19" Type="http://schemas.openxmlformats.org/officeDocument/2006/relationships/image" Target="../media/image25.png"/><Relationship Id="rId224" Type="http://schemas.openxmlformats.org/officeDocument/2006/relationships/customXml" Target="../ink/ink1143.xml"/><Relationship Id="rId245" Type="http://schemas.openxmlformats.org/officeDocument/2006/relationships/image" Target="../media/image136.png"/><Relationship Id="rId266" Type="http://schemas.openxmlformats.org/officeDocument/2006/relationships/customXml" Target="../ink/ink1165.xml"/><Relationship Id="rId30" Type="http://schemas.openxmlformats.org/officeDocument/2006/relationships/customXml" Target="../ink/ink1045.xml"/><Relationship Id="rId105" Type="http://schemas.openxmlformats.org/officeDocument/2006/relationships/customXml" Target="../ink/ink1083.xml"/><Relationship Id="rId126" Type="http://schemas.openxmlformats.org/officeDocument/2006/relationships/image" Target="../media/image78.png"/><Relationship Id="rId147" Type="http://schemas.openxmlformats.org/officeDocument/2006/relationships/customXml" Target="../ink/ink1104.xml"/><Relationship Id="rId168" Type="http://schemas.openxmlformats.org/officeDocument/2006/relationships/image" Target="../media/image99.png"/><Relationship Id="rId51" Type="http://schemas.openxmlformats.org/officeDocument/2006/relationships/customXml" Target="../ink/ink1056.xml"/><Relationship Id="rId72" Type="http://schemas.openxmlformats.org/officeDocument/2006/relationships/image" Target="../media/image51.png"/><Relationship Id="rId93" Type="http://schemas.openxmlformats.org/officeDocument/2006/relationships/customXml" Target="../ink/ink1077.xml"/><Relationship Id="rId189" Type="http://schemas.openxmlformats.org/officeDocument/2006/relationships/image" Target="../media/image109.png"/><Relationship Id="rId3" Type="http://schemas.openxmlformats.org/officeDocument/2006/relationships/image" Target="../media/image17.png"/><Relationship Id="rId214" Type="http://schemas.openxmlformats.org/officeDocument/2006/relationships/customXml" Target="../ink/ink1138.xml"/><Relationship Id="rId235" Type="http://schemas.openxmlformats.org/officeDocument/2006/relationships/image" Target="../media/image131.png"/><Relationship Id="rId256" Type="http://schemas.openxmlformats.org/officeDocument/2006/relationships/customXml" Target="../ink/ink1160.xml"/><Relationship Id="rId277" Type="http://schemas.openxmlformats.org/officeDocument/2006/relationships/image" Target="../media/image152.png"/><Relationship Id="rId116" Type="http://schemas.openxmlformats.org/officeDocument/2006/relationships/image" Target="../media/image73.png"/><Relationship Id="rId137" Type="http://schemas.openxmlformats.org/officeDocument/2006/relationships/customXml" Target="../ink/ink1099.xml"/><Relationship Id="rId158" Type="http://schemas.openxmlformats.org/officeDocument/2006/relationships/image" Target="../media/image94.png"/><Relationship Id="rId20" Type="http://schemas.openxmlformats.org/officeDocument/2006/relationships/customXml" Target="../ink/ink1040.xml"/><Relationship Id="rId41" Type="http://schemas.openxmlformats.org/officeDocument/2006/relationships/customXml" Target="../ink/ink1051.xml"/><Relationship Id="rId62" Type="http://schemas.openxmlformats.org/officeDocument/2006/relationships/image" Target="../media/image46.png"/><Relationship Id="rId83" Type="http://schemas.openxmlformats.org/officeDocument/2006/relationships/customXml" Target="../ink/ink1072.xml"/><Relationship Id="rId179" Type="http://schemas.openxmlformats.org/officeDocument/2006/relationships/customXml" Target="../ink/ink1120.xml"/><Relationship Id="rId190" Type="http://schemas.openxmlformats.org/officeDocument/2006/relationships/customXml" Target="../ink/ink1126.xml"/><Relationship Id="rId204" Type="http://schemas.openxmlformats.org/officeDocument/2006/relationships/customXml" Target="../ink/ink1133.xml"/><Relationship Id="rId225" Type="http://schemas.openxmlformats.org/officeDocument/2006/relationships/image" Target="../media/image127.png"/><Relationship Id="rId246" Type="http://schemas.openxmlformats.org/officeDocument/2006/relationships/customXml" Target="../ink/ink1155.xml"/><Relationship Id="rId267" Type="http://schemas.openxmlformats.org/officeDocument/2006/relationships/image" Target="../media/image147.png"/><Relationship Id="rId106" Type="http://schemas.openxmlformats.org/officeDocument/2006/relationships/image" Target="../media/image68.png"/><Relationship Id="rId127" Type="http://schemas.openxmlformats.org/officeDocument/2006/relationships/customXml" Target="../ink/ink1094.xml"/><Relationship Id="rId10" Type="http://schemas.openxmlformats.org/officeDocument/2006/relationships/customXml" Target="../ink/ink1035.xml"/><Relationship Id="rId31" Type="http://schemas.openxmlformats.org/officeDocument/2006/relationships/image" Target="../media/image31.png"/><Relationship Id="rId52" Type="http://schemas.openxmlformats.org/officeDocument/2006/relationships/image" Target="../media/image41.png"/><Relationship Id="rId73" Type="http://schemas.openxmlformats.org/officeDocument/2006/relationships/customXml" Target="../ink/ink1067.xml"/><Relationship Id="rId94" Type="http://schemas.openxmlformats.org/officeDocument/2006/relationships/image" Target="../media/image62.png"/><Relationship Id="rId148" Type="http://schemas.openxmlformats.org/officeDocument/2006/relationships/image" Target="../media/image89.png"/><Relationship Id="rId169" Type="http://schemas.openxmlformats.org/officeDocument/2006/relationships/customXml" Target="../ink/ink1115.xml"/><Relationship Id="rId4" Type="http://schemas.openxmlformats.org/officeDocument/2006/relationships/customXml" Target="../ink/ink1032.xml"/><Relationship Id="rId180" Type="http://schemas.openxmlformats.org/officeDocument/2006/relationships/image" Target="../media/image105.png"/><Relationship Id="rId215" Type="http://schemas.openxmlformats.org/officeDocument/2006/relationships/image" Target="../media/image122.png"/><Relationship Id="rId236" Type="http://schemas.openxmlformats.org/officeDocument/2006/relationships/customXml" Target="../ink/ink1150.xml"/><Relationship Id="rId257" Type="http://schemas.openxmlformats.org/officeDocument/2006/relationships/image" Target="../media/image142.png"/><Relationship Id="rId278" Type="http://schemas.openxmlformats.org/officeDocument/2006/relationships/customXml" Target="../ink/ink1171.xml"/><Relationship Id="rId42" Type="http://schemas.openxmlformats.org/officeDocument/2006/relationships/image" Target="../media/image36.png"/><Relationship Id="rId84" Type="http://schemas.openxmlformats.org/officeDocument/2006/relationships/image" Target="../media/image57.png"/><Relationship Id="rId138" Type="http://schemas.openxmlformats.org/officeDocument/2006/relationships/image" Target="../media/image84.png"/><Relationship Id="rId191" Type="http://schemas.openxmlformats.org/officeDocument/2006/relationships/image" Target="../media/image110.png"/><Relationship Id="rId205" Type="http://schemas.openxmlformats.org/officeDocument/2006/relationships/image" Target="../media/image117.png"/><Relationship Id="rId247" Type="http://schemas.openxmlformats.org/officeDocument/2006/relationships/image" Target="../media/image137.png"/><Relationship Id="rId107" Type="http://schemas.openxmlformats.org/officeDocument/2006/relationships/customXml" Target="../ink/ink1084.xml"/><Relationship Id="rId11" Type="http://schemas.openxmlformats.org/officeDocument/2006/relationships/image" Target="../media/image21.png"/><Relationship Id="rId53" Type="http://schemas.openxmlformats.org/officeDocument/2006/relationships/customXml" Target="../ink/ink1057.xml"/><Relationship Id="rId149" Type="http://schemas.openxmlformats.org/officeDocument/2006/relationships/customXml" Target="../ink/ink1105.xml"/><Relationship Id="rId95" Type="http://schemas.openxmlformats.org/officeDocument/2006/relationships/customXml" Target="../ink/ink1078.xml"/><Relationship Id="rId160" Type="http://schemas.openxmlformats.org/officeDocument/2006/relationships/image" Target="../media/image95.png"/><Relationship Id="rId216" Type="http://schemas.openxmlformats.org/officeDocument/2006/relationships/customXml" Target="../ink/ink1139.xml"/><Relationship Id="rId258" Type="http://schemas.openxmlformats.org/officeDocument/2006/relationships/customXml" Target="../ink/ink1161.xml"/><Relationship Id="rId22" Type="http://schemas.openxmlformats.org/officeDocument/2006/relationships/customXml" Target="../ink/ink1041.xml"/><Relationship Id="rId64" Type="http://schemas.openxmlformats.org/officeDocument/2006/relationships/image" Target="../media/image47.png"/><Relationship Id="rId118" Type="http://schemas.openxmlformats.org/officeDocument/2006/relationships/image" Target="../media/image7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customXml" Target="../ink/ink117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1184.xml"/><Relationship Id="rId26" Type="http://schemas.openxmlformats.org/officeDocument/2006/relationships/customXml" Target="../ink/ink1188.xml"/><Relationship Id="rId3" Type="http://schemas.openxmlformats.org/officeDocument/2006/relationships/image" Target="../media/image157.png"/><Relationship Id="rId21" Type="http://schemas.openxmlformats.org/officeDocument/2006/relationships/image" Target="../media/image166.png"/><Relationship Id="rId34" Type="http://schemas.openxmlformats.org/officeDocument/2006/relationships/customXml" Target="../ink/ink1192.xml"/><Relationship Id="rId7" Type="http://schemas.openxmlformats.org/officeDocument/2006/relationships/image" Target="../media/image159.png"/><Relationship Id="rId12" Type="http://schemas.openxmlformats.org/officeDocument/2006/relationships/customXml" Target="../ink/ink1181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2" Type="http://schemas.openxmlformats.org/officeDocument/2006/relationships/customXml" Target="../ink/ink1176.xml"/><Relationship Id="rId16" Type="http://schemas.openxmlformats.org/officeDocument/2006/relationships/customXml" Target="../ink/ink1183.xml"/><Relationship Id="rId20" Type="http://schemas.openxmlformats.org/officeDocument/2006/relationships/customXml" Target="../ink/ink1185.xml"/><Relationship Id="rId29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78.xml"/><Relationship Id="rId11" Type="http://schemas.openxmlformats.org/officeDocument/2006/relationships/image" Target="../media/image161.png"/><Relationship Id="rId24" Type="http://schemas.openxmlformats.org/officeDocument/2006/relationships/customXml" Target="../ink/ink1187.xml"/><Relationship Id="rId32" Type="http://schemas.openxmlformats.org/officeDocument/2006/relationships/customXml" Target="../ink/ink1191.xml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189.xml"/><Relationship Id="rId10" Type="http://schemas.openxmlformats.org/officeDocument/2006/relationships/customXml" Target="../ink/ink1180.xml"/><Relationship Id="rId19" Type="http://schemas.openxmlformats.org/officeDocument/2006/relationships/image" Target="../media/image165.png"/><Relationship Id="rId31" Type="http://schemas.openxmlformats.org/officeDocument/2006/relationships/image" Target="../media/image171.png"/><Relationship Id="rId4" Type="http://schemas.openxmlformats.org/officeDocument/2006/relationships/customXml" Target="../ink/ink1177.xml"/><Relationship Id="rId9" Type="http://schemas.openxmlformats.org/officeDocument/2006/relationships/image" Target="../media/image160.png"/><Relationship Id="rId14" Type="http://schemas.openxmlformats.org/officeDocument/2006/relationships/customXml" Target="../ink/ink1182.xml"/><Relationship Id="rId22" Type="http://schemas.openxmlformats.org/officeDocument/2006/relationships/customXml" Target="../ink/ink1186.xml"/><Relationship Id="rId27" Type="http://schemas.openxmlformats.org/officeDocument/2006/relationships/image" Target="../media/image169.png"/><Relationship Id="rId30" Type="http://schemas.openxmlformats.org/officeDocument/2006/relationships/customXml" Target="../ink/ink1190.xml"/><Relationship Id="rId35" Type="http://schemas.openxmlformats.org/officeDocument/2006/relationships/image" Target="../media/image173.png"/><Relationship Id="rId8" Type="http://schemas.openxmlformats.org/officeDocument/2006/relationships/customXml" Target="../ink/ink1179.xm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1201.xml"/><Relationship Id="rId26" Type="http://schemas.openxmlformats.org/officeDocument/2006/relationships/customXml" Target="../ink/ink1205.xml"/><Relationship Id="rId39" Type="http://schemas.openxmlformats.org/officeDocument/2006/relationships/image" Target="../media/image175.png"/><Relationship Id="rId21" Type="http://schemas.openxmlformats.org/officeDocument/2006/relationships/image" Target="../media/image166.png"/><Relationship Id="rId34" Type="http://schemas.openxmlformats.org/officeDocument/2006/relationships/customXml" Target="../ink/ink1209.xml"/><Relationship Id="rId42" Type="http://schemas.openxmlformats.org/officeDocument/2006/relationships/customXml" Target="../ink/ink1213.xml"/><Relationship Id="rId47" Type="http://schemas.openxmlformats.org/officeDocument/2006/relationships/image" Target="../media/image178.png"/><Relationship Id="rId50" Type="http://schemas.openxmlformats.org/officeDocument/2006/relationships/customXml" Target="../ink/ink1217.xml"/><Relationship Id="rId55" Type="http://schemas.openxmlformats.org/officeDocument/2006/relationships/image" Target="../media/image182.png"/><Relationship Id="rId63" Type="http://schemas.openxmlformats.org/officeDocument/2006/relationships/image" Target="../media/image186.png"/><Relationship Id="rId7" Type="http://schemas.openxmlformats.org/officeDocument/2006/relationships/image" Target="../media/image159.png"/><Relationship Id="rId2" Type="http://schemas.openxmlformats.org/officeDocument/2006/relationships/customXml" Target="../ink/ink1193.xml"/><Relationship Id="rId16" Type="http://schemas.openxmlformats.org/officeDocument/2006/relationships/customXml" Target="../ink/ink1200.xml"/><Relationship Id="rId29" Type="http://schemas.openxmlformats.org/officeDocument/2006/relationships/image" Target="../media/image170.png"/><Relationship Id="rId11" Type="http://schemas.openxmlformats.org/officeDocument/2006/relationships/image" Target="../media/image161.png"/><Relationship Id="rId24" Type="http://schemas.openxmlformats.org/officeDocument/2006/relationships/customXml" Target="../ink/ink1204.xml"/><Relationship Id="rId32" Type="http://schemas.openxmlformats.org/officeDocument/2006/relationships/customXml" Target="../ink/ink1208.xml"/><Relationship Id="rId37" Type="http://schemas.openxmlformats.org/officeDocument/2006/relationships/image" Target="../media/image174.png"/><Relationship Id="rId40" Type="http://schemas.openxmlformats.org/officeDocument/2006/relationships/customXml" Target="../ink/ink1212.xml"/><Relationship Id="rId45" Type="http://schemas.openxmlformats.org/officeDocument/2006/relationships/image" Target="../media/image177.png"/><Relationship Id="rId53" Type="http://schemas.openxmlformats.org/officeDocument/2006/relationships/image" Target="../media/image181.png"/><Relationship Id="rId58" Type="http://schemas.openxmlformats.org/officeDocument/2006/relationships/customXml" Target="../ink/ink1221.xml"/><Relationship Id="rId5" Type="http://schemas.openxmlformats.org/officeDocument/2006/relationships/image" Target="../media/image158.png"/><Relationship Id="rId61" Type="http://schemas.openxmlformats.org/officeDocument/2006/relationships/image" Target="../media/image185.png"/><Relationship Id="rId19" Type="http://schemas.openxmlformats.org/officeDocument/2006/relationships/image" Target="../media/image165.png"/><Relationship Id="rId14" Type="http://schemas.openxmlformats.org/officeDocument/2006/relationships/customXml" Target="../ink/ink1199.xml"/><Relationship Id="rId22" Type="http://schemas.openxmlformats.org/officeDocument/2006/relationships/customXml" Target="../ink/ink1203.xml"/><Relationship Id="rId27" Type="http://schemas.openxmlformats.org/officeDocument/2006/relationships/image" Target="../media/image169.png"/><Relationship Id="rId30" Type="http://schemas.openxmlformats.org/officeDocument/2006/relationships/customXml" Target="../ink/ink1207.xml"/><Relationship Id="rId35" Type="http://schemas.openxmlformats.org/officeDocument/2006/relationships/image" Target="../media/image173.png"/><Relationship Id="rId43" Type="http://schemas.openxmlformats.org/officeDocument/2006/relationships/image" Target="../media/image176.png"/><Relationship Id="rId48" Type="http://schemas.openxmlformats.org/officeDocument/2006/relationships/customXml" Target="../ink/ink1216.xml"/><Relationship Id="rId56" Type="http://schemas.openxmlformats.org/officeDocument/2006/relationships/customXml" Target="../ink/ink1220.xml"/><Relationship Id="rId8" Type="http://schemas.openxmlformats.org/officeDocument/2006/relationships/customXml" Target="../ink/ink1196.xml"/><Relationship Id="rId51" Type="http://schemas.openxmlformats.org/officeDocument/2006/relationships/image" Target="../media/image180.png"/><Relationship Id="rId3" Type="http://schemas.openxmlformats.org/officeDocument/2006/relationships/image" Target="../media/image157.png"/><Relationship Id="rId12" Type="http://schemas.openxmlformats.org/officeDocument/2006/relationships/customXml" Target="../ink/ink1198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211.xml"/><Relationship Id="rId46" Type="http://schemas.openxmlformats.org/officeDocument/2006/relationships/customXml" Target="../ink/ink1215.xml"/><Relationship Id="rId59" Type="http://schemas.openxmlformats.org/officeDocument/2006/relationships/image" Target="../media/image184.png"/><Relationship Id="rId20" Type="http://schemas.openxmlformats.org/officeDocument/2006/relationships/customXml" Target="../ink/ink1202.xml"/><Relationship Id="rId41" Type="http://schemas.openxmlformats.org/officeDocument/2006/relationships/image" Target="../media/image30.png"/><Relationship Id="rId54" Type="http://schemas.openxmlformats.org/officeDocument/2006/relationships/customXml" Target="../ink/ink1219.xml"/><Relationship Id="rId62" Type="http://schemas.openxmlformats.org/officeDocument/2006/relationships/customXml" Target="../ink/ink12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5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206.xml"/><Relationship Id="rId36" Type="http://schemas.openxmlformats.org/officeDocument/2006/relationships/customXml" Target="../ink/ink1210.xml"/><Relationship Id="rId49" Type="http://schemas.openxmlformats.org/officeDocument/2006/relationships/image" Target="../media/image179.png"/><Relationship Id="rId57" Type="http://schemas.openxmlformats.org/officeDocument/2006/relationships/image" Target="../media/image183.png"/><Relationship Id="rId10" Type="http://schemas.openxmlformats.org/officeDocument/2006/relationships/customXml" Target="../ink/ink1197.xml"/><Relationship Id="rId31" Type="http://schemas.openxmlformats.org/officeDocument/2006/relationships/image" Target="../media/image171.png"/><Relationship Id="rId44" Type="http://schemas.openxmlformats.org/officeDocument/2006/relationships/customXml" Target="../ink/ink1214.xml"/><Relationship Id="rId52" Type="http://schemas.openxmlformats.org/officeDocument/2006/relationships/customXml" Target="../ink/ink1218.xml"/><Relationship Id="rId60" Type="http://schemas.openxmlformats.org/officeDocument/2006/relationships/customXml" Target="../ink/ink1222.xml"/><Relationship Id="rId4" Type="http://schemas.openxmlformats.org/officeDocument/2006/relationships/customXml" Target="../ink/ink1194.xml"/><Relationship Id="rId9" Type="http://schemas.openxmlformats.org/officeDocument/2006/relationships/image" Target="../media/image160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36.xml"/><Relationship Id="rId21" Type="http://schemas.openxmlformats.org/officeDocument/2006/relationships/image" Target="../media/image166.png"/><Relationship Id="rId34" Type="http://schemas.openxmlformats.org/officeDocument/2006/relationships/customXml" Target="../ink/ink1240.xml"/><Relationship Id="rId42" Type="http://schemas.openxmlformats.org/officeDocument/2006/relationships/customXml" Target="../ink/ink1244.xml"/><Relationship Id="rId47" Type="http://schemas.openxmlformats.org/officeDocument/2006/relationships/image" Target="../media/image178.png"/><Relationship Id="rId50" Type="http://schemas.openxmlformats.org/officeDocument/2006/relationships/customXml" Target="../ink/ink1248.xml"/><Relationship Id="rId55" Type="http://schemas.openxmlformats.org/officeDocument/2006/relationships/image" Target="../media/image182.png"/><Relationship Id="rId63" Type="http://schemas.openxmlformats.org/officeDocument/2006/relationships/image" Target="../media/image186.png"/><Relationship Id="rId7" Type="http://schemas.openxmlformats.org/officeDocument/2006/relationships/image" Target="../media/image159.png"/><Relationship Id="rId2" Type="http://schemas.openxmlformats.org/officeDocument/2006/relationships/customXml" Target="../ink/ink1224.xml"/><Relationship Id="rId16" Type="http://schemas.openxmlformats.org/officeDocument/2006/relationships/customXml" Target="../ink/ink1231.xml"/><Relationship Id="rId29" Type="http://schemas.openxmlformats.org/officeDocument/2006/relationships/image" Target="../media/image170.png"/><Relationship Id="rId11" Type="http://schemas.openxmlformats.org/officeDocument/2006/relationships/image" Target="../media/image161.png"/><Relationship Id="rId24" Type="http://schemas.openxmlformats.org/officeDocument/2006/relationships/customXml" Target="../ink/ink1235.xml"/><Relationship Id="rId32" Type="http://schemas.openxmlformats.org/officeDocument/2006/relationships/customXml" Target="../ink/ink1239.xml"/><Relationship Id="rId37" Type="http://schemas.openxmlformats.org/officeDocument/2006/relationships/image" Target="../media/image174.png"/><Relationship Id="rId40" Type="http://schemas.openxmlformats.org/officeDocument/2006/relationships/customXml" Target="../ink/ink1243.xml"/><Relationship Id="rId45" Type="http://schemas.openxmlformats.org/officeDocument/2006/relationships/image" Target="../media/image177.png"/><Relationship Id="rId53" Type="http://schemas.openxmlformats.org/officeDocument/2006/relationships/image" Target="../media/image181.png"/><Relationship Id="rId58" Type="http://schemas.openxmlformats.org/officeDocument/2006/relationships/customXml" Target="../ink/ink1252.xml"/><Relationship Id="rId66" Type="http://schemas.openxmlformats.org/officeDocument/2006/relationships/customXml" Target="../ink/ink1256.xml"/><Relationship Id="rId5" Type="http://schemas.openxmlformats.org/officeDocument/2006/relationships/image" Target="../media/image158.png"/><Relationship Id="rId61" Type="http://schemas.openxmlformats.org/officeDocument/2006/relationships/image" Target="../media/image185.png"/><Relationship Id="rId19" Type="http://schemas.openxmlformats.org/officeDocument/2006/relationships/image" Target="../media/image165.png"/><Relationship Id="rId14" Type="http://schemas.openxmlformats.org/officeDocument/2006/relationships/customXml" Target="../ink/ink1230.xml"/><Relationship Id="rId22" Type="http://schemas.openxmlformats.org/officeDocument/2006/relationships/customXml" Target="../ink/ink1234.xml"/><Relationship Id="rId27" Type="http://schemas.openxmlformats.org/officeDocument/2006/relationships/image" Target="../media/image169.png"/><Relationship Id="rId30" Type="http://schemas.openxmlformats.org/officeDocument/2006/relationships/customXml" Target="../ink/ink1238.xml"/><Relationship Id="rId35" Type="http://schemas.openxmlformats.org/officeDocument/2006/relationships/image" Target="../media/image173.png"/><Relationship Id="rId43" Type="http://schemas.openxmlformats.org/officeDocument/2006/relationships/image" Target="../media/image176.png"/><Relationship Id="rId48" Type="http://schemas.openxmlformats.org/officeDocument/2006/relationships/customXml" Target="../ink/ink1247.xml"/><Relationship Id="rId56" Type="http://schemas.openxmlformats.org/officeDocument/2006/relationships/customXml" Target="../ink/ink1251.xml"/><Relationship Id="rId64" Type="http://schemas.openxmlformats.org/officeDocument/2006/relationships/customXml" Target="../ink/ink1255.xml"/><Relationship Id="rId8" Type="http://schemas.openxmlformats.org/officeDocument/2006/relationships/customXml" Target="../ink/ink1227.xml"/><Relationship Id="rId51" Type="http://schemas.openxmlformats.org/officeDocument/2006/relationships/image" Target="../media/image180.png"/><Relationship Id="rId3" Type="http://schemas.openxmlformats.org/officeDocument/2006/relationships/image" Target="../media/image157.png"/><Relationship Id="rId12" Type="http://schemas.openxmlformats.org/officeDocument/2006/relationships/customXml" Target="../ink/ink1229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242.xml"/><Relationship Id="rId46" Type="http://schemas.openxmlformats.org/officeDocument/2006/relationships/customXml" Target="../ink/ink1246.xml"/><Relationship Id="rId59" Type="http://schemas.openxmlformats.org/officeDocument/2006/relationships/image" Target="../media/image184.png"/><Relationship Id="rId67" Type="http://schemas.openxmlformats.org/officeDocument/2006/relationships/image" Target="../media/image188.png"/><Relationship Id="rId20" Type="http://schemas.openxmlformats.org/officeDocument/2006/relationships/customXml" Target="../ink/ink1233.xml"/><Relationship Id="rId41" Type="http://schemas.openxmlformats.org/officeDocument/2006/relationships/image" Target="../media/image30.png"/><Relationship Id="rId54" Type="http://schemas.openxmlformats.org/officeDocument/2006/relationships/customXml" Target="../ink/ink1250.xml"/><Relationship Id="rId62" Type="http://schemas.openxmlformats.org/officeDocument/2006/relationships/customXml" Target="../ink/ink12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6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237.xml"/><Relationship Id="rId36" Type="http://schemas.openxmlformats.org/officeDocument/2006/relationships/customXml" Target="../ink/ink1241.xml"/><Relationship Id="rId49" Type="http://schemas.openxmlformats.org/officeDocument/2006/relationships/image" Target="../media/image179.png"/><Relationship Id="rId57" Type="http://schemas.openxmlformats.org/officeDocument/2006/relationships/image" Target="../media/image183.png"/><Relationship Id="rId10" Type="http://schemas.openxmlformats.org/officeDocument/2006/relationships/customXml" Target="../ink/ink1228.xml"/><Relationship Id="rId31" Type="http://schemas.openxmlformats.org/officeDocument/2006/relationships/image" Target="../media/image171.png"/><Relationship Id="rId44" Type="http://schemas.openxmlformats.org/officeDocument/2006/relationships/customXml" Target="../ink/ink1245.xml"/><Relationship Id="rId52" Type="http://schemas.openxmlformats.org/officeDocument/2006/relationships/customXml" Target="../ink/ink1249.xml"/><Relationship Id="rId60" Type="http://schemas.openxmlformats.org/officeDocument/2006/relationships/customXml" Target="../ink/ink1253.xml"/><Relationship Id="rId65" Type="http://schemas.openxmlformats.org/officeDocument/2006/relationships/image" Target="../media/image187.png"/><Relationship Id="rId4" Type="http://schemas.openxmlformats.org/officeDocument/2006/relationships/customXml" Target="../ink/ink1225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1232.xml"/><Relationship Id="rId39" Type="http://schemas.openxmlformats.org/officeDocument/2006/relationships/image" Target="../media/image17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.xml"/><Relationship Id="rId3" Type="http://schemas.openxmlformats.org/officeDocument/2006/relationships/image" Target="../media/image3.png"/><Relationship Id="rId7" Type="http://schemas.openxmlformats.org/officeDocument/2006/relationships/image" Target="../media/image8.png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.xml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customXml" Target="../ink/ink13.xml"/><Relationship Id="rId4" Type="http://schemas.openxmlformats.org/officeDocument/2006/relationships/customXml" Target="../ink/ink10.xml"/><Relationship Id="rId9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69.xml"/><Relationship Id="rId21" Type="http://schemas.openxmlformats.org/officeDocument/2006/relationships/image" Target="../media/image166.png"/><Relationship Id="rId42" Type="http://schemas.openxmlformats.org/officeDocument/2006/relationships/customXml" Target="../ink/ink1277.xml"/><Relationship Id="rId47" Type="http://schemas.openxmlformats.org/officeDocument/2006/relationships/image" Target="../media/image178.png"/><Relationship Id="rId63" Type="http://schemas.openxmlformats.org/officeDocument/2006/relationships/image" Target="../media/image186.png"/><Relationship Id="rId68" Type="http://schemas.openxmlformats.org/officeDocument/2006/relationships/customXml" Target="../ink/ink1290.xml"/><Relationship Id="rId7" Type="http://schemas.openxmlformats.org/officeDocument/2006/relationships/image" Target="../media/image159.png"/><Relationship Id="rId2" Type="http://schemas.openxmlformats.org/officeDocument/2006/relationships/customXml" Target="../ink/ink1257.xml"/><Relationship Id="rId16" Type="http://schemas.openxmlformats.org/officeDocument/2006/relationships/customXml" Target="../ink/ink1264.xml"/><Relationship Id="rId29" Type="http://schemas.openxmlformats.org/officeDocument/2006/relationships/image" Target="../media/image170.png"/><Relationship Id="rId11" Type="http://schemas.openxmlformats.org/officeDocument/2006/relationships/image" Target="../media/image161.png"/><Relationship Id="rId24" Type="http://schemas.openxmlformats.org/officeDocument/2006/relationships/customXml" Target="../ink/ink1268.xml"/><Relationship Id="rId32" Type="http://schemas.openxmlformats.org/officeDocument/2006/relationships/customXml" Target="../ink/ink1272.xml"/><Relationship Id="rId37" Type="http://schemas.openxmlformats.org/officeDocument/2006/relationships/image" Target="../media/image174.png"/><Relationship Id="rId40" Type="http://schemas.openxmlformats.org/officeDocument/2006/relationships/customXml" Target="../ink/ink1276.xml"/><Relationship Id="rId45" Type="http://schemas.openxmlformats.org/officeDocument/2006/relationships/image" Target="../media/image177.png"/><Relationship Id="rId53" Type="http://schemas.openxmlformats.org/officeDocument/2006/relationships/image" Target="../media/image181.png"/><Relationship Id="rId58" Type="http://schemas.openxmlformats.org/officeDocument/2006/relationships/customXml" Target="../ink/ink1285.xml"/><Relationship Id="rId66" Type="http://schemas.openxmlformats.org/officeDocument/2006/relationships/customXml" Target="../ink/ink1289.xml"/><Relationship Id="rId5" Type="http://schemas.openxmlformats.org/officeDocument/2006/relationships/image" Target="../media/image158.png"/><Relationship Id="rId61" Type="http://schemas.openxmlformats.org/officeDocument/2006/relationships/image" Target="../media/image185.png"/><Relationship Id="rId19" Type="http://schemas.openxmlformats.org/officeDocument/2006/relationships/image" Target="../media/image165.png"/><Relationship Id="rId14" Type="http://schemas.openxmlformats.org/officeDocument/2006/relationships/customXml" Target="../ink/ink1263.xml"/><Relationship Id="rId22" Type="http://schemas.openxmlformats.org/officeDocument/2006/relationships/customXml" Target="../ink/ink1267.xml"/><Relationship Id="rId27" Type="http://schemas.openxmlformats.org/officeDocument/2006/relationships/image" Target="../media/image169.png"/><Relationship Id="rId30" Type="http://schemas.openxmlformats.org/officeDocument/2006/relationships/customXml" Target="../ink/ink1271.xml"/><Relationship Id="rId35" Type="http://schemas.openxmlformats.org/officeDocument/2006/relationships/image" Target="../media/image173.png"/><Relationship Id="rId43" Type="http://schemas.openxmlformats.org/officeDocument/2006/relationships/image" Target="../media/image176.png"/><Relationship Id="rId48" Type="http://schemas.openxmlformats.org/officeDocument/2006/relationships/customXml" Target="../ink/ink1280.xml"/><Relationship Id="rId56" Type="http://schemas.openxmlformats.org/officeDocument/2006/relationships/customXml" Target="../ink/ink1284.xml"/><Relationship Id="rId64" Type="http://schemas.openxmlformats.org/officeDocument/2006/relationships/customXml" Target="../ink/ink1288.xml"/><Relationship Id="rId69" Type="http://schemas.openxmlformats.org/officeDocument/2006/relationships/image" Target="../media/image189.png"/><Relationship Id="rId8" Type="http://schemas.openxmlformats.org/officeDocument/2006/relationships/customXml" Target="../ink/ink1260.xml"/><Relationship Id="rId51" Type="http://schemas.openxmlformats.org/officeDocument/2006/relationships/image" Target="../media/image180.png"/><Relationship Id="rId3" Type="http://schemas.openxmlformats.org/officeDocument/2006/relationships/image" Target="../media/image157.png"/><Relationship Id="rId12" Type="http://schemas.openxmlformats.org/officeDocument/2006/relationships/customXml" Target="../ink/ink1262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275.xml"/><Relationship Id="rId46" Type="http://schemas.openxmlformats.org/officeDocument/2006/relationships/customXml" Target="../ink/ink1279.xml"/><Relationship Id="rId59" Type="http://schemas.openxmlformats.org/officeDocument/2006/relationships/image" Target="../media/image184.png"/><Relationship Id="rId67" Type="http://schemas.openxmlformats.org/officeDocument/2006/relationships/image" Target="../media/image188.png"/><Relationship Id="rId20" Type="http://schemas.openxmlformats.org/officeDocument/2006/relationships/customXml" Target="../ink/ink1266.xml"/><Relationship Id="rId41" Type="http://schemas.openxmlformats.org/officeDocument/2006/relationships/image" Target="../media/image30.png"/><Relationship Id="rId54" Type="http://schemas.openxmlformats.org/officeDocument/2006/relationships/customXml" Target="../ink/ink1283.xml"/><Relationship Id="rId62" Type="http://schemas.openxmlformats.org/officeDocument/2006/relationships/customXml" Target="../ink/ink12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9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270.xml"/><Relationship Id="rId36" Type="http://schemas.openxmlformats.org/officeDocument/2006/relationships/customXml" Target="../ink/ink1274.xml"/><Relationship Id="rId49" Type="http://schemas.openxmlformats.org/officeDocument/2006/relationships/image" Target="../media/image179.png"/><Relationship Id="rId57" Type="http://schemas.openxmlformats.org/officeDocument/2006/relationships/image" Target="../media/image183.png"/><Relationship Id="rId10" Type="http://schemas.openxmlformats.org/officeDocument/2006/relationships/customXml" Target="../ink/ink1261.xml"/><Relationship Id="rId31" Type="http://schemas.openxmlformats.org/officeDocument/2006/relationships/image" Target="../media/image171.png"/><Relationship Id="rId44" Type="http://schemas.openxmlformats.org/officeDocument/2006/relationships/customXml" Target="../ink/ink1278.xml"/><Relationship Id="rId52" Type="http://schemas.openxmlformats.org/officeDocument/2006/relationships/customXml" Target="../ink/ink1282.xml"/><Relationship Id="rId60" Type="http://schemas.openxmlformats.org/officeDocument/2006/relationships/customXml" Target="../ink/ink1286.xml"/><Relationship Id="rId65" Type="http://schemas.openxmlformats.org/officeDocument/2006/relationships/image" Target="../media/image187.png"/><Relationship Id="rId4" Type="http://schemas.openxmlformats.org/officeDocument/2006/relationships/customXml" Target="../ink/ink1258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1265.xml"/><Relationship Id="rId39" Type="http://schemas.openxmlformats.org/officeDocument/2006/relationships/image" Target="../media/image175.png"/><Relationship Id="rId34" Type="http://schemas.openxmlformats.org/officeDocument/2006/relationships/customXml" Target="../ink/ink1273.xml"/><Relationship Id="rId50" Type="http://schemas.openxmlformats.org/officeDocument/2006/relationships/customXml" Target="../ink/ink1281.xml"/><Relationship Id="rId55" Type="http://schemas.openxmlformats.org/officeDocument/2006/relationships/image" Target="../media/image18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94.xml"/><Relationship Id="rId3" Type="http://schemas.openxmlformats.org/officeDocument/2006/relationships/image" Target="../media/image190.png"/><Relationship Id="rId7" Type="http://schemas.openxmlformats.org/officeDocument/2006/relationships/image" Target="../media/image192.png"/><Relationship Id="rId2" Type="http://schemas.openxmlformats.org/officeDocument/2006/relationships/customXml" Target="../ink/ink12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3.xml"/><Relationship Id="rId5" Type="http://schemas.openxmlformats.org/officeDocument/2006/relationships/image" Target="../media/image191.png"/><Relationship Id="rId4" Type="http://schemas.openxmlformats.org/officeDocument/2006/relationships/customXml" Target="../ink/ink1292.xml"/><Relationship Id="rId9" Type="http://schemas.openxmlformats.org/officeDocument/2006/relationships/image" Target="../media/image193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98.xml"/><Relationship Id="rId13" Type="http://schemas.openxmlformats.org/officeDocument/2006/relationships/image" Target="../media/image195.png"/><Relationship Id="rId3" Type="http://schemas.openxmlformats.org/officeDocument/2006/relationships/image" Target="../media/image190.png"/><Relationship Id="rId7" Type="http://schemas.openxmlformats.org/officeDocument/2006/relationships/image" Target="../media/image192.png"/><Relationship Id="rId12" Type="http://schemas.openxmlformats.org/officeDocument/2006/relationships/customXml" Target="../ink/ink1300.xml"/><Relationship Id="rId2" Type="http://schemas.openxmlformats.org/officeDocument/2006/relationships/customXml" Target="../ink/ink12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7.xml"/><Relationship Id="rId11" Type="http://schemas.openxmlformats.org/officeDocument/2006/relationships/image" Target="../media/image194.png"/><Relationship Id="rId5" Type="http://schemas.openxmlformats.org/officeDocument/2006/relationships/image" Target="../media/image191.png"/><Relationship Id="rId10" Type="http://schemas.openxmlformats.org/officeDocument/2006/relationships/customXml" Target="../ink/ink1299.xml"/><Relationship Id="rId4" Type="http://schemas.openxmlformats.org/officeDocument/2006/relationships/customXml" Target="../ink/ink1296.xml"/><Relationship Id="rId9" Type="http://schemas.openxmlformats.org/officeDocument/2006/relationships/image" Target="../media/image193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04.xml"/><Relationship Id="rId13" Type="http://schemas.openxmlformats.org/officeDocument/2006/relationships/image" Target="../media/image196.png"/><Relationship Id="rId18" Type="http://schemas.openxmlformats.org/officeDocument/2006/relationships/customXml" Target="../ink/ink1309.xml"/><Relationship Id="rId3" Type="http://schemas.openxmlformats.org/officeDocument/2006/relationships/image" Target="../media/image190.png"/><Relationship Id="rId21" Type="http://schemas.openxmlformats.org/officeDocument/2006/relationships/image" Target="../media/image195.png"/><Relationship Id="rId7" Type="http://schemas.openxmlformats.org/officeDocument/2006/relationships/image" Target="../media/image192.png"/><Relationship Id="rId12" Type="http://schemas.openxmlformats.org/officeDocument/2006/relationships/customXml" Target="../ink/ink1306.xml"/><Relationship Id="rId17" Type="http://schemas.openxmlformats.org/officeDocument/2006/relationships/image" Target="../media/image198.png"/><Relationship Id="rId2" Type="http://schemas.openxmlformats.org/officeDocument/2006/relationships/customXml" Target="../ink/ink1301.xml"/><Relationship Id="rId16" Type="http://schemas.openxmlformats.org/officeDocument/2006/relationships/customXml" Target="../ink/ink1308.xml"/><Relationship Id="rId20" Type="http://schemas.openxmlformats.org/officeDocument/2006/relationships/customXml" Target="../ink/ink13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3.xml"/><Relationship Id="rId11" Type="http://schemas.openxmlformats.org/officeDocument/2006/relationships/image" Target="../media/image194.png"/><Relationship Id="rId5" Type="http://schemas.openxmlformats.org/officeDocument/2006/relationships/image" Target="../media/image191.png"/><Relationship Id="rId15" Type="http://schemas.openxmlformats.org/officeDocument/2006/relationships/image" Target="../media/image197.png"/><Relationship Id="rId10" Type="http://schemas.openxmlformats.org/officeDocument/2006/relationships/customXml" Target="../ink/ink1305.xml"/><Relationship Id="rId19" Type="http://schemas.openxmlformats.org/officeDocument/2006/relationships/image" Target="../media/image199.png"/><Relationship Id="rId4" Type="http://schemas.openxmlformats.org/officeDocument/2006/relationships/customXml" Target="../ink/ink1302.xml"/><Relationship Id="rId9" Type="http://schemas.openxmlformats.org/officeDocument/2006/relationships/image" Target="../media/image193.png"/><Relationship Id="rId14" Type="http://schemas.openxmlformats.org/officeDocument/2006/relationships/customXml" Target="../ink/ink1307.xml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6.png"/><Relationship Id="rId18" Type="http://schemas.openxmlformats.org/officeDocument/2006/relationships/customXml" Target="../ink/ink1319.xml"/><Relationship Id="rId26" Type="http://schemas.openxmlformats.org/officeDocument/2006/relationships/customXml" Target="../ink/ink1323.xml"/><Relationship Id="rId39" Type="http://schemas.openxmlformats.org/officeDocument/2006/relationships/image" Target="../media/image208.png"/><Relationship Id="rId21" Type="http://schemas.openxmlformats.org/officeDocument/2006/relationships/image" Target="../media/image195.png"/><Relationship Id="rId34" Type="http://schemas.openxmlformats.org/officeDocument/2006/relationships/customXml" Target="../ink/ink1327.xml"/><Relationship Id="rId42" Type="http://schemas.openxmlformats.org/officeDocument/2006/relationships/customXml" Target="../ink/ink1331.xml"/><Relationship Id="rId47" Type="http://schemas.openxmlformats.org/officeDocument/2006/relationships/image" Target="../media/image212.png"/><Relationship Id="rId50" Type="http://schemas.openxmlformats.org/officeDocument/2006/relationships/customXml" Target="../ink/ink1335.xml"/><Relationship Id="rId55" Type="http://schemas.openxmlformats.org/officeDocument/2006/relationships/image" Target="../media/image216.png"/><Relationship Id="rId7" Type="http://schemas.openxmlformats.org/officeDocument/2006/relationships/image" Target="../media/image192.png"/><Relationship Id="rId2" Type="http://schemas.openxmlformats.org/officeDocument/2006/relationships/customXml" Target="../ink/ink1311.xml"/><Relationship Id="rId16" Type="http://schemas.openxmlformats.org/officeDocument/2006/relationships/customXml" Target="../ink/ink1318.xml"/><Relationship Id="rId29" Type="http://schemas.openxmlformats.org/officeDocument/2006/relationships/image" Target="../media/image203.png"/><Relationship Id="rId11" Type="http://schemas.openxmlformats.org/officeDocument/2006/relationships/image" Target="../media/image194.png"/><Relationship Id="rId24" Type="http://schemas.openxmlformats.org/officeDocument/2006/relationships/customXml" Target="../ink/ink1322.xml"/><Relationship Id="rId32" Type="http://schemas.openxmlformats.org/officeDocument/2006/relationships/customXml" Target="../ink/ink1326.xml"/><Relationship Id="rId37" Type="http://schemas.openxmlformats.org/officeDocument/2006/relationships/image" Target="../media/image207.png"/><Relationship Id="rId40" Type="http://schemas.openxmlformats.org/officeDocument/2006/relationships/customXml" Target="../ink/ink1330.xml"/><Relationship Id="rId45" Type="http://schemas.openxmlformats.org/officeDocument/2006/relationships/image" Target="../media/image211.png"/><Relationship Id="rId53" Type="http://schemas.openxmlformats.org/officeDocument/2006/relationships/image" Target="../media/image215.png"/><Relationship Id="rId58" Type="http://schemas.openxmlformats.org/officeDocument/2006/relationships/customXml" Target="../ink/ink1339.xml"/><Relationship Id="rId5" Type="http://schemas.openxmlformats.org/officeDocument/2006/relationships/image" Target="../media/image191.png"/><Relationship Id="rId19" Type="http://schemas.openxmlformats.org/officeDocument/2006/relationships/image" Target="../media/image199.png"/><Relationship Id="rId4" Type="http://schemas.openxmlformats.org/officeDocument/2006/relationships/customXml" Target="../ink/ink1312.xml"/><Relationship Id="rId9" Type="http://schemas.openxmlformats.org/officeDocument/2006/relationships/image" Target="../media/image193.png"/><Relationship Id="rId14" Type="http://schemas.openxmlformats.org/officeDocument/2006/relationships/customXml" Target="../ink/ink1317.xml"/><Relationship Id="rId22" Type="http://schemas.openxmlformats.org/officeDocument/2006/relationships/customXml" Target="../ink/ink1321.xml"/><Relationship Id="rId27" Type="http://schemas.openxmlformats.org/officeDocument/2006/relationships/image" Target="../media/image202.png"/><Relationship Id="rId30" Type="http://schemas.openxmlformats.org/officeDocument/2006/relationships/customXml" Target="../ink/ink1325.xml"/><Relationship Id="rId35" Type="http://schemas.openxmlformats.org/officeDocument/2006/relationships/image" Target="../media/image206.png"/><Relationship Id="rId43" Type="http://schemas.openxmlformats.org/officeDocument/2006/relationships/image" Target="../media/image210.png"/><Relationship Id="rId48" Type="http://schemas.openxmlformats.org/officeDocument/2006/relationships/customXml" Target="../ink/ink1334.xml"/><Relationship Id="rId56" Type="http://schemas.openxmlformats.org/officeDocument/2006/relationships/customXml" Target="../ink/ink1338.xml"/><Relationship Id="rId8" Type="http://schemas.openxmlformats.org/officeDocument/2006/relationships/customXml" Target="../ink/ink1314.xml"/><Relationship Id="rId51" Type="http://schemas.openxmlformats.org/officeDocument/2006/relationships/image" Target="../media/image214.png"/><Relationship Id="rId3" Type="http://schemas.openxmlformats.org/officeDocument/2006/relationships/image" Target="../media/image190.png"/><Relationship Id="rId12" Type="http://schemas.openxmlformats.org/officeDocument/2006/relationships/customXml" Target="../ink/ink1316.xml"/><Relationship Id="rId17" Type="http://schemas.openxmlformats.org/officeDocument/2006/relationships/image" Target="../media/image198.png"/><Relationship Id="rId25" Type="http://schemas.openxmlformats.org/officeDocument/2006/relationships/image" Target="../media/image201.png"/><Relationship Id="rId33" Type="http://schemas.openxmlformats.org/officeDocument/2006/relationships/image" Target="../media/image205.png"/><Relationship Id="rId38" Type="http://schemas.openxmlformats.org/officeDocument/2006/relationships/customXml" Target="../ink/ink1329.xml"/><Relationship Id="rId46" Type="http://schemas.openxmlformats.org/officeDocument/2006/relationships/customXml" Target="../ink/ink1333.xml"/><Relationship Id="rId59" Type="http://schemas.openxmlformats.org/officeDocument/2006/relationships/image" Target="../media/image218.png"/><Relationship Id="rId20" Type="http://schemas.openxmlformats.org/officeDocument/2006/relationships/customXml" Target="../ink/ink1320.xml"/><Relationship Id="rId41" Type="http://schemas.openxmlformats.org/officeDocument/2006/relationships/image" Target="../media/image209.png"/><Relationship Id="rId54" Type="http://schemas.openxmlformats.org/officeDocument/2006/relationships/customXml" Target="../ink/ink13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13.xml"/><Relationship Id="rId15" Type="http://schemas.openxmlformats.org/officeDocument/2006/relationships/image" Target="../media/image197.png"/><Relationship Id="rId23" Type="http://schemas.openxmlformats.org/officeDocument/2006/relationships/image" Target="../media/image200.png"/><Relationship Id="rId28" Type="http://schemas.openxmlformats.org/officeDocument/2006/relationships/customXml" Target="../ink/ink1324.xml"/><Relationship Id="rId36" Type="http://schemas.openxmlformats.org/officeDocument/2006/relationships/customXml" Target="../ink/ink1328.xml"/><Relationship Id="rId49" Type="http://schemas.openxmlformats.org/officeDocument/2006/relationships/image" Target="../media/image213.png"/><Relationship Id="rId57" Type="http://schemas.openxmlformats.org/officeDocument/2006/relationships/image" Target="../media/image217.png"/><Relationship Id="rId10" Type="http://schemas.openxmlformats.org/officeDocument/2006/relationships/customXml" Target="../ink/ink1315.xml"/><Relationship Id="rId31" Type="http://schemas.openxmlformats.org/officeDocument/2006/relationships/image" Target="../media/image204.png"/><Relationship Id="rId44" Type="http://schemas.openxmlformats.org/officeDocument/2006/relationships/customXml" Target="../ink/ink1332.xml"/><Relationship Id="rId52" Type="http://schemas.openxmlformats.org/officeDocument/2006/relationships/customXml" Target="../ink/ink1336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52.xml"/><Relationship Id="rId21" Type="http://schemas.openxmlformats.org/officeDocument/2006/relationships/image" Target="../media/image219.png"/><Relationship Id="rId42" Type="http://schemas.openxmlformats.org/officeDocument/2006/relationships/customXml" Target="../ink/ink1360.xml"/><Relationship Id="rId47" Type="http://schemas.openxmlformats.org/officeDocument/2006/relationships/image" Target="../media/image210.png"/><Relationship Id="rId63" Type="http://schemas.openxmlformats.org/officeDocument/2006/relationships/image" Target="../media/image218.png"/><Relationship Id="rId68" Type="http://schemas.openxmlformats.org/officeDocument/2006/relationships/customXml" Target="../ink/ink1373.xml"/><Relationship Id="rId16" Type="http://schemas.openxmlformats.org/officeDocument/2006/relationships/customXml" Target="../ink/ink1347.xml"/><Relationship Id="rId11" Type="http://schemas.openxmlformats.org/officeDocument/2006/relationships/image" Target="../media/image194.png"/><Relationship Id="rId24" Type="http://schemas.openxmlformats.org/officeDocument/2006/relationships/customXml" Target="../ink/ink1351.xml"/><Relationship Id="rId32" Type="http://schemas.openxmlformats.org/officeDocument/2006/relationships/customXml" Target="../ink/ink1355.xml"/><Relationship Id="rId37" Type="http://schemas.openxmlformats.org/officeDocument/2006/relationships/image" Target="../media/image205.png"/><Relationship Id="rId40" Type="http://schemas.openxmlformats.org/officeDocument/2006/relationships/customXml" Target="../ink/ink1359.xml"/><Relationship Id="rId45" Type="http://schemas.openxmlformats.org/officeDocument/2006/relationships/image" Target="../media/image209.png"/><Relationship Id="rId53" Type="http://schemas.openxmlformats.org/officeDocument/2006/relationships/image" Target="../media/image213.png"/><Relationship Id="rId58" Type="http://schemas.openxmlformats.org/officeDocument/2006/relationships/customXml" Target="../ink/ink1368.xml"/><Relationship Id="rId66" Type="http://schemas.openxmlformats.org/officeDocument/2006/relationships/customXml" Target="../ink/ink1372.xml"/><Relationship Id="rId74" Type="http://schemas.openxmlformats.org/officeDocument/2006/relationships/customXml" Target="../ink/ink1376.xml"/><Relationship Id="rId5" Type="http://schemas.openxmlformats.org/officeDocument/2006/relationships/image" Target="../media/image191.png"/><Relationship Id="rId61" Type="http://schemas.openxmlformats.org/officeDocument/2006/relationships/image" Target="../media/image217.png"/><Relationship Id="rId19" Type="http://schemas.openxmlformats.org/officeDocument/2006/relationships/image" Target="../media/image199.png"/><Relationship Id="rId14" Type="http://schemas.openxmlformats.org/officeDocument/2006/relationships/customXml" Target="../ink/ink1346.xml"/><Relationship Id="rId22" Type="http://schemas.openxmlformats.org/officeDocument/2006/relationships/customXml" Target="../ink/ink1350.xml"/><Relationship Id="rId27" Type="http://schemas.openxmlformats.org/officeDocument/2006/relationships/image" Target="../media/image200.png"/><Relationship Id="rId30" Type="http://schemas.openxmlformats.org/officeDocument/2006/relationships/customXml" Target="../ink/ink1354.xml"/><Relationship Id="rId35" Type="http://schemas.openxmlformats.org/officeDocument/2006/relationships/image" Target="../media/image204.png"/><Relationship Id="rId43" Type="http://schemas.openxmlformats.org/officeDocument/2006/relationships/image" Target="../media/image208.png"/><Relationship Id="rId48" Type="http://schemas.openxmlformats.org/officeDocument/2006/relationships/customXml" Target="../ink/ink1363.xml"/><Relationship Id="rId56" Type="http://schemas.openxmlformats.org/officeDocument/2006/relationships/customXml" Target="../ink/ink1367.xml"/><Relationship Id="rId64" Type="http://schemas.openxmlformats.org/officeDocument/2006/relationships/customXml" Target="../ink/ink1371.xml"/><Relationship Id="rId69" Type="http://schemas.openxmlformats.org/officeDocument/2006/relationships/image" Target="../media/image223.png"/><Relationship Id="rId77" Type="http://schemas.openxmlformats.org/officeDocument/2006/relationships/image" Target="../media/image227.png"/><Relationship Id="rId8" Type="http://schemas.openxmlformats.org/officeDocument/2006/relationships/customXml" Target="../ink/ink1343.xml"/><Relationship Id="rId51" Type="http://schemas.openxmlformats.org/officeDocument/2006/relationships/image" Target="../media/image212.png"/><Relationship Id="rId72" Type="http://schemas.openxmlformats.org/officeDocument/2006/relationships/customXml" Target="../ink/ink1375.xml"/><Relationship Id="rId3" Type="http://schemas.openxmlformats.org/officeDocument/2006/relationships/image" Target="../media/image190.png"/><Relationship Id="rId12" Type="http://schemas.openxmlformats.org/officeDocument/2006/relationships/customXml" Target="../ink/ink1345.xml"/><Relationship Id="rId17" Type="http://schemas.openxmlformats.org/officeDocument/2006/relationships/image" Target="../media/image198.png"/><Relationship Id="rId25" Type="http://schemas.openxmlformats.org/officeDocument/2006/relationships/image" Target="../media/image195.png"/><Relationship Id="rId33" Type="http://schemas.openxmlformats.org/officeDocument/2006/relationships/image" Target="../media/image203.png"/><Relationship Id="rId38" Type="http://schemas.openxmlformats.org/officeDocument/2006/relationships/customXml" Target="../ink/ink1358.xml"/><Relationship Id="rId46" Type="http://schemas.openxmlformats.org/officeDocument/2006/relationships/customXml" Target="../ink/ink1362.xml"/><Relationship Id="rId59" Type="http://schemas.openxmlformats.org/officeDocument/2006/relationships/image" Target="../media/image216.png"/><Relationship Id="rId67" Type="http://schemas.openxmlformats.org/officeDocument/2006/relationships/image" Target="../media/image222.png"/><Relationship Id="rId20" Type="http://schemas.openxmlformats.org/officeDocument/2006/relationships/customXml" Target="../ink/ink1349.xml"/><Relationship Id="rId41" Type="http://schemas.openxmlformats.org/officeDocument/2006/relationships/image" Target="../media/image207.png"/><Relationship Id="rId54" Type="http://schemas.openxmlformats.org/officeDocument/2006/relationships/customXml" Target="../ink/ink1366.xml"/><Relationship Id="rId62" Type="http://schemas.openxmlformats.org/officeDocument/2006/relationships/customXml" Target="../ink/ink1370.xml"/><Relationship Id="rId70" Type="http://schemas.openxmlformats.org/officeDocument/2006/relationships/customXml" Target="../ink/ink1374.xml"/><Relationship Id="rId75" Type="http://schemas.openxmlformats.org/officeDocument/2006/relationships/image" Target="../media/image2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42.xml"/><Relationship Id="rId15" Type="http://schemas.openxmlformats.org/officeDocument/2006/relationships/image" Target="../media/image197.png"/><Relationship Id="rId23" Type="http://schemas.openxmlformats.org/officeDocument/2006/relationships/image" Target="../media/image220.png"/><Relationship Id="rId28" Type="http://schemas.openxmlformats.org/officeDocument/2006/relationships/customXml" Target="../ink/ink1353.xml"/><Relationship Id="rId36" Type="http://schemas.openxmlformats.org/officeDocument/2006/relationships/customXml" Target="../ink/ink1357.xml"/><Relationship Id="rId49" Type="http://schemas.openxmlformats.org/officeDocument/2006/relationships/image" Target="../media/image211.png"/><Relationship Id="rId57" Type="http://schemas.openxmlformats.org/officeDocument/2006/relationships/image" Target="../media/image215.png"/><Relationship Id="rId10" Type="http://schemas.openxmlformats.org/officeDocument/2006/relationships/customXml" Target="../ink/ink1344.xml"/><Relationship Id="rId31" Type="http://schemas.openxmlformats.org/officeDocument/2006/relationships/image" Target="../media/image202.png"/><Relationship Id="rId44" Type="http://schemas.openxmlformats.org/officeDocument/2006/relationships/customXml" Target="../ink/ink1361.xml"/><Relationship Id="rId52" Type="http://schemas.openxmlformats.org/officeDocument/2006/relationships/customXml" Target="../ink/ink1365.xml"/><Relationship Id="rId60" Type="http://schemas.openxmlformats.org/officeDocument/2006/relationships/customXml" Target="../ink/ink1369.xml"/><Relationship Id="rId65" Type="http://schemas.openxmlformats.org/officeDocument/2006/relationships/image" Target="../media/image221.png"/><Relationship Id="rId73" Type="http://schemas.openxmlformats.org/officeDocument/2006/relationships/image" Target="../media/image225.png"/><Relationship Id="rId4" Type="http://schemas.openxmlformats.org/officeDocument/2006/relationships/customXml" Target="../ink/ink1341.xml"/><Relationship Id="rId9" Type="http://schemas.openxmlformats.org/officeDocument/2006/relationships/image" Target="../media/image193.png"/><Relationship Id="rId13" Type="http://schemas.openxmlformats.org/officeDocument/2006/relationships/image" Target="../media/image196.png"/><Relationship Id="rId18" Type="http://schemas.openxmlformats.org/officeDocument/2006/relationships/customXml" Target="../ink/ink1348.xml"/><Relationship Id="rId39" Type="http://schemas.openxmlformats.org/officeDocument/2006/relationships/image" Target="../media/image206.png"/><Relationship Id="rId34" Type="http://schemas.openxmlformats.org/officeDocument/2006/relationships/customXml" Target="../ink/ink1356.xml"/><Relationship Id="rId50" Type="http://schemas.openxmlformats.org/officeDocument/2006/relationships/customXml" Target="../ink/ink1364.xml"/><Relationship Id="rId55" Type="http://schemas.openxmlformats.org/officeDocument/2006/relationships/image" Target="../media/image214.png"/><Relationship Id="rId76" Type="http://schemas.openxmlformats.org/officeDocument/2006/relationships/customXml" Target="../ink/ink1377.xml"/><Relationship Id="rId7" Type="http://schemas.openxmlformats.org/officeDocument/2006/relationships/image" Target="../media/image192.png"/><Relationship Id="rId71" Type="http://schemas.openxmlformats.org/officeDocument/2006/relationships/image" Target="../media/image224.png"/><Relationship Id="rId2" Type="http://schemas.openxmlformats.org/officeDocument/2006/relationships/customXml" Target="../ink/ink1340.xml"/><Relationship Id="rId29" Type="http://schemas.openxmlformats.org/officeDocument/2006/relationships/image" Target="../media/image201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90.xml"/><Relationship Id="rId21" Type="http://schemas.openxmlformats.org/officeDocument/2006/relationships/image" Target="../media/image219.png"/><Relationship Id="rId42" Type="http://schemas.openxmlformats.org/officeDocument/2006/relationships/customXml" Target="../ink/ink1398.xml"/><Relationship Id="rId47" Type="http://schemas.openxmlformats.org/officeDocument/2006/relationships/image" Target="../media/image209.png"/><Relationship Id="rId63" Type="http://schemas.openxmlformats.org/officeDocument/2006/relationships/image" Target="../media/image217.png"/><Relationship Id="rId68" Type="http://schemas.openxmlformats.org/officeDocument/2006/relationships/customXml" Target="../ink/ink1411.xml"/><Relationship Id="rId84" Type="http://schemas.openxmlformats.org/officeDocument/2006/relationships/customXml" Target="../ink/ink1419.xml"/><Relationship Id="rId89" Type="http://schemas.openxmlformats.org/officeDocument/2006/relationships/image" Target="../media/image235.png"/><Relationship Id="rId16" Type="http://schemas.openxmlformats.org/officeDocument/2006/relationships/customXml" Target="../ink/ink1385.xml"/><Relationship Id="rId11" Type="http://schemas.openxmlformats.org/officeDocument/2006/relationships/image" Target="../media/image194.png"/><Relationship Id="rId32" Type="http://schemas.openxmlformats.org/officeDocument/2006/relationships/customXml" Target="../ink/ink1393.xml"/><Relationship Id="rId37" Type="http://schemas.openxmlformats.org/officeDocument/2006/relationships/image" Target="../media/image204.png"/><Relationship Id="rId53" Type="http://schemas.openxmlformats.org/officeDocument/2006/relationships/image" Target="../media/image212.png"/><Relationship Id="rId58" Type="http://schemas.openxmlformats.org/officeDocument/2006/relationships/customXml" Target="../ink/ink1406.xml"/><Relationship Id="rId74" Type="http://schemas.openxmlformats.org/officeDocument/2006/relationships/customXml" Target="../ink/ink1414.xml"/><Relationship Id="rId79" Type="http://schemas.openxmlformats.org/officeDocument/2006/relationships/image" Target="../media/image230.png"/><Relationship Id="rId5" Type="http://schemas.openxmlformats.org/officeDocument/2006/relationships/image" Target="../media/image191.png"/><Relationship Id="rId90" Type="http://schemas.openxmlformats.org/officeDocument/2006/relationships/customXml" Target="../ink/ink1422.xml"/><Relationship Id="rId95" Type="http://schemas.openxmlformats.org/officeDocument/2006/relationships/image" Target="../media/image238.png"/><Relationship Id="rId22" Type="http://schemas.openxmlformats.org/officeDocument/2006/relationships/customXml" Target="../ink/ink1388.xml"/><Relationship Id="rId27" Type="http://schemas.openxmlformats.org/officeDocument/2006/relationships/image" Target="../media/image195.png"/><Relationship Id="rId43" Type="http://schemas.openxmlformats.org/officeDocument/2006/relationships/image" Target="../media/image207.png"/><Relationship Id="rId48" Type="http://schemas.openxmlformats.org/officeDocument/2006/relationships/customXml" Target="../ink/ink1401.xml"/><Relationship Id="rId64" Type="http://schemas.openxmlformats.org/officeDocument/2006/relationships/customXml" Target="../ink/ink1409.xml"/><Relationship Id="rId69" Type="http://schemas.openxmlformats.org/officeDocument/2006/relationships/image" Target="../media/image222.png"/><Relationship Id="rId8" Type="http://schemas.openxmlformats.org/officeDocument/2006/relationships/customXml" Target="../ink/ink1381.xml"/><Relationship Id="rId51" Type="http://schemas.openxmlformats.org/officeDocument/2006/relationships/image" Target="../media/image211.png"/><Relationship Id="rId72" Type="http://schemas.openxmlformats.org/officeDocument/2006/relationships/customXml" Target="../ink/ink1413.xml"/><Relationship Id="rId80" Type="http://schemas.openxmlformats.org/officeDocument/2006/relationships/customXml" Target="../ink/ink1417.xml"/><Relationship Id="rId85" Type="http://schemas.openxmlformats.org/officeDocument/2006/relationships/image" Target="../media/image233.png"/><Relationship Id="rId93" Type="http://schemas.openxmlformats.org/officeDocument/2006/relationships/image" Target="../media/image237.png"/><Relationship Id="rId3" Type="http://schemas.openxmlformats.org/officeDocument/2006/relationships/image" Target="../media/image190.png"/><Relationship Id="rId12" Type="http://schemas.openxmlformats.org/officeDocument/2006/relationships/customXml" Target="../ink/ink1383.xml"/><Relationship Id="rId17" Type="http://schemas.openxmlformats.org/officeDocument/2006/relationships/image" Target="../media/image198.png"/><Relationship Id="rId25" Type="http://schemas.openxmlformats.org/officeDocument/2006/relationships/image" Target="../media/image229.png"/><Relationship Id="rId33" Type="http://schemas.openxmlformats.org/officeDocument/2006/relationships/image" Target="../media/image202.png"/><Relationship Id="rId38" Type="http://schemas.openxmlformats.org/officeDocument/2006/relationships/customXml" Target="../ink/ink1396.xml"/><Relationship Id="rId46" Type="http://schemas.openxmlformats.org/officeDocument/2006/relationships/customXml" Target="../ink/ink1400.xml"/><Relationship Id="rId59" Type="http://schemas.openxmlformats.org/officeDocument/2006/relationships/image" Target="../media/image215.png"/><Relationship Id="rId67" Type="http://schemas.openxmlformats.org/officeDocument/2006/relationships/image" Target="../media/image221.png"/><Relationship Id="rId20" Type="http://schemas.openxmlformats.org/officeDocument/2006/relationships/customXml" Target="../ink/ink1387.xml"/><Relationship Id="rId41" Type="http://schemas.openxmlformats.org/officeDocument/2006/relationships/image" Target="../media/image206.png"/><Relationship Id="rId54" Type="http://schemas.openxmlformats.org/officeDocument/2006/relationships/customXml" Target="../ink/ink1404.xml"/><Relationship Id="rId62" Type="http://schemas.openxmlformats.org/officeDocument/2006/relationships/customXml" Target="../ink/ink1408.xml"/><Relationship Id="rId70" Type="http://schemas.openxmlformats.org/officeDocument/2006/relationships/customXml" Target="../ink/ink1412.xml"/><Relationship Id="rId75" Type="http://schemas.openxmlformats.org/officeDocument/2006/relationships/image" Target="../media/image225.png"/><Relationship Id="rId83" Type="http://schemas.openxmlformats.org/officeDocument/2006/relationships/image" Target="../media/image232.png"/><Relationship Id="rId88" Type="http://schemas.openxmlformats.org/officeDocument/2006/relationships/customXml" Target="../ink/ink1421.xml"/><Relationship Id="rId91" Type="http://schemas.openxmlformats.org/officeDocument/2006/relationships/image" Target="../media/image23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0.xml"/><Relationship Id="rId15" Type="http://schemas.openxmlformats.org/officeDocument/2006/relationships/image" Target="../media/image197.png"/><Relationship Id="rId23" Type="http://schemas.openxmlformats.org/officeDocument/2006/relationships/image" Target="../media/image228.png"/><Relationship Id="rId28" Type="http://schemas.openxmlformats.org/officeDocument/2006/relationships/customXml" Target="../ink/ink1391.xml"/><Relationship Id="rId36" Type="http://schemas.openxmlformats.org/officeDocument/2006/relationships/customXml" Target="../ink/ink1395.xml"/><Relationship Id="rId49" Type="http://schemas.openxmlformats.org/officeDocument/2006/relationships/image" Target="../media/image210.png"/><Relationship Id="rId57" Type="http://schemas.openxmlformats.org/officeDocument/2006/relationships/image" Target="../media/image214.png"/><Relationship Id="rId10" Type="http://schemas.openxmlformats.org/officeDocument/2006/relationships/customXml" Target="../ink/ink1382.xml"/><Relationship Id="rId31" Type="http://schemas.openxmlformats.org/officeDocument/2006/relationships/image" Target="../media/image201.png"/><Relationship Id="rId44" Type="http://schemas.openxmlformats.org/officeDocument/2006/relationships/customXml" Target="../ink/ink1399.xml"/><Relationship Id="rId52" Type="http://schemas.openxmlformats.org/officeDocument/2006/relationships/customXml" Target="../ink/ink1403.xml"/><Relationship Id="rId60" Type="http://schemas.openxmlformats.org/officeDocument/2006/relationships/customXml" Target="../ink/ink1407.xml"/><Relationship Id="rId65" Type="http://schemas.openxmlformats.org/officeDocument/2006/relationships/image" Target="../media/image218.png"/><Relationship Id="rId73" Type="http://schemas.openxmlformats.org/officeDocument/2006/relationships/image" Target="../media/image224.png"/><Relationship Id="rId78" Type="http://schemas.openxmlformats.org/officeDocument/2006/relationships/customXml" Target="../ink/ink1416.xml"/><Relationship Id="rId81" Type="http://schemas.openxmlformats.org/officeDocument/2006/relationships/image" Target="../media/image231.png"/><Relationship Id="rId86" Type="http://schemas.openxmlformats.org/officeDocument/2006/relationships/customXml" Target="../ink/ink1420.xml"/><Relationship Id="rId94" Type="http://schemas.openxmlformats.org/officeDocument/2006/relationships/customXml" Target="../ink/ink1424.xml"/><Relationship Id="rId4" Type="http://schemas.openxmlformats.org/officeDocument/2006/relationships/customXml" Target="../ink/ink1379.xml"/><Relationship Id="rId9" Type="http://schemas.openxmlformats.org/officeDocument/2006/relationships/image" Target="../media/image193.png"/><Relationship Id="rId13" Type="http://schemas.openxmlformats.org/officeDocument/2006/relationships/image" Target="../media/image196.png"/><Relationship Id="rId18" Type="http://schemas.openxmlformats.org/officeDocument/2006/relationships/customXml" Target="../ink/ink1386.xml"/><Relationship Id="rId39" Type="http://schemas.openxmlformats.org/officeDocument/2006/relationships/image" Target="../media/image205.png"/><Relationship Id="rId34" Type="http://schemas.openxmlformats.org/officeDocument/2006/relationships/customXml" Target="../ink/ink1394.xml"/><Relationship Id="rId50" Type="http://schemas.openxmlformats.org/officeDocument/2006/relationships/customXml" Target="../ink/ink1402.xml"/><Relationship Id="rId55" Type="http://schemas.openxmlformats.org/officeDocument/2006/relationships/image" Target="../media/image213.png"/><Relationship Id="rId76" Type="http://schemas.openxmlformats.org/officeDocument/2006/relationships/customXml" Target="../ink/ink1415.xml"/><Relationship Id="rId7" Type="http://schemas.openxmlformats.org/officeDocument/2006/relationships/image" Target="../media/image192.png"/><Relationship Id="rId71" Type="http://schemas.openxmlformats.org/officeDocument/2006/relationships/image" Target="../media/image223.png"/><Relationship Id="rId92" Type="http://schemas.openxmlformats.org/officeDocument/2006/relationships/customXml" Target="../ink/ink1423.xml"/><Relationship Id="rId2" Type="http://schemas.openxmlformats.org/officeDocument/2006/relationships/customXml" Target="../ink/ink1378.xml"/><Relationship Id="rId29" Type="http://schemas.openxmlformats.org/officeDocument/2006/relationships/image" Target="../media/image200.png"/><Relationship Id="rId24" Type="http://schemas.openxmlformats.org/officeDocument/2006/relationships/customXml" Target="../ink/ink1389.xml"/><Relationship Id="rId40" Type="http://schemas.openxmlformats.org/officeDocument/2006/relationships/customXml" Target="../ink/ink1397.xml"/><Relationship Id="rId45" Type="http://schemas.openxmlformats.org/officeDocument/2006/relationships/image" Target="../media/image208.png"/><Relationship Id="rId66" Type="http://schemas.openxmlformats.org/officeDocument/2006/relationships/customXml" Target="../ink/ink1410.xml"/><Relationship Id="rId87" Type="http://schemas.openxmlformats.org/officeDocument/2006/relationships/image" Target="../media/image234.png"/><Relationship Id="rId61" Type="http://schemas.openxmlformats.org/officeDocument/2006/relationships/image" Target="../media/image216.png"/><Relationship Id="rId82" Type="http://schemas.openxmlformats.org/officeDocument/2006/relationships/customXml" Target="../ink/ink1418.xml"/><Relationship Id="rId19" Type="http://schemas.openxmlformats.org/officeDocument/2006/relationships/image" Target="../media/image199.png"/><Relationship Id="rId14" Type="http://schemas.openxmlformats.org/officeDocument/2006/relationships/customXml" Target="../ink/ink1384.xml"/><Relationship Id="rId30" Type="http://schemas.openxmlformats.org/officeDocument/2006/relationships/customXml" Target="../ink/ink1392.xml"/><Relationship Id="rId35" Type="http://schemas.openxmlformats.org/officeDocument/2006/relationships/image" Target="../media/image203.png"/><Relationship Id="rId56" Type="http://schemas.openxmlformats.org/officeDocument/2006/relationships/customXml" Target="../ink/ink1405.xml"/><Relationship Id="rId77" Type="http://schemas.openxmlformats.org/officeDocument/2006/relationships/image" Target="../media/image226.png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7.xml"/><Relationship Id="rId21" Type="http://schemas.openxmlformats.org/officeDocument/2006/relationships/image" Target="../media/image219.png"/><Relationship Id="rId42" Type="http://schemas.openxmlformats.org/officeDocument/2006/relationships/customXml" Target="../ink/ink1445.xml"/><Relationship Id="rId47" Type="http://schemas.openxmlformats.org/officeDocument/2006/relationships/image" Target="../media/image209.png"/><Relationship Id="rId63" Type="http://schemas.openxmlformats.org/officeDocument/2006/relationships/image" Target="../media/image217.png"/><Relationship Id="rId68" Type="http://schemas.openxmlformats.org/officeDocument/2006/relationships/customXml" Target="../ink/ink1458.xml"/><Relationship Id="rId84" Type="http://schemas.openxmlformats.org/officeDocument/2006/relationships/customXml" Target="../ink/ink1466.xml"/><Relationship Id="rId89" Type="http://schemas.openxmlformats.org/officeDocument/2006/relationships/image" Target="../media/image235.png"/><Relationship Id="rId16" Type="http://schemas.openxmlformats.org/officeDocument/2006/relationships/customXml" Target="../ink/ink1432.xml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1440.xml"/><Relationship Id="rId37" Type="http://schemas.openxmlformats.org/officeDocument/2006/relationships/image" Target="../media/image204.png"/><Relationship Id="rId53" Type="http://schemas.openxmlformats.org/officeDocument/2006/relationships/image" Target="../media/image212.png"/><Relationship Id="rId58" Type="http://schemas.openxmlformats.org/officeDocument/2006/relationships/customXml" Target="../ink/ink1453.xml"/><Relationship Id="rId74" Type="http://schemas.openxmlformats.org/officeDocument/2006/relationships/customXml" Target="../ink/ink1461.xml"/><Relationship Id="rId79" Type="http://schemas.openxmlformats.org/officeDocument/2006/relationships/image" Target="../media/image230.png"/><Relationship Id="rId102" Type="http://schemas.openxmlformats.org/officeDocument/2006/relationships/customXml" Target="../ink/ink1475.xml"/><Relationship Id="rId5" Type="http://schemas.openxmlformats.org/officeDocument/2006/relationships/image" Target="../media/image191.png"/><Relationship Id="rId90" Type="http://schemas.openxmlformats.org/officeDocument/2006/relationships/customXml" Target="../ink/ink1469.xml"/><Relationship Id="rId95" Type="http://schemas.openxmlformats.org/officeDocument/2006/relationships/image" Target="../media/image238.png"/><Relationship Id="rId22" Type="http://schemas.openxmlformats.org/officeDocument/2006/relationships/customXml" Target="../ink/ink1435.xml"/><Relationship Id="rId27" Type="http://schemas.openxmlformats.org/officeDocument/2006/relationships/image" Target="../media/image195.png"/><Relationship Id="rId43" Type="http://schemas.openxmlformats.org/officeDocument/2006/relationships/image" Target="../media/image207.png"/><Relationship Id="rId48" Type="http://schemas.openxmlformats.org/officeDocument/2006/relationships/customXml" Target="../ink/ink1448.xml"/><Relationship Id="rId64" Type="http://schemas.openxmlformats.org/officeDocument/2006/relationships/customXml" Target="../ink/ink1456.xml"/><Relationship Id="rId69" Type="http://schemas.openxmlformats.org/officeDocument/2006/relationships/image" Target="../media/image222.png"/><Relationship Id="rId80" Type="http://schemas.openxmlformats.org/officeDocument/2006/relationships/customXml" Target="../ink/ink1464.xml"/><Relationship Id="rId85" Type="http://schemas.openxmlformats.org/officeDocument/2006/relationships/image" Target="../media/image233.png"/><Relationship Id="rId12" Type="http://schemas.openxmlformats.org/officeDocument/2006/relationships/customXml" Target="../ink/ink1430.xml"/><Relationship Id="rId17" Type="http://schemas.openxmlformats.org/officeDocument/2006/relationships/image" Target="../media/image198.png"/><Relationship Id="rId33" Type="http://schemas.openxmlformats.org/officeDocument/2006/relationships/image" Target="../media/image202.png"/><Relationship Id="rId38" Type="http://schemas.openxmlformats.org/officeDocument/2006/relationships/customXml" Target="../ink/ink1443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08" Type="http://schemas.openxmlformats.org/officeDocument/2006/relationships/customXml" Target="../ink/ink1478.xml"/><Relationship Id="rId54" Type="http://schemas.openxmlformats.org/officeDocument/2006/relationships/customXml" Target="../ink/ink1451.xml"/><Relationship Id="rId70" Type="http://schemas.openxmlformats.org/officeDocument/2006/relationships/customXml" Target="../ink/ink1459.xml"/><Relationship Id="rId75" Type="http://schemas.openxmlformats.org/officeDocument/2006/relationships/image" Target="../media/image225.png"/><Relationship Id="rId91" Type="http://schemas.openxmlformats.org/officeDocument/2006/relationships/image" Target="../media/image236.png"/><Relationship Id="rId96" Type="http://schemas.openxmlformats.org/officeDocument/2006/relationships/customXml" Target="../ink/ink14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7.xml"/><Relationship Id="rId15" Type="http://schemas.openxmlformats.org/officeDocument/2006/relationships/image" Target="../media/image197.png"/><Relationship Id="rId23" Type="http://schemas.openxmlformats.org/officeDocument/2006/relationships/image" Target="../media/image228.png"/><Relationship Id="rId28" Type="http://schemas.openxmlformats.org/officeDocument/2006/relationships/customXml" Target="../ink/ink1438.xml"/><Relationship Id="rId36" Type="http://schemas.openxmlformats.org/officeDocument/2006/relationships/customXml" Target="../ink/ink1442.xml"/><Relationship Id="rId49" Type="http://schemas.openxmlformats.org/officeDocument/2006/relationships/image" Target="../media/image210.png"/><Relationship Id="rId57" Type="http://schemas.openxmlformats.org/officeDocument/2006/relationships/image" Target="../media/image214.png"/><Relationship Id="rId106" Type="http://schemas.openxmlformats.org/officeDocument/2006/relationships/customXml" Target="../ink/ink1477.xml"/><Relationship Id="rId10" Type="http://schemas.openxmlformats.org/officeDocument/2006/relationships/customXml" Target="../ink/ink1429.xml"/><Relationship Id="rId31" Type="http://schemas.openxmlformats.org/officeDocument/2006/relationships/image" Target="../media/image201.png"/><Relationship Id="rId44" Type="http://schemas.openxmlformats.org/officeDocument/2006/relationships/customXml" Target="../ink/ink1446.xml"/><Relationship Id="rId52" Type="http://schemas.openxmlformats.org/officeDocument/2006/relationships/customXml" Target="../ink/ink1450.xml"/><Relationship Id="rId60" Type="http://schemas.openxmlformats.org/officeDocument/2006/relationships/customXml" Target="../ink/ink1454.xml"/><Relationship Id="rId65" Type="http://schemas.openxmlformats.org/officeDocument/2006/relationships/image" Target="../media/image218.png"/><Relationship Id="rId73" Type="http://schemas.openxmlformats.org/officeDocument/2006/relationships/image" Target="../media/image224.png"/><Relationship Id="rId78" Type="http://schemas.openxmlformats.org/officeDocument/2006/relationships/customXml" Target="../ink/ink1463.xml"/><Relationship Id="rId81" Type="http://schemas.openxmlformats.org/officeDocument/2006/relationships/image" Target="../media/image231.png"/><Relationship Id="rId86" Type="http://schemas.openxmlformats.org/officeDocument/2006/relationships/customXml" Target="../ink/ink1467.xml"/><Relationship Id="rId94" Type="http://schemas.openxmlformats.org/officeDocument/2006/relationships/customXml" Target="../ink/ink1471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4" Type="http://schemas.openxmlformats.org/officeDocument/2006/relationships/customXml" Target="../ink/ink1426.xml"/><Relationship Id="rId9" Type="http://schemas.openxmlformats.org/officeDocument/2006/relationships/image" Target="../media/image193.png"/><Relationship Id="rId13" Type="http://schemas.openxmlformats.org/officeDocument/2006/relationships/image" Target="../media/image196.png"/><Relationship Id="rId18" Type="http://schemas.openxmlformats.org/officeDocument/2006/relationships/customXml" Target="../ink/ink1433.xml"/><Relationship Id="rId39" Type="http://schemas.openxmlformats.org/officeDocument/2006/relationships/image" Target="../media/image205.png"/><Relationship Id="rId109" Type="http://schemas.openxmlformats.org/officeDocument/2006/relationships/image" Target="../media/image245.png"/><Relationship Id="rId34" Type="http://schemas.openxmlformats.org/officeDocument/2006/relationships/customXml" Target="../ink/ink1441.xml"/><Relationship Id="rId50" Type="http://schemas.openxmlformats.org/officeDocument/2006/relationships/customXml" Target="../ink/ink1449.xml"/><Relationship Id="rId55" Type="http://schemas.openxmlformats.org/officeDocument/2006/relationships/image" Target="../media/image213.png"/><Relationship Id="rId76" Type="http://schemas.openxmlformats.org/officeDocument/2006/relationships/customXml" Target="../ink/ink1462.xml"/><Relationship Id="rId97" Type="http://schemas.openxmlformats.org/officeDocument/2006/relationships/image" Target="../media/image239.png"/><Relationship Id="rId104" Type="http://schemas.openxmlformats.org/officeDocument/2006/relationships/customXml" Target="../ink/ink1476.xml"/><Relationship Id="rId7" Type="http://schemas.openxmlformats.org/officeDocument/2006/relationships/image" Target="../media/image192.png"/><Relationship Id="rId71" Type="http://schemas.openxmlformats.org/officeDocument/2006/relationships/image" Target="../media/image223.png"/><Relationship Id="rId92" Type="http://schemas.openxmlformats.org/officeDocument/2006/relationships/customXml" Target="../ink/ink1470.xml"/><Relationship Id="rId2" Type="http://schemas.openxmlformats.org/officeDocument/2006/relationships/customXml" Target="../ink/ink1425.xml"/><Relationship Id="rId29" Type="http://schemas.openxmlformats.org/officeDocument/2006/relationships/image" Target="../media/image200.png"/><Relationship Id="rId24" Type="http://schemas.openxmlformats.org/officeDocument/2006/relationships/customXml" Target="../ink/ink1436.xml"/><Relationship Id="rId40" Type="http://schemas.openxmlformats.org/officeDocument/2006/relationships/customXml" Target="../ink/ink1444.xml"/><Relationship Id="rId45" Type="http://schemas.openxmlformats.org/officeDocument/2006/relationships/image" Target="../media/image208.png"/><Relationship Id="rId66" Type="http://schemas.openxmlformats.org/officeDocument/2006/relationships/customXml" Target="../ink/ink1457.xml"/><Relationship Id="rId87" Type="http://schemas.openxmlformats.org/officeDocument/2006/relationships/image" Target="../media/image234.png"/><Relationship Id="rId110" Type="http://schemas.openxmlformats.org/officeDocument/2006/relationships/customXml" Target="../ink/ink1479.xml"/><Relationship Id="rId61" Type="http://schemas.openxmlformats.org/officeDocument/2006/relationships/image" Target="../media/image216.png"/><Relationship Id="rId82" Type="http://schemas.openxmlformats.org/officeDocument/2006/relationships/customXml" Target="../ink/ink1465.xml"/><Relationship Id="rId19" Type="http://schemas.openxmlformats.org/officeDocument/2006/relationships/image" Target="../media/image199.png"/><Relationship Id="rId14" Type="http://schemas.openxmlformats.org/officeDocument/2006/relationships/customXml" Target="../ink/ink1431.xml"/><Relationship Id="rId30" Type="http://schemas.openxmlformats.org/officeDocument/2006/relationships/customXml" Target="../ink/ink1439.xml"/><Relationship Id="rId35" Type="http://schemas.openxmlformats.org/officeDocument/2006/relationships/image" Target="../media/image203.png"/><Relationship Id="rId56" Type="http://schemas.openxmlformats.org/officeDocument/2006/relationships/customXml" Target="../ink/ink1452.xml"/><Relationship Id="rId77" Type="http://schemas.openxmlformats.org/officeDocument/2006/relationships/image" Target="../media/image226.png"/><Relationship Id="rId100" Type="http://schemas.openxmlformats.org/officeDocument/2006/relationships/customXml" Target="../ink/ink1474.xml"/><Relationship Id="rId105" Type="http://schemas.openxmlformats.org/officeDocument/2006/relationships/image" Target="../media/image243.png"/><Relationship Id="rId8" Type="http://schemas.openxmlformats.org/officeDocument/2006/relationships/customXml" Target="../ink/ink1428.xml"/><Relationship Id="rId51" Type="http://schemas.openxmlformats.org/officeDocument/2006/relationships/image" Target="../media/image211.png"/><Relationship Id="rId72" Type="http://schemas.openxmlformats.org/officeDocument/2006/relationships/customXml" Target="../ink/ink1460.xml"/><Relationship Id="rId93" Type="http://schemas.openxmlformats.org/officeDocument/2006/relationships/image" Target="../media/image237.png"/><Relationship Id="rId98" Type="http://schemas.openxmlformats.org/officeDocument/2006/relationships/customXml" Target="../ink/ink1473.xml"/><Relationship Id="rId3" Type="http://schemas.openxmlformats.org/officeDocument/2006/relationships/image" Target="../media/image190.png"/><Relationship Id="rId25" Type="http://schemas.openxmlformats.org/officeDocument/2006/relationships/image" Target="../media/image229.png"/><Relationship Id="rId46" Type="http://schemas.openxmlformats.org/officeDocument/2006/relationships/customXml" Target="../ink/ink1447.xml"/><Relationship Id="rId67" Type="http://schemas.openxmlformats.org/officeDocument/2006/relationships/image" Target="../media/image221.png"/><Relationship Id="rId20" Type="http://schemas.openxmlformats.org/officeDocument/2006/relationships/customXml" Target="../ink/ink1434.xml"/><Relationship Id="rId41" Type="http://schemas.openxmlformats.org/officeDocument/2006/relationships/image" Target="../media/image206.png"/><Relationship Id="rId62" Type="http://schemas.openxmlformats.org/officeDocument/2006/relationships/customXml" Target="../ink/ink1455.xml"/><Relationship Id="rId83" Type="http://schemas.openxmlformats.org/officeDocument/2006/relationships/image" Target="../media/image232.png"/><Relationship Id="rId88" Type="http://schemas.openxmlformats.org/officeDocument/2006/relationships/customXml" Target="../ink/ink1468.xml"/><Relationship Id="rId111" Type="http://schemas.openxmlformats.org/officeDocument/2006/relationships/image" Target="../media/image246.png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92.xml"/><Relationship Id="rId21" Type="http://schemas.openxmlformats.org/officeDocument/2006/relationships/image" Target="../media/image219.png"/><Relationship Id="rId42" Type="http://schemas.openxmlformats.org/officeDocument/2006/relationships/customXml" Target="../ink/ink1500.xml"/><Relationship Id="rId47" Type="http://schemas.openxmlformats.org/officeDocument/2006/relationships/image" Target="../media/image209.png"/><Relationship Id="rId63" Type="http://schemas.openxmlformats.org/officeDocument/2006/relationships/image" Target="../media/image217.png"/><Relationship Id="rId68" Type="http://schemas.openxmlformats.org/officeDocument/2006/relationships/customXml" Target="../ink/ink1513.xml"/><Relationship Id="rId84" Type="http://schemas.openxmlformats.org/officeDocument/2006/relationships/customXml" Target="../ink/ink1521.xml"/><Relationship Id="rId89" Type="http://schemas.openxmlformats.org/officeDocument/2006/relationships/image" Target="../media/image235.png"/><Relationship Id="rId112" Type="http://schemas.openxmlformats.org/officeDocument/2006/relationships/customXml" Target="../ink/ink1535.xml"/><Relationship Id="rId16" Type="http://schemas.openxmlformats.org/officeDocument/2006/relationships/customXml" Target="../ink/ink1487.xml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1495.xml"/><Relationship Id="rId37" Type="http://schemas.openxmlformats.org/officeDocument/2006/relationships/image" Target="../media/image204.png"/><Relationship Id="rId53" Type="http://schemas.openxmlformats.org/officeDocument/2006/relationships/image" Target="../media/image212.png"/><Relationship Id="rId58" Type="http://schemas.openxmlformats.org/officeDocument/2006/relationships/customXml" Target="../ink/ink1508.xml"/><Relationship Id="rId74" Type="http://schemas.openxmlformats.org/officeDocument/2006/relationships/customXml" Target="../ink/ink1516.xml"/><Relationship Id="rId79" Type="http://schemas.openxmlformats.org/officeDocument/2006/relationships/image" Target="../media/image230.png"/><Relationship Id="rId102" Type="http://schemas.openxmlformats.org/officeDocument/2006/relationships/customXml" Target="../ink/ink1530.xml"/><Relationship Id="rId5" Type="http://schemas.openxmlformats.org/officeDocument/2006/relationships/image" Target="../media/image191.png"/><Relationship Id="rId90" Type="http://schemas.openxmlformats.org/officeDocument/2006/relationships/customXml" Target="../ink/ink1524.xml"/><Relationship Id="rId95" Type="http://schemas.openxmlformats.org/officeDocument/2006/relationships/image" Target="../media/image238.png"/><Relationship Id="rId22" Type="http://schemas.openxmlformats.org/officeDocument/2006/relationships/customXml" Target="../ink/ink1490.xml"/><Relationship Id="rId27" Type="http://schemas.openxmlformats.org/officeDocument/2006/relationships/image" Target="../media/image195.png"/><Relationship Id="rId43" Type="http://schemas.openxmlformats.org/officeDocument/2006/relationships/image" Target="../media/image207.png"/><Relationship Id="rId48" Type="http://schemas.openxmlformats.org/officeDocument/2006/relationships/customXml" Target="../ink/ink1503.xml"/><Relationship Id="rId64" Type="http://schemas.openxmlformats.org/officeDocument/2006/relationships/customXml" Target="../ink/ink1511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80" Type="http://schemas.openxmlformats.org/officeDocument/2006/relationships/customXml" Target="../ink/ink1519.xml"/><Relationship Id="rId85" Type="http://schemas.openxmlformats.org/officeDocument/2006/relationships/image" Target="../media/image233.png"/><Relationship Id="rId12" Type="http://schemas.openxmlformats.org/officeDocument/2006/relationships/customXml" Target="../ink/ink1485.xml"/><Relationship Id="rId17" Type="http://schemas.openxmlformats.org/officeDocument/2006/relationships/image" Target="../media/image198.png"/><Relationship Id="rId33" Type="http://schemas.openxmlformats.org/officeDocument/2006/relationships/image" Target="../media/image202.png"/><Relationship Id="rId38" Type="http://schemas.openxmlformats.org/officeDocument/2006/relationships/customXml" Target="../ink/ink1498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08" Type="http://schemas.openxmlformats.org/officeDocument/2006/relationships/customXml" Target="../ink/ink1533.xml"/><Relationship Id="rId54" Type="http://schemas.openxmlformats.org/officeDocument/2006/relationships/customXml" Target="../ink/ink1506.xml"/><Relationship Id="rId70" Type="http://schemas.openxmlformats.org/officeDocument/2006/relationships/customXml" Target="../ink/ink1514.xml"/><Relationship Id="rId75" Type="http://schemas.openxmlformats.org/officeDocument/2006/relationships/image" Target="../media/image225.png"/><Relationship Id="rId91" Type="http://schemas.openxmlformats.org/officeDocument/2006/relationships/image" Target="../media/image236.png"/><Relationship Id="rId96" Type="http://schemas.openxmlformats.org/officeDocument/2006/relationships/customXml" Target="../ink/ink15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82.xml"/><Relationship Id="rId15" Type="http://schemas.openxmlformats.org/officeDocument/2006/relationships/image" Target="../media/image197.png"/><Relationship Id="rId23" Type="http://schemas.openxmlformats.org/officeDocument/2006/relationships/image" Target="../media/image228.png"/><Relationship Id="rId28" Type="http://schemas.openxmlformats.org/officeDocument/2006/relationships/customXml" Target="../ink/ink1493.xml"/><Relationship Id="rId36" Type="http://schemas.openxmlformats.org/officeDocument/2006/relationships/customXml" Target="../ink/ink1497.xml"/><Relationship Id="rId49" Type="http://schemas.openxmlformats.org/officeDocument/2006/relationships/image" Target="../media/image210.png"/><Relationship Id="rId57" Type="http://schemas.openxmlformats.org/officeDocument/2006/relationships/image" Target="../media/image214.png"/><Relationship Id="rId106" Type="http://schemas.openxmlformats.org/officeDocument/2006/relationships/customXml" Target="../ink/ink1532.xml"/><Relationship Id="rId10" Type="http://schemas.openxmlformats.org/officeDocument/2006/relationships/customXml" Target="../ink/ink1484.xml"/><Relationship Id="rId31" Type="http://schemas.openxmlformats.org/officeDocument/2006/relationships/image" Target="../media/image201.png"/><Relationship Id="rId44" Type="http://schemas.openxmlformats.org/officeDocument/2006/relationships/customXml" Target="../ink/ink1501.xml"/><Relationship Id="rId52" Type="http://schemas.openxmlformats.org/officeDocument/2006/relationships/customXml" Target="../ink/ink1505.xml"/><Relationship Id="rId60" Type="http://schemas.openxmlformats.org/officeDocument/2006/relationships/customXml" Target="../ink/ink1509.xml"/><Relationship Id="rId65" Type="http://schemas.openxmlformats.org/officeDocument/2006/relationships/image" Target="../media/image218.png"/><Relationship Id="rId73" Type="http://schemas.openxmlformats.org/officeDocument/2006/relationships/image" Target="../media/image224.png"/><Relationship Id="rId78" Type="http://schemas.openxmlformats.org/officeDocument/2006/relationships/customXml" Target="../ink/ink1518.xml"/><Relationship Id="rId81" Type="http://schemas.openxmlformats.org/officeDocument/2006/relationships/image" Target="../media/image231.png"/><Relationship Id="rId86" Type="http://schemas.openxmlformats.org/officeDocument/2006/relationships/customXml" Target="../ink/ink1522.xml"/><Relationship Id="rId94" Type="http://schemas.openxmlformats.org/officeDocument/2006/relationships/customXml" Target="../ink/ink1526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4" Type="http://schemas.openxmlformats.org/officeDocument/2006/relationships/customXml" Target="../ink/ink1481.xml"/><Relationship Id="rId9" Type="http://schemas.openxmlformats.org/officeDocument/2006/relationships/image" Target="../media/image193.png"/><Relationship Id="rId13" Type="http://schemas.openxmlformats.org/officeDocument/2006/relationships/image" Target="../media/image196.png"/><Relationship Id="rId18" Type="http://schemas.openxmlformats.org/officeDocument/2006/relationships/customXml" Target="../ink/ink1488.xml"/><Relationship Id="rId39" Type="http://schemas.openxmlformats.org/officeDocument/2006/relationships/image" Target="../media/image205.png"/><Relationship Id="rId109" Type="http://schemas.openxmlformats.org/officeDocument/2006/relationships/image" Target="../media/image245.png"/><Relationship Id="rId34" Type="http://schemas.openxmlformats.org/officeDocument/2006/relationships/customXml" Target="../ink/ink1496.xml"/><Relationship Id="rId50" Type="http://schemas.openxmlformats.org/officeDocument/2006/relationships/customXml" Target="../ink/ink1504.xml"/><Relationship Id="rId55" Type="http://schemas.openxmlformats.org/officeDocument/2006/relationships/image" Target="../media/image213.png"/><Relationship Id="rId76" Type="http://schemas.openxmlformats.org/officeDocument/2006/relationships/customXml" Target="../ink/ink1517.xml"/><Relationship Id="rId97" Type="http://schemas.openxmlformats.org/officeDocument/2006/relationships/image" Target="../media/image239.png"/><Relationship Id="rId104" Type="http://schemas.openxmlformats.org/officeDocument/2006/relationships/customXml" Target="../ink/ink1531.xml"/><Relationship Id="rId7" Type="http://schemas.openxmlformats.org/officeDocument/2006/relationships/image" Target="../media/image192.png"/><Relationship Id="rId71" Type="http://schemas.openxmlformats.org/officeDocument/2006/relationships/image" Target="../media/image223.png"/><Relationship Id="rId92" Type="http://schemas.openxmlformats.org/officeDocument/2006/relationships/customXml" Target="../ink/ink1525.xml"/><Relationship Id="rId2" Type="http://schemas.openxmlformats.org/officeDocument/2006/relationships/customXml" Target="../ink/ink1480.xml"/><Relationship Id="rId29" Type="http://schemas.openxmlformats.org/officeDocument/2006/relationships/image" Target="../media/image200.png"/><Relationship Id="rId24" Type="http://schemas.openxmlformats.org/officeDocument/2006/relationships/customXml" Target="../ink/ink1491.xml"/><Relationship Id="rId40" Type="http://schemas.openxmlformats.org/officeDocument/2006/relationships/customXml" Target="../ink/ink1499.xml"/><Relationship Id="rId45" Type="http://schemas.openxmlformats.org/officeDocument/2006/relationships/image" Target="../media/image208.png"/><Relationship Id="rId66" Type="http://schemas.openxmlformats.org/officeDocument/2006/relationships/customXml" Target="../ink/ink1512.xml"/><Relationship Id="rId87" Type="http://schemas.openxmlformats.org/officeDocument/2006/relationships/image" Target="../media/image234.png"/><Relationship Id="rId110" Type="http://schemas.openxmlformats.org/officeDocument/2006/relationships/customXml" Target="../ink/ink1534.xml"/><Relationship Id="rId61" Type="http://schemas.openxmlformats.org/officeDocument/2006/relationships/image" Target="../media/image216.png"/><Relationship Id="rId82" Type="http://schemas.openxmlformats.org/officeDocument/2006/relationships/customXml" Target="../ink/ink1520.xml"/><Relationship Id="rId19" Type="http://schemas.openxmlformats.org/officeDocument/2006/relationships/image" Target="../media/image199.png"/><Relationship Id="rId14" Type="http://schemas.openxmlformats.org/officeDocument/2006/relationships/customXml" Target="../ink/ink1486.xml"/><Relationship Id="rId30" Type="http://schemas.openxmlformats.org/officeDocument/2006/relationships/customXml" Target="../ink/ink1494.xml"/><Relationship Id="rId35" Type="http://schemas.openxmlformats.org/officeDocument/2006/relationships/image" Target="../media/image203.png"/><Relationship Id="rId56" Type="http://schemas.openxmlformats.org/officeDocument/2006/relationships/customXml" Target="../ink/ink1507.xml"/><Relationship Id="rId77" Type="http://schemas.openxmlformats.org/officeDocument/2006/relationships/image" Target="../media/image226.png"/><Relationship Id="rId100" Type="http://schemas.openxmlformats.org/officeDocument/2006/relationships/customXml" Target="../ink/ink1529.xml"/><Relationship Id="rId105" Type="http://schemas.openxmlformats.org/officeDocument/2006/relationships/image" Target="../media/image243.png"/><Relationship Id="rId8" Type="http://schemas.openxmlformats.org/officeDocument/2006/relationships/customXml" Target="../ink/ink1483.xml"/><Relationship Id="rId51" Type="http://schemas.openxmlformats.org/officeDocument/2006/relationships/image" Target="../media/image211.png"/><Relationship Id="rId72" Type="http://schemas.openxmlformats.org/officeDocument/2006/relationships/customXml" Target="../ink/ink1515.xml"/><Relationship Id="rId93" Type="http://schemas.openxmlformats.org/officeDocument/2006/relationships/image" Target="../media/image237.png"/><Relationship Id="rId98" Type="http://schemas.openxmlformats.org/officeDocument/2006/relationships/customXml" Target="../ink/ink1528.xml"/><Relationship Id="rId3" Type="http://schemas.openxmlformats.org/officeDocument/2006/relationships/image" Target="../media/image190.png"/><Relationship Id="rId25" Type="http://schemas.openxmlformats.org/officeDocument/2006/relationships/image" Target="../media/image229.png"/><Relationship Id="rId46" Type="http://schemas.openxmlformats.org/officeDocument/2006/relationships/customXml" Target="../ink/ink1502.xml"/><Relationship Id="rId67" Type="http://schemas.openxmlformats.org/officeDocument/2006/relationships/image" Target="../media/image221.png"/><Relationship Id="rId20" Type="http://schemas.openxmlformats.org/officeDocument/2006/relationships/customXml" Target="../ink/ink1489.xml"/><Relationship Id="rId41" Type="http://schemas.openxmlformats.org/officeDocument/2006/relationships/image" Target="../media/image206.png"/><Relationship Id="rId62" Type="http://schemas.openxmlformats.org/officeDocument/2006/relationships/customXml" Target="../ink/ink1510.xml"/><Relationship Id="rId83" Type="http://schemas.openxmlformats.org/officeDocument/2006/relationships/image" Target="../media/image232.png"/><Relationship Id="rId88" Type="http://schemas.openxmlformats.org/officeDocument/2006/relationships/customXml" Target="../ink/ink1523.xml"/><Relationship Id="rId111" Type="http://schemas.openxmlformats.org/officeDocument/2006/relationships/image" Target="../media/image246.png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48.xml"/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42" Type="http://schemas.openxmlformats.org/officeDocument/2006/relationships/customXml" Target="../ink/ink1556.xml"/><Relationship Id="rId47" Type="http://schemas.openxmlformats.org/officeDocument/2006/relationships/image" Target="../media/image209.png"/><Relationship Id="rId63" Type="http://schemas.openxmlformats.org/officeDocument/2006/relationships/image" Target="../media/image217.png"/><Relationship Id="rId68" Type="http://schemas.openxmlformats.org/officeDocument/2006/relationships/customXml" Target="../ink/ink1569.xml"/><Relationship Id="rId84" Type="http://schemas.openxmlformats.org/officeDocument/2006/relationships/customXml" Target="../ink/ink1577.xml"/><Relationship Id="rId89" Type="http://schemas.openxmlformats.org/officeDocument/2006/relationships/image" Target="../media/image235.png"/><Relationship Id="rId112" Type="http://schemas.openxmlformats.org/officeDocument/2006/relationships/customXml" Target="../ink/ink1591.xml"/><Relationship Id="rId16" Type="http://schemas.openxmlformats.org/officeDocument/2006/relationships/customXml" Target="../ink/ink1543.xml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1551.xml"/><Relationship Id="rId37" Type="http://schemas.openxmlformats.org/officeDocument/2006/relationships/image" Target="../media/image204.png"/><Relationship Id="rId53" Type="http://schemas.openxmlformats.org/officeDocument/2006/relationships/image" Target="../media/image212.png"/><Relationship Id="rId58" Type="http://schemas.openxmlformats.org/officeDocument/2006/relationships/customXml" Target="../ink/ink1564.xml"/><Relationship Id="rId74" Type="http://schemas.openxmlformats.org/officeDocument/2006/relationships/customXml" Target="../ink/ink1572.xml"/><Relationship Id="rId79" Type="http://schemas.openxmlformats.org/officeDocument/2006/relationships/image" Target="../media/image230.png"/><Relationship Id="rId102" Type="http://schemas.openxmlformats.org/officeDocument/2006/relationships/customXml" Target="../ink/ink1586.xml"/><Relationship Id="rId123" Type="http://schemas.openxmlformats.org/officeDocument/2006/relationships/image" Target="../media/image252.png"/><Relationship Id="rId5" Type="http://schemas.openxmlformats.org/officeDocument/2006/relationships/image" Target="../media/image191.png"/><Relationship Id="rId90" Type="http://schemas.openxmlformats.org/officeDocument/2006/relationships/customXml" Target="../ink/ink1580.xml"/><Relationship Id="rId95" Type="http://schemas.openxmlformats.org/officeDocument/2006/relationships/image" Target="../media/image238.png"/><Relationship Id="rId22" Type="http://schemas.openxmlformats.org/officeDocument/2006/relationships/customXml" Target="../ink/ink1546.xml"/><Relationship Id="rId27" Type="http://schemas.openxmlformats.org/officeDocument/2006/relationships/image" Target="../media/image195.png"/><Relationship Id="rId43" Type="http://schemas.openxmlformats.org/officeDocument/2006/relationships/image" Target="../media/image207.png"/><Relationship Id="rId48" Type="http://schemas.openxmlformats.org/officeDocument/2006/relationships/customXml" Target="../ink/ink1559.xml"/><Relationship Id="rId64" Type="http://schemas.openxmlformats.org/officeDocument/2006/relationships/customXml" Target="../ink/ink1567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18" Type="http://schemas.openxmlformats.org/officeDocument/2006/relationships/customXml" Target="../ink/ink1594.xml"/><Relationship Id="rId80" Type="http://schemas.openxmlformats.org/officeDocument/2006/relationships/customXml" Target="../ink/ink1575.xml"/><Relationship Id="rId85" Type="http://schemas.openxmlformats.org/officeDocument/2006/relationships/image" Target="../media/image233.png"/><Relationship Id="rId12" Type="http://schemas.openxmlformats.org/officeDocument/2006/relationships/customXml" Target="../ink/ink1541.xml"/><Relationship Id="rId17" Type="http://schemas.openxmlformats.org/officeDocument/2006/relationships/image" Target="../media/image198.png"/><Relationship Id="rId33" Type="http://schemas.openxmlformats.org/officeDocument/2006/relationships/image" Target="../media/image202.png"/><Relationship Id="rId38" Type="http://schemas.openxmlformats.org/officeDocument/2006/relationships/customXml" Target="../ink/ink1554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08" Type="http://schemas.openxmlformats.org/officeDocument/2006/relationships/customXml" Target="../ink/ink1589.xml"/><Relationship Id="rId124" Type="http://schemas.openxmlformats.org/officeDocument/2006/relationships/customXml" Target="../ink/ink1597.xml"/><Relationship Id="rId54" Type="http://schemas.openxmlformats.org/officeDocument/2006/relationships/customXml" Target="../ink/ink1562.xml"/><Relationship Id="rId70" Type="http://schemas.openxmlformats.org/officeDocument/2006/relationships/customXml" Target="../ink/ink1570.xml"/><Relationship Id="rId75" Type="http://schemas.openxmlformats.org/officeDocument/2006/relationships/image" Target="../media/image225.png"/><Relationship Id="rId91" Type="http://schemas.openxmlformats.org/officeDocument/2006/relationships/image" Target="../media/image236.png"/><Relationship Id="rId96" Type="http://schemas.openxmlformats.org/officeDocument/2006/relationships/customXml" Target="../ink/ink15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38.xml"/><Relationship Id="rId23" Type="http://schemas.openxmlformats.org/officeDocument/2006/relationships/image" Target="../media/image228.png"/><Relationship Id="rId28" Type="http://schemas.openxmlformats.org/officeDocument/2006/relationships/customXml" Target="../ink/ink1549.xml"/><Relationship Id="rId49" Type="http://schemas.openxmlformats.org/officeDocument/2006/relationships/image" Target="../media/image210.png"/><Relationship Id="rId114" Type="http://schemas.openxmlformats.org/officeDocument/2006/relationships/customXml" Target="../ink/ink1592.xml"/><Relationship Id="rId119" Type="http://schemas.openxmlformats.org/officeDocument/2006/relationships/image" Target="../media/image250.png"/><Relationship Id="rId44" Type="http://schemas.openxmlformats.org/officeDocument/2006/relationships/customXml" Target="../ink/ink1557.xml"/><Relationship Id="rId60" Type="http://schemas.openxmlformats.org/officeDocument/2006/relationships/customXml" Target="../ink/ink1565.xml"/><Relationship Id="rId65" Type="http://schemas.openxmlformats.org/officeDocument/2006/relationships/image" Target="../media/image218.png"/><Relationship Id="rId81" Type="http://schemas.openxmlformats.org/officeDocument/2006/relationships/image" Target="../media/image231.png"/><Relationship Id="rId86" Type="http://schemas.openxmlformats.org/officeDocument/2006/relationships/customXml" Target="../ink/ink1578.xml"/><Relationship Id="rId13" Type="http://schemas.openxmlformats.org/officeDocument/2006/relationships/image" Target="../media/image196.png"/><Relationship Id="rId18" Type="http://schemas.openxmlformats.org/officeDocument/2006/relationships/customXml" Target="../ink/ink1544.xml"/><Relationship Id="rId39" Type="http://schemas.openxmlformats.org/officeDocument/2006/relationships/image" Target="../media/image205.png"/><Relationship Id="rId109" Type="http://schemas.openxmlformats.org/officeDocument/2006/relationships/image" Target="../media/image245.png"/><Relationship Id="rId34" Type="http://schemas.openxmlformats.org/officeDocument/2006/relationships/customXml" Target="../ink/ink1552.xml"/><Relationship Id="rId50" Type="http://schemas.openxmlformats.org/officeDocument/2006/relationships/customXml" Target="../ink/ink1560.xml"/><Relationship Id="rId55" Type="http://schemas.openxmlformats.org/officeDocument/2006/relationships/image" Target="../media/image213.png"/><Relationship Id="rId76" Type="http://schemas.openxmlformats.org/officeDocument/2006/relationships/customXml" Target="../ink/ink1573.xml"/><Relationship Id="rId97" Type="http://schemas.openxmlformats.org/officeDocument/2006/relationships/image" Target="../media/image239.png"/><Relationship Id="rId104" Type="http://schemas.openxmlformats.org/officeDocument/2006/relationships/customXml" Target="../ink/ink1587.xml"/><Relationship Id="rId120" Type="http://schemas.openxmlformats.org/officeDocument/2006/relationships/customXml" Target="../ink/ink1595.xml"/><Relationship Id="rId125" Type="http://schemas.openxmlformats.org/officeDocument/2006/relationships/image" Target="../media/image253.png"/><Relationship Id="rId7" Type="http://schemas.openxmlformats.org/officeDocument/2006/relationships/image" Target="../media/image192.png"/><Relationship Id="rId71" Type="http://schemas.openxmlformats.org/officeDocument/2006/relationships/image" Target="../media/image223.png"/><Relationship Id="rId92" Type="http://schemas.openxmlformats.org/officeDocument/2006/relationships/customXml" Target="../ink/ink1581.xml"/><Relationship Id="rId2" Type="http://schemas.openxmlformats.org/officeDocument/2006/relationships/customXml" Target="../ink/ink1536.xml"/><Relationship Id="rId29" Type="http://schemas.openxmlformats.org/officeDocument/2006/relationships/image" Target="../media/image200.png"/><Relationship Id="rId24" Type="http://schemas.openxmlformats.org/officeDocument/2006/relationships/customXml" Target="../ink/ink1547.xml"/><Relationship Id="rId40" Type="http://schemas.openxmlformats.org/officeDocument/2006/relationships/customXml" Target="../ink/ink1555.xml"/><Relationship Id="rId45" Type="http://schemas.openxmlformats.org/officeDocument/2006/relationships/image" Target="../media/image208.png"/><Relationship Id="rId66" Type="http://schemas.openxmlformats.org/officeDocument/2006/relationships/customXml" Target="../ink/ink1568.xml"/><Relationship Id="rId87" Type="http://schemas.openxmlformats.org/officeDocument/2006/relationships/image" Target="../media/image234.png"/><Relationship Id="rId110" Type="http://schemas.openxmlformats.org/officeDocument/2006/relationships/customXml" Target="../ink/ink1590.xml"/><Relationship Id="rId115" Type="http://schemas.openxmlformats.org/officeDocument/2006/relationships/image" Target="../media/image248.png"/><Relationship Id="rId61" Type="http://schemas.openxmlformats.org/officeDocument/2006/relationships/image" Target="../media/image216.png"/><Relationship Id="rId82" Type="http://schemas.openxmlformats.org/officeDocument/2006/relationships/customXml" Target="../ink/ink1576.xml"/><Relationship Id="rId19" Type="http://schemas.openxmlformats.org/officeDocument/2006/relationships/image" Target="../media/image199.png"/><Relationship Id="rId14" Type="http://schemas.openxmlformats.org/officeDocument/2006/relationships/customXml" Target="../ink/ink1542.xml"/><Relationship Id="rId30" Type="http://schemas.openxmlformats.org/officeDocument/2006/relationships/customXml" Target="../ink/ink1550.xml"/><Relationship Id="rId35" Type="http://schemas.openxmlformats.org/officeDocument/2006/relationships/image" Target="../media/image203.png"/><Relationship Id="rId56" Type="http://schemas.openxmlformats.org/officeDocument/2006/relationships/customXml" Target="../ink/ink1563.xml"/><Relationship Id="rId77" Type="http://schemas.openxmlformats.org/officeDocument/2006/relationships/image" Target="../media/image226.png"/><Relationship Id="rId100" Type="http://schemas.openxmlformats.org/officeDocument/2006/relationships/customXml" Target="../ink/ink1585.xml"/><Relationship Id="rId105" Type="http://schemas.openxmlformats.org/officeDocument/2006/relationships/image" Target="../media/image243.png"/><Relationship Id="rId8" Type="http://schemas.openxmlformats.org/officeDocument/2006/relationships/customXml" Target="../ink/ink1539.xml"/><Relationship Id="rId51" Type="http://schemas.openxmlformats.org/officeDocument/2006/relationships/image" Target="../media/image211.png"/><Relationship Id="rId72" Type="http://schemas.openxmlformats.org/officeDocument/2006/relationships/customXml" Target="../ink/ink1571.xml"/><Relationship Id="rId93" Type="http://schemas.openxmlformats.org/officeDocument/2006/relationships/image" Target="../media/image237.png"/><Relationship Id="rId98" Type="http://schemas.openxmlformats.org/officeDocument/2006/relationships/customXml" Target="../ink/ink1584.xml"/><Relationship Id="rId121" Type="http://schemas.openxmlformats.org/officeDocument/2006/relationships/image" Target="../media/image251.png"/><Relationship Id="rId3" Type="http://schemas.openxmlformats.org/officeDocument/2006/relationships/image" Target="../media/image190.png"/><Relationship Id="rId25" Type="http://schemas.openxmlformats.org/officeDocument/2006/relationships/image" Target="../media/image229.png"/><Relationship Id="rId46" Type="http://schemas.openxmlformats.org/officeDocument/2006/relationships/customXml" Target="../ink/ink1558.xml"/><Relationship Id="rId67" Type="http://schemas.openxmlformats.org/officeDocument/2006/relationships/image" Target="../media/image221.png"/><Relationship Id="rId116" Type="http://schemas.openxmlformats.org/officeDocument/2006/relationships/customXml" Target="../ink/ink1593.xml"/><Relationship Id="rId20" Type="http://schemas.openxmlformats.org/officeDocument/2006/relationships/customXml" Target="../ink/ink1545.xml"/><Relationship Id="rId41" Type="http://schemas.openxmlformats.org/officeDocument/2006/relationships/image" Target="../media/image206.png"/><Relationship Id="rId62" Type="http://schemas.openxmlformats.org/officeDocument/2006/relationships/customXml" Target="../ink/ink1566.xml"/><Relationship Id="rId83" Type="http://schemas.openxmlformats.org/officeDocument/2006/relationships/image" Target="../media/image232.png"/><Relationship Id="rId88" Type="http://schemas.openxmlformats.org/officeDocument/2006/relationships/customXml" Target="../ink/ink1579.xml"/><Relationship Id="rId111" Type="http://schemas.openxmlformats.org/officeDocument/2006/relationships/image" Target="../media/image246.png"/><Relationship Id="rId15" Type="http://schemas.openxmlformats.org/officeDocument/2006/relationships/image" Target="../media/image197.png"/><Relationship Id="rId36" Type="http://schemas.openxmlformats.org/officeDocument/2006/relationships/customXml" Target="../ink/ink1553.xml"/><Relationship Id="rId57" Type="http://schemas.openxmlformats.org/officeDocument/2006/relationships/image" Target="../media/image214.png"/><Relationship Id="rId106" Type="http://schemas.openxmlformats.org/officeDocument/2006/relationships/customXml" Target="../ink/ink1588.xml"/><Relationship Id="rId10" Type="http://schemas.openxmlformats.org/officeDocument/2006/relationships/customXml" Target="../ink/ink1540.xml"/><Relationship Id="rId31" Type="http://schemas.openxmlformats.org/officeDocument/2006/relationships/image" Target="../media/image201.png"/><Relationship Id="rId52" Type="http://schemas.openxmlformats.org/officeDocument/2006/relationships/customXml" Target="../ink/ink1561.xml"/><Relationship Id="rId73" Type="http://schemas.openxmlformats.org/officeDocument/2006/relationships/image" Target="../media/image224.png"/><Relationship Id="rId78" Type="http://schemas.openxmlformats.org/officeDocument/2006/relationships/customXml" Target="../ink/ink1574.xml"/><Relationship Id="rId94" Type="http://schemas.openxmlformats.org/officeDocument/2006/relationships/customXml" Target="../ink/ink1582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1596.xml"/><Relationship Id="rId4" Type="http://schemas.openxmlformats.org/officeDocument/2006/relationships/customXml" Target="../ink/ink1537.xml"/><Relationship Id="rId9" Type="http://schemas.openxmlformats.org/officeDocument/2006/relationships/image" Target="../media/image19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.xml"/><Relationship Id="rId13" Type="http://schemas.openxmlformats.org/officeDocument/2006/relationships/image" Target="../media/image11.png"/><Relationship Id="rId3" Type="http://schemas.openxmlformats.org/officeDocument/2006/relationships/image" Target="../media/image3.png"/><Relationship Id="rId7" Type="http://schemas.openxmlformats.org/officeDocument/2006/relationships/image" Target="../media/image8.png"/><Relationship Id="rId12" Type="http://schemas.openxmlformats.org/officeDocument/2006/relationships/customXml" Target="../ink/ink19.xml"/><Relationship Id="rId2" Type="http://schemas.openxmlformats.org/officeDocument/2006/relationships/customXml" Target="../ink/ink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.xml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10" Type="http://schemas.openxmlformats.org/officeDocument/2006/relationships/customXml" Target="../ink/ink18.xml"/><Relationship Id="rId4" Type="http://schemas.openxmlformats.org/officeDocument/2006/relationships/customXml" Target="../ink/ink15.xml"/><Relationship Id="rId9" Type="http://schemas.openxmlformats.org/officeDocument/2006/relationships/image" Target="../media/image9.png"/><Relationship Id="rId14" Type="http://schemas.openxmlformats.org/officeDocument/2006/relationships/customXml" Target="../ink/ink20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42" Type="http://schemas.openxmlformats.org/officeDocument/2006/relationships/customXml" Target="../ink/ink1618.xml"/><Relationship Id="rId63" Type="http://schemas.openxmlformats.org/officeDocument/2006/relationships/image" Target="../media/image217.png"/><Relationship Id="rId84" Type="http://schemas.openxmlformats.org/officeDocument/2006/relationships/customXml" Target="../ink/ink1639.xml"/><Relationship Id="rId16" Type="http://schemas.openxmlformats.org/officeDocument/2006/relationships/customXml" Target="../ink/ink1605.xml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1613.xml"/><Relationship Id="rId37" Type="http://schemas.openxmlformats.org/officeDocument/2006/relationships/image" Target="../media/image204.png"/><Relationship Id="rId53" Type="http://schemas.openxmlformats.org/officeDocument/2006/relationships/image" Target="../media/image212.png"/><Relationship Id="rId58" Type="http://schemas.openxmlformats.org/officeDocument/2006/relationships/customXml" Target="../ink/ink1626.xml"/><Relationship Id="rId74" Type="http://schemas.openxmlformats.org/officeDocument/2006/relationships/customXml" Target="../ink/ink1634.xml"/><Relationship Id="rId79" Type="http://schemas.openxmlformats.org/officeDocument/2006/relationships/image" Target="../media/image230.png"/><Relationship Id="rId102" Type="http://schemas.openxmlformats.org/officeDocument/2006/relationships/customXml" Target="../ink/ink1648.xml"/><Relationship Id="rId123" Type="http://schemas.openxmlformats.org/officeDocument/2006/relationships/image" Target="../media/image252.png"/><Relationship Id="rId128" Type="http://schemas.openxmlformats.org/officeDocument/2006/relationships/customXml" Target="../ink/ink1661.xml"/><Relationship Id="rId5" Type="http://schemas.openxmlformats.org/officeDocument/2006/relationships/image" Target="../media/image191.png"/><Relationship Id="rId90" Type="http://schemas.openxmlformats.org/officeDocument/2006/relationships/customXml" Target="../ink/ink1642.xml"/><Relationship Id="rId95" Type="http://schemas.openxmlformats.org/officeDocument/2006/relationships/image" Target="../media/image238.png"/><Relationship Id="rId22" Type="http://schemas.openxmlformats.org/officeDocument/2006/relationships/customXml" Target="../ink/ink1608.xml"/><Relationship Id="rId27" Type="http://schemas.openxmlformats.org/officeDocument/2006/relationships/image" Target="../media/image195.png"/><Relationship Id="rId43" Type="http://schemas.openxmlformats.org/officeDocument/2006/relationships/image" Target="../media/image207.png"/><Relationship Id="rId48" Type="http://schemas.openxmlformats.org/officeDocument/2006/relationships/customXml" Target="../ink/ink1621.xml"/><Relationship Id="rId64" Type="http://schemas.openxmlformats.org/officeDocument/2006/relationships/customXml" Target="../ink/ink1629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18" Type="http://schemas.openxmlformats.org/officeDocument/2006/relationships/customXml" Target="../ink/ink1656.xml"/><Relationship Id="rId80" Type="http://schemas.openxmlformats.org/officeDocument/2006/relationships/customXml" Target="../ink/ink1637.xml"/><Relationship Id="rId85" Type="http://schemas.openxmlformats.org/officeDocument/2006/relationships/image" Target="../media/image233.png"/><Relationship Id="rId12" Type="http://schemas.openxmlformats.org/officeDocument/2006/relationships/customXml" Target="../ink/ink1603.xml"/><Relationship Id="rId17" Type="http://schemas.openxmlformats.org/officeDocument/2006/relationships/image" Target="../media/image198.png"/><Relationship Id="rId33" Type="http://schemas.openxmlformats.org/officeDocument/2006/relationships/image" Target="../media/image202.png"/><Relationship Id="rId38" Type="http://schemas.openxmlformats.org/officeDocument/2006/relationships/customXml" Target="../ink/ink1616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08" Type="http://schemas.openxmlformats.org/officeDocument/2006/relationships/customXml" Target="../ink/ink1651.xml"/><Relationship Id="rId124" Type="http://schemas.openxmlformats.org/officeDocument/2006/relationships/customXml" Target="../ink/ink1659.xml"/><Relationship Id="rId129" Type="http://schemas.openxmlformats.org/officeDocument/2006/relationships/image" Target="../media/image255.png"/><Relationship Id="rId54" Type="http://schemas.openxmlformats.org/officeDocument/2006/relationships/customXml" Target="../ink/ink1624.xml"/><Relationship Id="rId70" Type="http://schemas.openxmlformats.org/officeDocument/2006/relationships/customXml" Target="../ink/ink1632.xml"/><Relationship Id="rId75" Type="http://schemas.openxmlformats.org/officeDocument/2006/relationships/image" Target="../media/image225.png"/><Relationship Id="rId91" Type="http://schemas.openxmlformats.org/officeDocument/2006/relationships/image" Target="../media/image236.png"/><Relationship Id="rId96" Type="http://schemas.openxmlformats.org/officeDocument/2006/relationships/customXml" Target="../ink/ink16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00.xml"/><Relationship Id="rId23" Type="http://schemas.openxmlformats.org/officeDocument/2006/relationships/image" Target="../media/image228.png"/><Relationship Id="rId28" Type="http://schemas.openxmlformats.org/officeDocument/2006/relationships/customXml" Target="../ink/ink1611.xml"/><Relationship Id="rId49" Type="http://schemas.openxmlformats.org/officeDocument/2006/relationships/image" Target="../media/image210.png"/><Relationship Id="rId114" Type="http://schemas.openxmlformats.org/officeDocument/2006/relationships/customXml" Target="../ink/ink1654.xml"/><Relationship Id="rId119" Type="http://schemas.openxmlformats.org/officeDocument/2006/relationships/image" Target="../media/image250.png"/><Relationship Id="rId44" Type="http://schemas.openxmlformats.org/officeDocument/2006/relationships/customXml" Target="../ink/ink1619.xml"/><Relationship Id="rId60" Type="http://schemas.openxmlformats.org/officeDocument/2006/relationships/customXml" Target="../ink/ink1627.xml"/><Relationship Id="rId65" Type="http://schemas.openxmlformats.org/officeDocument/2006/relationships/image" Target="../media/image218.png"/><Relationship Id="rId81" Type="http://schemas.openxmlformats.org/officeDocument/2006/relationships/image" Target="../media/image231.png"/><Relationship Id="rId86" Type="http://schemas.openxmlformats.org/officeDocument/2006/relationships/customXml" Target="../ink/ink1640.xml"/><Relationship Id="rId130" Type="http://schemas.openxmlformats.org/officeDocument/2006/relationships/customXml" Target="../ink/ink1662.xml"/><Relationship Id="rId13" Type="http://schemas.openxmlformats.org/officeDocument/2006/relationships/image" Target="../media/image196.png"/><Relationship Id="rId18" Type="http://schemas.openxmlformats.org/officeDocument/2006/relationships/customXml" Target="../ink/ink1606.xml"/><Relationship Id="rId39" Type="http://schemas.openxmlformats.org/officeDocument/2006/relationships/image" Target="../media/image205.png"/><Relationship Id="rId109" Type="http://schemas.openxmlformats.org/officeDocument/2006/relationships/image" Target="../media/image245.png"/><Relationship Id="rId34" Type="http://schemas.openxmlformats.org/officeDocument/2006/relationships/customXml" Target="../ink/ink1614.xml"/><Relationship Id="rId50" Type="http://schemas.openxmlformats.org/officeDocument/2006/relationships/customXml" Target="../ink/ink1622.xml"/><Relationship Id="rId55" Type="http://schemas.openxmlformats.org/officeDocument/2006/relationships/image" Target="../media/image213.png"/><Relationship Id="rId76" Type="http://schemas.openxmlformats.org/officeDocument/2006/relationships/customXml" Target="../ink/ink1635.xml"/><Relationship Id="rId97" Type="http://schemas.openxmlformats.org/officeDocument/2006/relationships/image" Target="../media/image239.png"/><Relationship Id="rId104" Type="http://schemas.openxmlformats.org/officeDocument/2006/relationships/customXml" Target="../ink/ink1649.xml"/><Relationship Id="rId120" Type="http://schemas.openxmlformats.org/officeDocument/2006/relationships/customXml" Target="../ink/ink1657.xml"/><Relationship Id="rId125" Type="http://schemas.openxmlformats.org/officeDocument/2006/relationships/image" Target="../media/image253.png"/><Relationship Id="rId7" Type="http://schemas.openxmlformats.org/officeDocument/2006/relationships/image" Target="../media/image192.png"/><Relationship Id="rId71" Type="http://schemas.openxmlformats.org/officeDocument/2006/relationships/image" Target="../media/image223.png"/><Relationship Id="rId92" Type="http://schemas.openxmlformats.org/officeDocument/2006/relationships/customXml" Target="../ink/ink1643.xml"/><Relationship Id="rId2" Type="http://schemas.openxmlformats.org/officeDocument/2006/relationships/customXml" Target="../ink/ink1598.xml"/><Relationship Id="rId29" Type="http://schemas.openxmlformats.org/officeDocument/2006/relationships/image" Target="../media/image200.png"/><Relationship Id="rId24" Type="http://schemas.openxmlformats.org/officeDocument/2006/relationships/customXml" Target="../ink/ink1609.xml"/><Relationship Id="rId40" Type="http://schemas.openxmlformats.org/officeDocument/2006/relationships/customXml" Target="../ink/ink1617.xml"/><Relationship Id="rId45" Type="http://schemas.openxmlformats.org/officeDocument/2006/relationships/image" Target="../media/image208.png"/><Relationship Id="rId66" Type="http://schemas.openxmlformats.org/officeDocument/2006/relationships/customXml" Target="../ink/ink1630.xml"/><Relationship Id="rId87" Type="http://schemas.openxmlformats.org/officeDocument/2006/relationships/image" Target="../media/image234.png"/><Relationship Id="rId110" Type="http://schemas.openxmlformats.org/officeDocument/2006/relationships/customXml" Target="../ink/ink1652.xml"/><Relationship Id="rId115" Type="http://schemas.openxmlformats.org/officeDocument/2006/relationships/image" Target="../media/image248.png"/><Relationship Id="rId131" Type="http://schemas.openxmlformats.org/officeDocument/2006/relationships/image" Target="../media/image256.png"/><Relationship Id="rId61" Type="http://schemas.openxmlformats.org/officeDocument/2006/relationships/image" Target="../media/image216.png"/><Relationship Id="rId82" Type="http://schemas.openxmlformats.org/officeDocument/2006/relationships/customXml" Target="../ink/ink1638.xml"/><Relationship Id="rId19" Type="http://schemas.openxmlformats.org/officeDocument/2006/relationships/image" Target="../media/image199.png"/><Relationship Id="rId14" Type="http://schemas.openxmlformats.org/officeDocument/2006/relationships/customXml" Target="../ink/ink1604.xml"/><Relationship Id="rId30" Type="http://schemas.openxmlformats.org/officeDocument/2006/relationships/customXml" Target="../ink/ink1612.xml"/><Relationship Id="rId35" Type="http://schemas.openxmlformats.org/officeDocument/2006/relationships/image" Target="../media/image203.png"/><Relationship Id="rId56" Type="http://schemas.openxmlformats.org/officeDocument/2006/relationships/customXml" Target="../ink/ink1625.xml"/><Relationship Id="rId77" Type="http://schemas.openxmlformats.org/officeDocument/2006/relationships/image" Target="../media/image226.png"/><Relationship Id="rId100" Type="http://schemas.openxmlformats.org/officeDocument/2006/relationships/customXml" Target="../ink/ink1647.xml"/><Relationship Id="rId105" Type="http://schemas.openxmlformats.org/officeDocument/2006/relationships/image" Target="../media/image243.png"/><Relationship Id="rId126" Type="http://schemas.openxmlformats.org/officeDocument/2006/relationships/customXml" Target="../ink/ink1660.xml"/><Relationship Id="rId8" Type="http://schemas.openxmlformats.org/officeDocument/2006/relationships/customXml" Target="../ink/ink1601.xml"/><Relationship Id="rId51" Type="http://schemas.openxmlformats.org/officeDocument/2006/relationships/image" Target="../media/image211.png"/><Relationship Id="rId72" Type="http://schemas.openxmlformats.org/officeDocument/2006/relationships/customXml" Target="../ink/ink1633.xml"/><Relationship Id="rId93" Type="http://schemas.openxmlformats.org/officeDocument/2006/relationships/image" Target="../media/image237.png"/><Relationship Id="rId98" Type="http://schemas.openxmlformats.org/officeDocument/2006/relationships/customXml" Target="../ink/ink1646.xml"/><Relationship Id="rId121" Type="http://schemas.openxmlformats.org/officeDocument/2006/relationships/image" Target="../media/image251.png"/><Relationship Id="rId3" Type="http://schemas.openxmlformats.org/officeDocument/2006/relationships/image" Target="../media/image190.png"/><Relationship Id="rId25" Type="http://schemas.openxmlformats.org/officeDocument/2006/relationships/image" Target="../media/image229.png"/><Relationship Id="rId46" Type="http://schemas.openxmlformats.org/officeDocument/2006/relationships/customXml" Target="../ink/ink1620.xml"/><Relationship Id="rId67" Type="http://schemas.openxmlformats.org/officeDocument/2006/relationships/image" Target="../media/image221.png"/><Relationship Id="rId116" Type="http://schemas.openxmlformats.org/officeDocument/2006/relationships/customXml" Target="../ink/ink1655.xml"/><Relationship Id="rId20" Type="http://schemas.openxmlformats.org/officeDocument/2006/relationships/customXml" Target="../ink/ink1607.xml"/><Relationship Id="rId41" Type="http://schemas.openxmlformats.org/officeDocument/2006/relationships/image" Target="../media/image206.png"/><Relationship Id="rId62" Type="http://schemas.openxmlformats.org/officeDocument/2006/relationships/customXml" Target="../ink/ink1628.xml"/><Relationship Id="rId83" Type="http://schemas.openxmlformats.org/officeDocument/2006/relationships/image" Target="../media/image232.png"/><Relationship Id="rId88" Type="http://schemas.openxmlformats.org/officeDocument/2006/relationships/customXml" Target="../ink/ink1641.xml"/><Relationship Id="rId111" Type="http://schemas.openxmlformats.org/officeDocument/2006/relationships/image" Target="../media/image246.png"/><Relationship Id="rId132" Type="http://schemas.openxmlformats.org/officeDocument/2006/relationships/customXml" Target="../ink/ink1663.xml"/><Relationship Id="rId15" Type="http://schemas.openxmlformats.org/officeDocument/2006/relationships/image" Target="../media/image197.png"/><Relationship Id="rId36" Type="http://schemas.openxmlformats.org/officeDocument/2006/relationships/customXml" Target="../ink/ink1615.xml"/><Relationship Id="rId57" Type="http://schemas.openxmlformats.org/officeDocument/2006/relationships/image" Target="../media/image214.png"/><Relationship Id="rId106" Type="http://schemas.openxmlformats.org/officeDocument/2006/relationships/customXml" Target="../ink/ink1650.xml"/><Relationship Id="rId127" Type="http://schemas.openxmlformats.org/officeDocument/2006/relationships/image" Target="../media/image254.png"/><Relationship Id="rId10" Type="http://schemas.openxmlformats.org/officeDocument/2006/relationships/customXml" Target="../ink/ink1602.xml"/><Relationship Id="rId31" Type="http://schemas.openxmlformats.org/officeDocument/2006/relationships/image" Target="../media/image201.png"/><Relationship Id="rId52" Type="http://schemas.openxmlformats.org/officeDocument/2006/relationships/customXml" Target="../ink/ink1623.xml"/><Relationship Id="rId73" Type="http://schemas.openxmlformats.org/officeDocument/2006/relationships/image" Target="../media/image224.png"/><Relationship Id="rId78" Type="http://schemas.openxmlformats.org/officeDocument/2006/relationships/customXml" Target="../ink/ink1636.xml"/><Relationship Id="rId94" Type="http://schemas.openxmlformats.org/officeDocument/2006/relationships/customXml" Target="../ink/ink1644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1658.xml"/><Relationship Id="rId4" Type="http://schemas.openxmlformats.org/officeDocument/2006/relationships/customXml" Target="../ink/ink1599.xml"/><Relationship Id="rId9" Type="http://schemas.openxmlformats.org/officeDocument/2006/relationships/image" Target="../media/image193.png"/><Relationship Id="rId26" Type="http://schemas.openxmlformats.org/officeDocument/2006/relationships/customXml" Target="../ink/ink1610.xml"/><Relationship Id="rId47" Type="http://schemas.openxmlformats.org/officeDocument/2006/relationships/image" Target="../media/image209.png"/><Relationship Id="rId68" Type="http://schemas.openxmlformats.org/officeDocument/2006/relationships/customXml" Target="../ink/ink1631.xml"/><Relationship Id="rId89" Type="http://schemas.openxmlformats.org/officeDocument/2006/relationships/image" Target="../media/image235.png"/><Relationship Id="rId112" Type="http://schemas.openxmlformats.org/officeDocument/2006/relationships/customXml" Target="../ink/ink1653.xml"/><Relationship Id="rId133" Type="http://schemas.openxmlformats.org/officeDocument/2006/relationships/image" Target="../media/image257.png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42" Type="http://schemas.openxmlformats.org/officeDocument/2006/relationships/customXml" Target="../ink/ink1684.xml"/><Relationship Id="rId63" Type="http://schemas.openxmlformats.org/officeDocument/2006/relationships/image" Target="../media/image217.png"/><Relationship Id="rId84" Type="http://schemas.openxmlformats.org/officeDocument/2006/relationships/customXml" Target="../ink/ink1705.xml"/><Relationship Id="rId138" Type="http://schemas.openxmlformats.org/officeDocument/2006/relationships/customXml" Target="../ink/ink1732.xml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1679.xml"/><Relationship Id="rId53" Type="http://schemas.openxmlformats.org/officeDocument/2006/relationships/image" Target="../media/image212.png"/><Relationship Id="rId74" Type="http://schemas.openxmlformats.org/officeDocument/2006/relationships/customXml" Target="../ink/ink1700.xml"/><Relationship Id="rId128" Type="http://schemas.openxmlformats.org/officeDocument/2006/relationships/customXml" Target="../ink/ink1727.xml"/><Relationship Id="rId149" Type="http://schemas.openxmlformats.org/officeDocument/2006/relationships/image" Target="../media/image265.png"/><Relationship Id="rId5" Type="http://schemas.openxmlformats.org/officeDocument/2006/relationships/image" Target="../media/image191.png"/><Relationship Id="rId95" Type="http://schemas.openxmlformats.org/officeDocument/2006/relationships/image" Target="../media/image238.png"/><Relationship Id="rId22" Type="http://schemas.openxmlformats.org/officeDocument/2006/relationships/customXml" Target="../ink/ink1674.xml"/><Relationship Id="rId27" Type="http://schemas.openxmlformats.org/officeDocument/2006/relationships/image" Target="../media/image195.png"/><Relationship Id="rId43" Type="http://schemas.openxmlformats.org/officeDocument/2006/relationships/image" Target="../media/image207.png"/><Relationship Id="rId48" Type="http://schemas.openxmlformats.org/officeDocument/2006/relationships/customXml" Target="../ink/ink1687.xml"/><Relationship Id="rId64" Type="http://schemas.openxmlformats.org/officeDocument/2006/relationships/customXml" Target="../ink/ink1695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18" Type="http://schemas.openxmlformats.org/officeDocument/2006/relationships/customXml" Target="../ink/ink1722.xml"/><Relationship Id="rId134" Type="http://schemas.openxmlformats.org/officeDocument/2006/relationships/customXml" Target="../ink/ink1730.xml"/><Relationship Id="rId139" Type="http://schemas.openxmlformats.org/officeDocument/2006/relationships/image" Target="../media/image260.png"/><Relationship Id="rId80" Type="http://schemas.openxmlformats.org/officeDocument/2006/relationships/customXml" Target="../ink/ink1703.xml"/><Relationship Id="rId85" Type="http://schemas.openxmlformats.org/officeDocument/2006/relationships/image" Target="../media/image233.png"/><Relationship Id="rId150" Type="http://schemas.openxmlformats.org/officeDocument/2006/relationships/customXml" Target="../ink/ink1738.xml"/><Relationship Id="rId155" Type="http://schemas.openxmlformats.org/officeDocument/2006/relationships/image" Target="../media/image268.png"/><Relationship Id="rId12" Type="http://schemas.openxmlformats.org/officeDocument/2006/relationships/customXml" Target="../ink/ink1669.xml"/><Relationship Id="rId17" Type="http://schemas.openxmlformats.org/officeDocument/2006/relationships/image" Target="../media/image198.png"/><Relationship Id="rId33" Type="http://schemas.openxmlformats.org/officeDocument/2006/relationships/image" Target="../media/image202.png"/><Relationship Id="rId38" Type="http://schemas.openxmlformats.org/officeDocument/2006/relationships/customXml" Target="../ink/ink1682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08" Type="http://schemas.openxmlformats.org/officeDocument/2006/relationships/customXml" Target="../ink/ink1717.xml"/><Relationship Id="rId124" Type="http://schemas.openxmlformats.org/officeDocument/2006/relationships/customXml" Target="../ink/ink1725.xml"/><Relationship Id="rId129" Type="http://schemas.openxmlformats.org/officeDocument/2006/relationships/image" Target="../media/image255.png"/><Relationship Id="rId54" Type="http://schemas.openxmlformats.org/officeDocument/2006/relationships/customXml" Target="../ink/ink1690.xml"/><Relationship Id="rId70" Type="http://schemas.openxmlformats.org/officeDocument/2006/relationships/customXml" Target="../ink/ink1698.xml"/><Relationship Id="rId75" Type="http://schemas.openxmlformats.org/officeDocument/2006/relationships/image" Target="../media/image225.png"/><Relationship Id="rId91" Type="http://schemas.openxmlformats.org/officeDocument/2006/relationships/image" Target="../media/image236.png"/><Relationship Id="rId96" Type="http://schemas.openxmlformats.org/officeDocument/2006/relationships/customXml" Target="../ink/ink1711.xml"/><Relationship Id="rId140" Type="http://schemas.openxmlformats.org/officeDocument/2006/relationships/customXml" Target="../ink/ink1733.xml"/><Relationship Id="rId145" Type="http://schemas.openxmlformats.org/officeDocument/2006/relationships/image" Target="../media/image2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66.xml"/><Relationship Id="rId23" Type="http://schemas.openxmlformats.org/officeDocument/2006/relationships/image" Target="../media/image228.png"/><Relationship Id="rId28" Type="http://schemas.openxmlformats.org/officeDocument/2006/relationships/customXml" Target="../ink/ink1677.xml"/><Relationship Id="rId49" Type="http://schemas.openxmlformats.org/officeDocument/2006/relationships/image" Target="../media/image210.png"/><Relationship Id="rId114" Type="http://schemas.openxmlformats.org/officeDocument/2006/relationships/customXml" Target="../ink/ink1720.xml"/><Relationship Id="rId119" Type="http://schemas.openxmlformats.org/officeDocument/2006/relationships/image" Target="../media/image250.png"/><Relationship Id="rId44" Type="http://schemas.openxmlformats.org/officeDocument/2006/relationships/customXml" Target="../ink/ink1685.xml"/><Relationship Id="rId60" Type="http://schemas.openxmlformats.org/officeDocument/2006/relationships/customXml" Target="../ink/ink1693.xml"/><Relationship Id="rId65" Type="http://schemas.openxmlformats.org/officeDocument/2006/relationships/image" Target="../media/image218.png"/><Relationship Id="rId81" Type="http://schemas.openxmlformats.org/officeDocument/2006/relationships/image" Target="../media/image231.png"/><Relationship Id="rId86" Type="http://schemas.openxmlformats.org/officeDocument/2006/relationships/customXml" Target="../ink/ink1706.xml"/><Relationship Id="rId130" Type="http://schemas.openxmlformats.org/officeDocument/2006/relationships/customXml" Target="../ink/ink1728.xml"/><Relationship Id="rId135" Type="http://schemas.openxmlformats.org/officeDocument/2006/relationships/image" Target="../media/image258.png"/><Relationship Id="rId151" Type="http://schemas.openxmlformats.org/officeDocument/2006/relationships/image" Target="../media/image266.png"/><Relationship Id="rId13" Type="http://schemas.openxmlformats.org/officeDocument/2006/relationships/image" Target="../media/image196.png"/><Relationship Id="rId18" Type="http://schemas.openxmlformats.org/officeDocument/2006/relationships/customXml" Target="../ink/ink1672.xml"/><Relationship Id="rId39" Type="http://schemas.openxmlformats.org/officeDocument/2006/relationships/image" Target="../media/image205.png"/><Relationship Id="rId109" Type="http://schemas.openxmlformats.org/officeDocument/2006/relationships/image" Target="../media/image245.png"/><Relationship Id="rId34" Type="http://schemas.openxmlformats.org/officeDocument/2006/relationships/customXml" Target="../ink/ink1680.xml"/><Relationship Id="rId50" Type="http://schemas.openxmlformats.org/officeDocument/2006/relationships/customXml" Target="../ink/ink1688.xml"/><Relationship Id="rId55" Type="http://schemas.openxmlformats.org/officeDocument/2006/relationships/image" Target="../media/image213.png"/><Relationship Id="rId76" Type="http://schemas.openxmlformats.org/officeDocument/2006/relationships/customXml" Target="../ink/ink1701.xml"/><Relationship Id="rId97" Type="http://schemas.openxmlformats.org/officeDocument/2006/relationships/image" Target="../media/image239.png"/><Relationship Id="rId104" Type="http://schemas.openxmlformats.org/officeDocument/2006/relationships/customXml" Target="../ink/ink1715.xml"/><Relationship Id="rId120" Type="http://schemas.openxmlformats.org/officeDocument/2006/relationships/customXml" Target="../ink/ink1723.xml"/><Relationship Id="rId125" Type="http://schemas.openxmlformats.org/officeDocument/2006/relationships/image" Target="../media/image253.png"/><Relationship Id="rId141" Type="http://schemas.openxmlformats.org/officeDocument/2006/relationships/image" Target="../media/image261.png"/><Relationship Id="rId146" Type="http://schemas.openxmlformats.org/officeDocument/2006/relationships/customXml" Target="../ink/ink1736.xml"/><Relationship Id="rId7" Type="http://schemas.openxmlformats.org/officeDocument/2006/relationships/image" Target="../media/image192.png"/><Relationship Id="rId71" Type="http://schemas.openxmlformats.org/officeDocument/2006/relationships/image" Target="../media/image223.png"/><Relationship Id="rId92" Type="http://schemas.openxmlformats.org/officeDocument/2006/relationships/customXml" Target="../ink/ink1709.xml"/><Relationship Id="rId2" Type="http://schemas.openxmlformats.org/officeDocument/2006/relationships/customXml" Target="../ink/ink1664.xml"/><Relationship Id="rId29" Type="http://schemas.openxmlformats.org/officeDocument/2006/relationships/image" Target="../media/image200.png"/><Relationship Id="rId24" Type="http://schemas.openxmlformats.org/officeDocument/2006/relationships/customXml" Target="../ink/ink1675.xml"/><Relationship Id="rId40" Type="http://schemas.openxmlformats.org/officeDocument/2006/relationships/customXml" Target="../ink/ink1683.xml"/><Relationship Id="rId45" Type="http://schemas.openxmlformats.org/officeDocument/2006/relationships/image" Target="../media/image208.png"/><Relationship Id="rId66" Type="http://schemas.openxmlformats.org/officeDocument/2006/relationships/customXml" Target="../ink/ink1696.xml"/><Relationship Id="rId87" Type="http://schemas.openxmlformats.org/officeDocument/2006/relationships/image" Target="../media/image234.png"/><Relationship Id="rId110" Type="http://schemas.openxmlformats.org/officeDocument/2006/relationships/customXml" Target="../ink/ink1718.xml"/><Relationship Id="rId115" Type="http://schemas.openxmlformats.org/officeDocument/2006/relationships/image" Target="../media/image248.png"/><Relationship Id="rId131" Type="http://schemas.openxmlformats.org/officeDocument/2006/relationships/image" Target="../media/image256.png"/><Relationship Id="rId136" Type="http://schemas.openxmlformats.org/officeDocument/2006/relationships/customXml" Target="../ink/ink1731.xml"/><Relationship Id="rId61" Type="http://schemas.openxmlformats.org/officeDocument/2006/relationships/image" Target="../media/image216.png"/><Relationship Id="rId82" Type="http://schemas.openxmlformats.org/officeDocument/2006/relationships/customXml" Target="../ink/ink1704.xml"/><Relationship Id="rId152" Type="http://schemas.openxmlformats.org/officeDocument/2006/relationships/customXml" Target="../ink/ink1739.xml"/><Relationship Id="rId19" Type="http://schemas.openxmlformats.org/officeDocument/2006/relationships/image" Target="../media/image199.png"/><Relationship Id="rId14" Type="http://schemas.openxmlformats.org/officeDocument/2006/relationships/customXml" Target="../ink/ink1670.xml"/><Relationship Id="rId30" Type="http://schemas.openxmlformats.org/officeDocument/2006/relationships/customXml" Target="../ink/ink1678.xml"/><Relationship Id="rId35" Type="http://schemas.openxmlformats.org/officeDocument/2006/relationships/image" Target="../media/image203.png"/><Relationship Id="rId56" Type="http://schemas.openxmlformats.org/officeDocument/2006/relationships/customXml" Target="../ink/ink1691.xml"/><Relationship Id="rId77" Type="http://schemas.openxmlformats.org/officeDocument/2006/relationships/image" Target="../media/image226.png"/><Relationship Id="rId100" Type="http://schemas.openxmlformats.org/officeDocument/2006/relationships/customXml" Target="../ink/ink1713.xml"/><Relationship Id="rId105" Type="http://schemas.openxmlformats.org/officeDocument/2006/relationships/image" Target="../media/image243.png"/><Relationship Id="rId126" Type="http://schemas.openxmlformats.org/officeDocument/2006/relationships/customXml" Target="../ink/ink1726.xml"/><Relationship Id="rId147" Type="http://schemas.openxmlformats.org/officeDocument/2006/relationships/image" Target="../media/image264.png"/><Relationship Id="rId8" Type="http://schemas.openxmlformats.org/officeDocument/2006/relationships/customXml" Target="../ink/ink1667.xml"/><Relationship Id="rId51" Type="http://schemas.openxmlformats.org/officeDocument/2006/relationships/image" Target="../media/image211.png"/><Relationship Id="rId72" Type="http://schemas.openxmlformats.org/officeDocument/2006/relationships/customXml" Target="../ink/ink1699.xml"/><Relationship Id="rId93" Type="http://schemas.openxmlformats.org/officeDocument/2006/relationships/image" Target="../media/image237.png"/><Relationship Id="rId98" Type="http://schemas.openxmlformats.org/officeDocument/2006/relationships/customXml" Target="../ink/ink1712.xml"/><Relationship Id="rId121" Type="http://schemas.openxmlformats.org/officeDocument/2006/relationships/image" Target="../media/image251.png"/><Relationship Id="rId142" Type="http://schemas.openxmlformats.org/officeDocument/2006/relationships/customXml" Target="../ink/ink1734.xml"/><Relationship Id="rId3" Type="http://schemas.openxmlformats.org/officeDocument/2006/relationships/image" Target="../media/image190.png"/><Relationship Id="rId25" Type="http://schemas.openxmlformats.org/officeDocument/2006/relationships/image" Target="../media/image229.png"/><Relationship Id="rId46" Type="http://schemas.openxmlformats.org/officeDocument/2006/relationships/customXml" Target="../ink/ink1686.xml"/><Relationship Id="rId67" Type="http://schemas.openxmlformats.org/officeDocument/2006/relationships/image" Target="../media/image221.png"/><Relationship Id="rId116" Type="http://schemas.openxmlformats.org/officeDocument/2006/relationships/customXml" Target="../ink/ink1721.xml"/><Relationship Id="rId137" Type="http://schemas.openxmlformats.org/officeDocument/2006/relationships/image" Target="../media/image259.png"/><Relationship Id="rId20" Type="http://schemas.openxmlformats.org/officeDocument/2006/relationships/customXml" Target="../ink/ink1673.xml"/><Relationship Id="rId41" Type="http://schemas.openxmlformats.org/officeDocument/2006/relationships/image" Target="../media/image206.png"/><Relationship Id="rId62" Type="http://schemas.openxmlformats.org/officeDocument/2006/relationships/customXml" Target="../ink/ink1694.xml"/><Relationship Id="rId83" Type="http://schemas.openxmlformats.org/officeDocument/2006/relationships/image" Target="../media/image232.png"/><Relationship Id="rId88" Type="http://schemas.openxmlformats.org/officeDocument/2006/relationships/customXml" Target="../ink/ink1707.xml"/><Relationship Id="rId111" Type="http://schemas.openxmlformats.org/officeDocument/2006/relationships/image" Target="../media/image246.png"/><Relationship Id="rId132" Type="http://schemas.openxmlformats.org/officeDocument/2006/relationships/customXml" Target="../ink/ink1729.xml"/><Relationship Id="rId153" Type="http://schemas.openxmlformats.org/officeDocument/2006/relationships/image" Target="../media/image267.png"/><Relationship Id="rId15" Type="http://schemas.openxmlformats.org/officeDocument/2006/relationships/image" Target="../media/image197.png"/><Relationship Id="rId36" Type="http://schemas.openxmlformats.org/officeDocument/2006/relationships/customXml" Target="../ink/ink1681.xml"/><Relationship Id="rId57" Type="http://schemas.openxmlformats.org/officeDocument/2006/relationships/image" Target="../media/image214.png"/><Relationship Id="rId106" Type="http://schemas.openxmlformats.org/officeDocument/2006/relationships/customXml" Target="../ink/ink1716.xml"/><Relationship Id="rId127" Type="http://schemas.openxmlformats.org/officeDocument/2006/relationships/image" Target="../media/image254.png"/><Relationship Id="rId10" Type="http://schemas.openxmlformats.org/officeDocument/2006/relationships/customXml" Target="../ink/ink1668.xml"/><Relationship Id="rId31" Type="http://schemas.openxmlformats.org/officeDocument/2006/relationships/image" Target="../media/image201.png"/><Relationship Id="rId52" Type="http://schemas.openxmlformats.org/officeDocument/2006/relationships/customXml" Target="../ink/ink1689.xml"/><Relationship Id="rId73" Type="http://schemas.openxmlformats.org/officeDocument/2006/relationships/image" Target="../media/image224.png"/><Relationship Id="rId78" Type="http://schemas.openxmlformats.org/officeDocument/2006/relationships/customXml" Target="../ink/ink1702.xml"/><Relationship Id="rId94" Type="http://schemas.openxmlformats.org/officeDocument/2006/relationships/customXml" Target="../ink/ink1710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1724.xml"/><Relationship Id="rId143" Type="http://schemas.openxmlformats.org/officeDocument/2006/relationships/image" Target="../media/image262.png"/><Relationship Id="rId148" Type="http://schemas.openxmlformats.org/officeDocument/2006/relationships/customXml" Target="../ink/ink1737.xml"/><Relationship Id="rId4" Type="http://schemas.openxmlformats.org/officeDocument/2006/relationships/customXml" Target="../ink/ink1665.xml"/><Relationship Id="rId9" Type="http://schemas.openxmlformats.org/officeDocument/2006/relationships/image" Target="../media/image193.png"/><Relationship Id="rId26" Type="http://schemas.openxmlformats.org/officeDocument/2006/relationships/customXml" Target="../ink/ink1676.xml"/><Relationship Id="rId47" Type="http://schemas.openxmlformats.org/officeDocument/2006/relationships/image" Target="../media/image209.png"/><Relationship Id="rId68" Type="http://schemas.openxmlformats.org/officeDocument/2006/relationships/customXml" Target="../ink/ink1697.xml"/><Relationship Id="rId89" Type="http://schemas.openxmlformats.org/officeDocument/2006/relationships/image" Target="../media/image235.png"/><Relationship Id="rId112" Type="http://schemas.openxmlformats.org/officeDocument/2006/relationships/customXml" Target="../ink/ink1719.xml"/><Relationship Id="rId133" Type="http://schemas.openxmlformats.org/officeDocument/2006/relationships/image" Target="../media/image257.png"/><Relationship Id="rId154" Type="http://schemas.openxmlformats.org/officeDocument/2006/relationships/customXml" Target="../ink/ink1740.xml"/><Relationship Id="rId16" Type="http://schemas.openxmlformats.org/officeDocument/2006/relationships/customXml" Target="../ink/ink1671.xml"/><Relationship Id="rId37" Type="http://schemas.openxmlformats.org/officeDocument/2006/relationships/image" Target="../media/image204.png"/><Relationship Id="rId58" Type="http://schemas.openxmlformats.org/officeDocument/2006/relationships/customXml" Target="../ink/ink1692.xml"/><Relationship Id="rId79" Type="http://schemas.openxmlformats.org/officeDocument/2006/relationships/image" Target="../media/image230.png"/><Relationship Id="rId102" Type="http://schemas.openxmlformats.org/officeDocument/2006/relationships/customXml" Target="../ink/ink1714.xml"/><Relationship Id="rId123" Type="http://schemas.openxmlformats.org/officeDocument/2006/relationships/image" Target="../media/image252.png"/><Relationship Id="rId144" Type="http://schemas.openxmlformats.org/officeDocument/2006/relationships/customXml" Target="../ink/ink1735.xml"/><Relationship Id="rId90" Type="http://schemas.openxmlformats.org/officeDocument/2006/relationships/customXml" Target="../ink/ink1708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42" Type="http://schemas.openxmlformats.org/officeDocument/2006/relationships/customXml" Target="../ink/ink1761.xml"/><Relationship Id="rId63" Type="http://schemas.openxmlformats.org/officeDocument/2006/relationships/image" Target="../media/image217.png"/><Relationship Id="rId84" Type="http://schemas.openxmlformats.org/officeDocument/2006/relationships/customXml" Target="../ink/ink1782.xml"/><Relationship Id="rId138" Type="http://schemas.openxmlformats.org/officeDocument/2006/relationships/customXml" Target="../ink/ink1809.xml"/><Relationship Id="rId159" Type="http://schemas.openxmlformats.org/officeDocument/2006/relationships/image" Target="../media/image270.png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1756.xml"/><Relationship Id="rId53" Type="http://schemas.openxmlformats.org/officeDocument/2006/relationships/image" Target="../media/image212.png"/><Relationship Id="rId74" Type="http://schemas.openxmlformats.org/officeDocument/2006/relationships/customXml" Target="../ink/ink1777.xml"/><Relationship Id="rId128" Type="http://schemas.openxmlformats.org/officeDocument/2006/relationships/customXml" Target="../ink/ink1804.xml"/><Relationship Id="rId149" Type="http://schemas.openxmlformats.org/officeDocument/2006/relationships/image" Target="../media/image265.png"/><Relationship Id="rId5" Type="http://schemas.openxmlformats.org/officeDocument/2006/relationships/image" Target="../media/image191.png"/><Relationship Id="rId95" Type="http://schemas.openxmlformats.org/officeDocument/2006/relationships/image" Target="../media/image238.png"/><Relationship Id="rId160" Type="http://schemas.openxmlformats.org/officeDocument/2006/relationships/customXml" Target="../ink/ink1820.xml"/><Relationship Id="rId22" Type="http://schemas.openxmlformats.org/officeDocument/2006/relationships/customXml" Target="../ink/ink1751.xml"/><Relationship Id="rId43" Type="http://schemas.openxmlformats.org/officeDocument/2006/relationships/image" Target="../media/image207.png"/><Relationship Id="rId64" Type="http://schemas.openxmlformats.org/officeDocument/2006/relationships/customXml" Target="../ink/ink1772.xml"/><Relationship Id="rId118" Type="http://schemas.openxmlformats.org/officeDocument/2006/relationships/customXml" Target="../ink/ink1799.xml"/><Relationship Id="rId139" Type="http://schemas.openxmlformats.org/officeDocument/2006/relationships/image" Target="../media/image260.png"/><Relationship Id="rId85" Type="http://schemas.openxmlformats.org/officeDocument/2006/relationships/image" Target="../media/image233.png"/><Relationship Id="rId150" Type="http://schemas.openxmlformats.org/officeDocument/2006/relationships/customXml" Target="../ink/ink1815.xml"/><Relationship Id="rId12" Type="http://schemas.openxmlformats.org/officeDocument/2006/relationships/customXml" Target="../ink/ink1746.xml"/><Relationship Id="rId17" Type="http://schemas.openxmlformats.org/officeDocument/2006/relationships/image" Target="../media/image198.png"/><Relationship Id="rId33" Type="http://schemas.openxmlformats.org/officeDocument/2006/relationships/image" Target="../media/image202.png"/><Relationship Id="rId38" Type="http://schemas.openxmlformats.org/officeDocument/2006/relationships/customXml" Target="../ink/ink1759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08" Type="http://schemas.openxmlformats.org/officeDocument/2006/relationships/customXml" Target="../ink/ink1794.xml"/><Relationship Id="rId124" Type="http://schemas.openxmlformats.org/officeDocument/2006/relationships/customXml" Target="../ink/ink1802.xml"/><Relationship Id="rId129" Type="http://schemas.openxmlformats.org/officeDocument/2006/relationships/image" Target="../media/image255.png"/><Relationship Id="rId54" Type="http://schemas.openxmlformats.org/officeDocument/2006/relationships/customXml" Target="../ink/ink1767.xml"/><Relationship Id="rId70" Type="http://schemas.openxmlformats.org/officeDocument/2006/relationships/customXml" Target="../ink/ink1775.xml"/><Relationship Id="rId75" Type="http://schemas.openxmlformats.org/officeDocument/2006/relationships/image" Target="../media/image225.png"/><Relationship Id="rId91" Type="http://schemas.openxmlformats.org/officeDocument/2006/relationships/image" Target="../media/image236.png"/><Relationship Id="rId96" Type="http://schemas.openxmlformats.org/officeDocument/2006/relationships/customXml" Target="../ink/ink1788.xml"/><Relationship Id="rId140" Type="http://schemas.openxmlformats.org/officeDocument/2006/relationships/customXml" Target="../ink/ink1810.xml"/><Relationship Id="rId145" Type="http://schemas.openxmlformats.org/officeDocument/2006/relationships/image" Target="../media/image263.png"/><Relationship Id="rId161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3.xml"/><Relationship Id="rId23" Type="http://schemas.openxmlformats.org/officeDocument/2006/relationships/image" Target="../media/image228.png"/><Relationship Id="rId28" Type="http://schemas.openxmlformats.org/officeDocument/2006/relationships/customXml" Target="../ink/ink1754.xml"/><Relationship Id="rId49" Type="http://schemas.openxmlformats.org/officeDocument/2006/relationships/image" Target="../media/image210.png"/><Relationship Id="rId114" Type="http://schemas.openxmlformats.org/officeDocument/2006/relationships/customXml" Target="../ink/ink1797.xml"/><Relationship Id="rId119" Type="http://schemas.openxmlformats.org/officeDocument/2006/relationships/image" Target="../media/image250.png"/><Relationship Id="rId44" Type="http://schemas.openxmlformats.org/officeDocument/2006/relationships/customXml" Target="../ink/ink1762.xml"/><Relationship Id="rId60" Type="http://schemas.openxmlformats.org/officeDocument/2006/relationships/customXml" Target="../ink/ink1770.xml"/><Relationship Id="rId65" Type="http://schemas.openxmlformats.org/officeDocument/2006/relationships/image" Target="../media/image218.png"/><Relationship Id="rId81" Type="http://schemas.openxmlformats.org/officeDocument/2006/relationships/image" Target="../media/image231.png"/><Relationship Id="rId86" Type="http://schemas.openxmlformats.org/officeDocument/2006/relationships/customXml" Target="../ink/ink1783.xml"/><Relationship Id="rId130" Type="http://schemas.openxmlformats.org/officeDocument/2006/relationships/customXml" Target="../ink/ink1805.xml"/><Relationship Id="rId135" Type="http://schemas.openxmlformats.org/officeDocument/2006/relationships/image" Target="../media/image258.png"/><Relationship Id="rId151" Type="http://schemas.openxmlformats.org/officeDocument/2006/relationships/image" Target="../media/image266.png"/><Relationship Id="rId156" Type="http://schemas.openxmlformats.org/officeDocument/2006/relationships/customXml" Target="../ink/ink1818.xml"/><Relationship Id="rId13" Type="http://schemas.openxmlformats.org/officeDocument/2006/relationships/image" Target="../media/image196.png"/><Relationship Id="rId18" Type="http://schemas.openxmlformats.org/officeDocument/2006/relationships/customXml" Target="../ink/ink1749.xml"/><Relationship Id="rId39" Type="http://schemas.openxmlformats.org/officeDocument/2006/relationships/image" Target="../media/image205.png"/><Relationship Id="rId109" Type="http://schemas.openxmlformats.org/officeDocument/2006/relationships/image" Target="../media/image245.png"/><Relationship Id="rId34" Type="http://schemas.openxmlformats.org/officeDocument/2006/relationships/customXml" Target="../ink/ink1757.xml"/><Relationship Id="rId50" Type="http://schemas.openxmlformats.org/officeDocument/2006/relationships/customXml" Target="../ink/ink1765.xml"/><Relationship Id="rId55" Type="http://schemas.openxmlformats.org/officeDocument/2006/relationships/image" Target="../media/image213.png"/><Relationship Id="rId76" Type="http://schemas.openxmlformats.org/officeDocument/2006/relationships/customXml" Target="../ink/ink1778.xml"/><Relationship Id="rId97" Type="http://schemas.openxmlformats.org/officeDocument/2006/relationships/image" Target="../media/image239.png"/><Relationship Id="rId104" Type="http://schemas.openxmlformats.org/officeDocument/2006/relationships/customXml" Target="../ink/ink1792.xml"/><Relationship Id="rId120" Type="http://schemas.openxmlformats.org/officeDocument/2006/relationships/customXml" Target="../ink/ink1800.xml"/><Relationship Id="rId125" Type="http://schemas.openxmlformats.org/officeDocument/2006/relationships/image" Target="../media/image253.png"/><Relationship Id="rId141" Type="http://schemas.openxmlformats.org/officeDocument/2006/relationships/image" Target="../media/image261.png"/><Relationship Id="rId146" Type="http://schemas.openxmlformats.org/officeDocument/2006/relationships/customXml" Target="../ink/ink1813.xml"/><Relationship Id="rId7" Type="http://schemas.openxmlformats.org/officeDocument/2006/relationships/image" Target="../media/image192.png"/><Relationship Id="rId71" Type="http://schemas.openxmlformats.org/officeDocument/2006/relationships/image" Target="../media/image223.png"/><Relationship Id="rId92" Type="http://schemas.openxmlformats.org/officeDocument/2006/relationships/customXml" Target="../ink/ink1786.xml"/><Relationship Id="rId2" Type="http://schemas.openxmlformats.org/officeDocument/2006/relationships/customXml" Target="../ink/ink1741.xml"/><Relationship Id="rId29" Type="http://schemas.openxmlformats.org/officeDocument/2006/relationships/image" Target="../media/image200.png"/><Relationship Id="rId24" Type="http://schemas.openxmlformats.org/officeDocument/2006/relationships/customXml" Target="../ink/ink1752.xml"/><Relationship Id="rId40" Type="http://schemas.openxmlformats.org/officeDocument/2006/relationships/customXml" Target="../ink/ink1760.xml"/><Relationship Id="rId45" Type="http://schemas.openxmlformats.org/officeDocument/2006/relationships/image" Target="../media/image208.png"/><Relationship Id="rId66" Type="http://schemas.openxmlformats.org/officeDocument/2006/relationships/customXml" Target="../ink/ink1773.xml"/><Relationship Id="rId87" Type="http://schemas.openxmlformats.org/officeDocument/2006/relationships/image" Target="../media/image234.png"/><Relationship Id="rId110" Type="http://schemas.openxmlformats.org/officeDocument/2006/relationships/customXml" Target="../ink/ink1795.xml"/><Relationship Id="rId115" Type="http://schemas.openxmlformats.org/officeDocument/2006/relationships/image" Target="../media/image248.png"/><Relationship Id="rId131" Type="http://schemas.openxmlformats.org/officeDocument/2006/relationships/image" Target="../media/image256.png"/><Relationship Id="rId136" Type="http://schemas.openxmlformats.org/officeDocument/2006/relationships/customXml" Target="../ink/ink1808.xml"/><Relationship Id="rId157" Type="http://schemas.openxmlformats.org/officeDocument/2006/relationships/image" Target="../media/image269.png"/><Relationship Id="rId61" Type="http://schemas.openxmlformats.org/officeDocument/2006/relationships/image" Target="../media/image216.png"/><Relationship Id="rId82" Type="http://schemas.openxmlformats.org/officeDocument/2006/relationships/customXml" Target="../ink/ink1781.xml"/><Relationship Id="rId152" Type="http://schemas.openxmlformats.org/officeDocument/2006/relationships/customXml" Target="../ink/ink1816.xml"/><Relationship Id="rId19" Type="http://schemas.openxmlformats.org/officeDocument/2006/relationships/image" Target="../media/image199.png"/><Relationship Id="rId14" Type="http://schemas.openxmlformats.org/officeDocument/2006/relationships/customXml" Target="../ink/ink1747.xml"/><Relationship Id="rId30" Type="http://schemas.openxmlformats.org/officeDocument/2006/relationships/customXml" Target="../ink/ink1755.xml"/><Relationship Id="rId35" Type="http://schemas.openxmlformats.org/officeDocument/2006/relationships/image" Target="../media/image203.png"/><Relationship Id="rId56" Type="http://schemas.openxmlformats.org/officeDocument/2006/relationships/customXml" Target="../ink/ink1768.xml"/><Relationship Id="rId77" Type="http://schemas.openxmlformats.org/officeDocument/2006/relationships/image" Target="../media/image226.png"/><Relationship Id="rId100" Type="http://schemas.openxmlformats.org/officeDocument/2006/relationships/customXml" Target="../ink/ink1790.xml"/><Relationship Id="rId105" Type="http://schemas.openxmlformats.org/officeDocument/2006/relationships/image" Target="../media/image243.png"/><Relationship Id="rId126" Type="http://schemas.openxmlformats.org/officeDocument/2006/relationships/customXml" Target="../ink/ink1803.xml"/><Relationship Id="rId147" Type="http://schemas.openxmlformats.org/officeDocument/2006/relationships/image" Target="../media/image264.png"/><Relationship Id="rId8" Type="http://schemas.openxmlformats.org/officeDocument/2006/relationships/customXml" Target="../ink/ink1744.xml"/><Relationship Id="rId51" Type="http://schemas.openxmlformats.org/officeDocument/2006/relationships/image" Target="../media/image211.png"/><Relationship Id="rId72" Type="http://schemas.openxmlformats.org/officeDocument/2006/relationships/customXml" Target="../ink/ink1776.xml"/><Relationship Id="rId93" Type="http://schemas.openxmlformats.org/officeDocument/2006/relationships/image" Target="../media/image237.png"/><Relationship Id="rId98" Type="http://schemas.openxmlformats.org/officeDocument/2006/relationships/customXml" Target="../ink/ink1789.xml"/><Relationship Id="rId121" Type="http://schemas.openxmlformats.org/officeDocument/2006/relationships/image" Target="../media/image251.png"/><Relationship Id="rId142" Type="http://schemas.openxmlformats.org/officeDocument/2006/relationships/customXml" Target="../ink/ink1811.xml"/><Relationship Id="rId3" Type="http://schemas.openxmlformats.org/officeDocument/2006/relationships/image" Target="../media/image190.png"/><Relationship Id="rId25" Type="http://schemas.openxmlformats.org/officeDocument/2006/relationships/image" Target="../media/image229.png"/><Relationship Id="rId46" Type="http://schemas.openxmlformats.org/officeDocument/2006/relationships/customXml" Target="../ink/ink1763.xml"/><Relationship Id="rId67" Type="http://schemas.openxmlformats.org/officeDocument/2006/relationships/image" Target="../media/image221.png"/><Relationship Id="rId116" Type="http://schemas.openxmlformats.org/officeDocument/2006/relationships/customXml" Target="../ink/ink1798.xml"/><Relationship Id="rId137" Type="http://schemas.openxmlformats.org/officeDocument/2006/relationships/image" Target="../media/image259.png"/><Relationship Id="rId158" Type="http://schemas.openxmlformats.org/officeDocument/2006/relationships/customXml" Target="../ink/ink1819.xml"/><Relationship Id="rId20" Type="http://schemas.openxmlformats.org/officeDocument/2006/relationships/customXml" Target="../ink/ink1750.xml"/><Relationship Id="rId41" Type="http://schemas.openxmlformats.org/officeDocument/2006/relationships/image" Target="../media/image206.png"/><Relationship Id="rId62" Type="http://schemas.openxmlformats.org/officeDocument/2006/relationships/customXml" Target="../ink/ink1771.xml"/><Relationship Id="rId83" Type="http://schemas.openxmlformats.org/officeDocument/2006/relationships/image" Target="../media/image232.png"/><Relationship Id="rId88" Type="http://schemas.openxmlformats.org/officeDocument/2006/relationships/customXml" Target="../ink/ink1784.xml"/><Relationship Id="rId111" Type="http://schemas.openxmlformats.org/officeDocument/2006/relationships/image" Target="../media/image246.png"/><Relationship Id="rId132" Type="http://schemas.openxmlformats.org/officeDocument/2006/relationships/customXml" Target="../ink/ink1806.xml"/><Relationship Id="rId153" Type="http://schemas.openxmlformats.org/officeDocument/2006/relationships/image" Target="../media/image267.png"/><Relationship Id="rId15" Type="http://schemas.openxmlformats.org/officeDocument/2006/relationships/image" Target="../media/image197.png"/><Relationship Id="rId36" Type="http://schemas.openxmlformats.org/officeDocument/2006/relationships/customXml" Target="../ink/ink1758.xml"/><Relationship Id="rId57" Type="http://schemas.openxmlformats.org/officeDocument/2006/relationships/image" Target="../media/image214.png"/><Relationship Id="rId106" Type="http://schemas.openxmlformats.org/officeDocument/2006/relationships/customXml" Target="../ink/ink1793.xml"/><Relationship Id="rId127" Type="http://schemas.openxmlformats.org/officeDocument/2006/relationships/image" Target="../media/image254.png"/><Relationship Id="rId10" Type="http://schemas.openxmlformats.org/officeDocument/2006/relationships/customXml" Target="../ink/ink1745.xml"/><Relationship Id="rId31" Type="http://schemas.openxmlformats.org/officeDocument/2006/relationships/image" Target="../media/image201.png"/><Relationship Id="rId52" Type="http://schemas.openxmlformats.org/officeDocument/2006/relationships/customXml" Target="../ink/ink1766.xml"/><Relationship Id="rId73" Type="http://schemas.openxmlformats.org/officeDocument/2006/relationships/image" Target="../media/image224.png"/><Relationship Id="rId78" Type="http://schemas.openxmlformats.org/officeDocument/2006/relationships/customXml" Target="../ink/ink1779.xml"/><Relationship Id="rId94" Type="http://schemas.openxmlformats.org/officeDocument/2006/relationships/customXml" Target="../ink/ink1787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1801.xml"/><Relationship Id="rId143" Type="http://schemas.openxmlformats.org/officeDocument/2006/relationships/image" Target="../media/image262.png"/><Relationship Id="rId148" Type="http://schemas.openxmlformats.org/officeDocument/2006/relationships/customXml" Target="../ink/ink1814.xml"/><Relationship Id="rId4" Type="http://schemas.openxmlformats.org/officeDocument/2006/relationships/customXml" Target="../ink/ink1742.xml"/><Relationship Id="rId9" Type="http://schemas.openxmlformats.org/officeDocument/2006/relationships/image" Target="../media/image193.png"/><Relationship Id="rId26" Type="http://schemas.openxmlformats.org/officeDocument/2006/relationships/customXml" Target="../ink/ink1753.xml"/><Relationship Id="rId47" Type="http://schemas.openxmlformats.org/officeDocument/2006/relationships/image" Target="../media/image209.png"/><Relationship Id="rId68" Type="http://schemas.openxmlformats.org/officeDocument/2006/relationships/customXml" Target="../ink/ink1774.xml"/><Relationship Id="rId89" Type="http://schemas.openxmlformats.org/officeDocument/2006/relationships/image" Target="../media/image235.png"/><Relationship Id="rId112" Type="http://schemas.openxmlformats.org/officeDocument/2006/relationships/customXml" Target="../ink/ink1796.xml"/><Relationship Id="rId133" Type="http://schemas.openxmlformats.org/officeDocument/2006/relationships/image" Target="../media/image257.png"/><Relationship Id="rId154" Type="http://schemas.openxmlformats.org/officeDocument/2006/relationships/customXml" Target="../ink/ink1817.xml"/><Relationship Id="rId16" Type="http://schemas.openxmlformats.org/officeDocument/2006/relationships/customXml" Target="../ink/ink1748.xml"/><Relationship Id="rId37" Type="http://schemas.openxmlformats.org/officeDocument/2006/relationships/image" Target="../media/image204.png"/><Relationship Id="rId58" Type="http://schemas.openxmlformats.org/officeDocument/2006/relationships/customXml" Target="../ink/ink1769.xml"/><Relationship Id="rId79" Type="http://schemas.openxmlformats.org/officeDocument/2006/relationships/image" Target="../media/image230.png"/><Relationship Id="rId102" Type="http://schemas.openxmlformats.org/officeDocument/2006/relationships/customXml" Target="../ink/ink1791.xml"/><Relationship Id="rId123" Type="http://schemas.openxmlformats.org/officeDocument/2006/relationships/image" Target="../media/image252.png"/><Relationship Id="rId144" Type="http://schemas.openxmlformats.org/officeDocument/2006/relationships/customXml" Target="../ink/ink1812.xml"/><Relationship Id="rId90" Type="http://schemas.openxmlformats.org/officeDocument/2006/relationships/customXml" Target="../ink/ink1785.xml"/><Relationship Id="rId27" Type="http://schemas.openxmlformats.org/officeDocument/2006/relationships/image" Target="../media/image195.png"/><Relationship Id="rId48" Type="http://schemas.openxmlformats.org/officeDocument/2006/relationships/customXml" Target="../ink/ink1764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1807.xml"/><Relationship Id="rId80" Type="http://schemas.openxmlformats.org/officeDocument/2006/relationships/customXml" Target="../ink/ink1780.xml"/><Relationship Id="rId155" Type="http://schemas.openxmlformats.org/officeDocument/2006/relationships/image" Target="../media/image268.png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42" Type="http://schemas.openxmlformats.org/officeDocument/2006/relationships/customXml" Target="../ink/ink1841.xml"/><Relationship Id="rId63" Type="http://schemas.openxmlformats.org/officeDocument/2006/relationships/image" Target="../media/image217.png"/><Relationship Id="rId84" Type="http://schemas.openxmlformats.org/officeDocument/2006/relationships/customXml" Target="../ink/ink1862.xml"/><Relationship Id="rId138" Type="http://schemas.openxmlformats.org/officeDocument/2006/relationships/customXml" Target="../ink/ink1889.xml"/><Relationship Id="rId159" Type="http://schemas.openxmlformats.org/officeDocument/2006/relationships/image" Target="../media/image270.png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1836.xml"/><Relationship Id="rId53" Type="http://schemas.openxmlformats.org/officeDocument/2006/relationships/image" Target="../media/image212.png"/><Relationship Id="rId74" Type="http://schemas.openxmlformats.org/officeDocument/2006/relationships/customXml" Target="../ink/ink1857.xml"/><Relationship Id="rId128" Type="http://schemas.openxmlformats.org/officeDocument/2006/relationships/customXml" Target="../ink/ink1884.xml"/><Relationship Id="rId149" Type="http://schemas.openxmlformats.org/officeDocument/2006/relationships/image" Target="../media/image265.png"/><Relationship Id="rId5" Type="http://schemas.openxmlformats.org/officeDocument/2006/relationships/image" Target="../media/image191.png"/><Relationship Id="rId95" Type="http://schemas.openxmlformats.org/officeDocument/2006/relationships/image" Target="../media/image238.png"/><Relationship Id="rId160" Type="http://schemas.openxmlformats.org/officeDocument/2006/relationships/customXml" Target="../ink/ink1900.xml"/><Relationship Id="rId22" Type="http://schemas.openxmlformats.org/officeDocument/2006/relationships/customXml" Target="../ink/ink1831.xml"/><Relationship Id="rId43" Type="http://schemas.openxmlformats.org/officeDocument/2006/relationships/image" Target="../media/image207.png"/><Relationship Id="rId64" Type="http://schemas.openxmlformats.org/officeDocument/2006/relationships/customXml" Target="../ink/ink1852.xml"/><Relationship Id="rId118" Type="http://schemas.openxmlformats.org/officeDocument/2006/relationships/customXml" Target="../ink/ink1879.xml"/><Relationship Id="rId139" Type="http://schemas.openxmlformats.org/officeDocument/2006/relationships/image" Target="../media/image260.png"/><Relationship Id="rId85" Type="http://schemas.openxmlformats.org/officeDocument/2006/relationships/image" Target="../media/image233.png"/><Relationship Id="rId150" Type="http://schemas.openxmlformats.org/officeDocument/2006/relationships/customXml" Target="../ink/ink1895.xml"/><Relationship Id="rId12" Type="http://schemas.openxmlformats.org/officeDocument/2006/relationships/customXml" Target="../ink/ink1826.xml"/><Relationship Id="rId17" Type="http://schemas.openxmlformats.org/officeDocument/2006/relationships/image" Target="../media/image198.png"/><Relationship Id="rId33" Type="http://schemas.openxmlformats.org/officeDocument/2006/relationships/image" Target="../media/image202.png"/><Relationship Id="rId38" Type="http://schemas.openxmlformats.org/officeDocument/2006/relationships/customXml" Target="../ink/ink1839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08" Type="http://schemas.openxmlformats.org/officeDocument/2006/relationships/customXml" Target="../ink/ink1874.xml"/><Relationship Id="rId124" Type="http://schemas.openxmlformats.org/officeDocument/2006/relationships/customXml" Target="../ink/ink1882.xml"/><Relationship Id="rId129" Type="http://schemas.openxmlformats.org/officeDocument/2006/relationships/image" Target="../media/image255.png"/><Relationship Id="rId54" Type="http://schemas.openxmlformats.org/officeDocument/2006/relationships/customXml" Target="../ink/ink1847.xml"/><Relationship Id="rId70" Type="http://schemas.openxmlformats.org/officeDocument/2006/relationships/customXml" Target="../ink/ink1855.xml"/><Relationship Id="rId75" Type="http://schemas.openxmlformats.org/officeDocument/2006/relationships/image" Target="../media/image225.png"/><Relationship Id="rId91" Type="http://schemas.openxmlformats.org/officeDocument/2006/relationships/image" Target="../media/image236.png"/><Relationship Id="rId96" Type="http://schemas.openxmlformats.org/officeDocument/2006/relationships/customXml" Target="../ink/ink1868.xml"/><Relationship Id="rId140" Type="http://schemas.openxmlformats.org/officeDocument/2006/relationships/customXml" Target="../ink/ink1890.xml"/><Relationship Id="rId145" Type="http://schemas.openxmlformats.org/officeDocument/2006/relationships/image" Target="../media/image263.png"/><Relationship Id="rId161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3.xml"/><Relationship Id="rId23" Type="http://schemas.openxmlformats.org/officeDocument/2006/relationships/image" Target="../media/image228.png"/><Relationship Id="rId28" Type="http://schemas.openxmlformats.org/officeDocument/2006/relationships/customXml" Target="../ink/ink1834.xml"/><Relationship Id="rId49" Type="http://schemas.openxmlformats.org/officeDocument/2006/relationships/image" Target="../media/image210.png"/><Relationship Id="rId114" Type="http://schemas.openxmlformats.org/officeDocument/2006/relationships/customXml" Target="../ink/ink1877.xml"/><Relationship Id="rId119" Type="http://schemas.openxmlformats.org/officeDocument/2006/relationships/image" Target="../media/image250.png"/><Relationship Id="rId44" Type="http://schemas.openxmlformats.org/officeDocument/2006/relationships/customXml" Target="../ink/ink1842.xml"/><Relationship Id="rId60" Type="http://schemas.openxmlformats.org/officeDocument/2006/relationships/customXml" Target="../ink/ink1850.xml"/><Relationship Id="rId65" Type="http://schemas.openxmlformats.org/officeDocument/2006/relationships/image" Target="../media/image218.png"/><Relationship Id="rId81" Type="http://schemas.openxmlformats.org/officeDocument/2006/relationships/image" Target="../media/image231.png"/><Relationship Id="rId86" Type="http://schemas.openxmlformats.org/officeDocument/2006/relationships/customXml" Target="../ink/ink1863.xml"/><Relationship Id="rId130" Type="http://schemas.openxmlformats.org/officeDocument/2006/relationships/customXml" Target="../ink/ink1885.xml"/><Relationship Id="rId135" Type="http://schemas.openxmlformats.org/officeDocument/2006/relationships/image" Target="../media/image258.png"/><Relationship Id="rId151" Type="http://schemas.openxmlformats.org/officeDocument/2006/relationships/image" Target="../media/image266.png"/><Relationship Id="rId156" Type="http://schemas.openxmlformats.org/officeDocument/2006/relationships/customXml" Target="../ink/ink1898.xml"/><Relationship Id="rId13" Type="http://schemas.openxmlformats.org/officeDocument/2006/relationships/image" Target="../media/image196.png"/><Relationship Id="rId18" Type="http://schemas.openxmlformats.org/officeDocument/2006/relationships/customXml" Target="../ink/ink1829.xml"/><Relationship Id="rId39" Type="http://schemas.openxmlformats.org/officeDocument/2006/relationships/image" Target="../media/image205.png"/><Relationship Id="rId109" Type="http://schemas.openxmlformats.org/officeDocument/2006/relationships/image" Target="../media/image245.png"/><Relationship Id="rId34" Type="http://schemas.openxmlformats.org/officeDocument/2006/relationships/customXml" Target="../ink/ink1837.xml"/><Relationship Id="rId50" Type="http://schemas.openxmlformats.org/officeDocument/2006/relationships/customXml" Target="../ink/ink1845.xml"/><Relationship Id="rId55" Type="http://schemas.openxmlformats.org/officeDocument/2006/relationships/image" Target="../media/image213.png"/><Relationship Id="rId76" Type="http://schemas.openxmlformats.org/officeDocument/2006/relationships/customXml" Target="../ink/ink1858.xml"/><Relationship Id="rId97" Type="http://schemas.openxmlformats.org/officeDocument/2006/relationships/image" Target="../media/image239.png"/><Relationship Id="rId104" Type="http://schemas.openxmlformats.org/officeDocument/2006/relationships/customXml" Target="../ink/ink1872.xml"/><Relationship Id="rId120" Type="http://schemas.openxmlformats.org/officeDocument/2006/relationships/customXml" Target="../ink/ink1880.xml"/><Relationship Id="rId125" Type="http://schemas.openxmlformats.org/officeDocument/2006/relationships/image" Target="../media/image253.png"/><Relationship Id="rId141" Type="http://schemas.openxmlformats.org/officeDocument/2006/relationships/image" Target="../media/image261.png"/><Relationship Id="rId146" Type="http://schemas.openxmlformats.org/officeDocument/2006/relationships/customXml" Target="../ink/ink1893.xml"/><Relationship Id="rId7" Type="http://schemas.openxmlformats.org/officeDocument/2006/relationships/image" Target="../media/image192.png"/><Relationship Id="rId71" Type="http://schemas.openxmlformats.org/officeDocument/2006/relationships/image" Target="../media/image223.png"/><Relationship Id="rId92" Type="http://schemas.openxmlformats.org/officeDocument/2006/relationships/customXml" Target="../ink/ink1866.xml"/><Relationship Id="rId162" Type="http://schemas.openxmlformats.org/officeDocument/2006/relationships/customXml" Target="../ink/ink1901.xml"/><Relationship Id="rId2" Type="http://schemas.openxmlformats.org/officeDocument/2006/relationships/customXml" Target="../ink/ink1821.xml"/><Relationship Id="rId29" Type="http://schemas.openxmlformats.org/officeDocument/2006/relationships/image" Target="../media/image200.png"/><Relationship Id="rId24" Type="http://schemas.openxmlformats.org/officeDocument/2006/relationships/customXml" Target="../ink/ink1832.xml"/><Relationship Id="rId40" Type="http://schemas.openxmlformats.org/officeDocument/2006/relationships/customXml" Target="../ink/ink1840.xml"/><Relationship Id="rId45" Type="http://schemas.openxmlformats.org/officeDocument/2006/relationships/image" Target="../media/image208.png"/><Relationship Id="rId66" Type="http://schemas.openxmlformats.org/officeDocument/2006/relationships/customXml" Target="../ink/ink1853.xml"/><Relationship Id="rId87" Type="http://schemas.openxmlformats.org/officeDocument/2006/relationships/image" Target="../media/image234.png"/><Relationship Id="rId110" Type="http://schemas.openxmlformats.org/officeDocument/2006/relationships/customXml" Target="../ink/ink1875.xml"/><Relationship Id="rId115" Type="http://schemas.openxmlformats.org/officeDocument/2006/relationships/image" Target="../media/image248.png"/><Relationship Id="rId131" Type="http://schemas.openxmlformats.org/officeDocument/2006/relationships/image" Target="../media/image256.png"/><Relationship Id="rId136" Type="http://schemas.openxmlformats.org/officeDocument/2006/relationships/customXml" Target="../ink/ink1888.xml"/><Relationship Id="rId157" Type="http://schemas.openxmlformats.org/officeDocument/2006/relationships/image" Target="../media/image269.png"/><Relationship Id="rId61" Type="http://schemas.openxmlformats.org/officeDocument/2006/relationships/image" Target="../media/image216.png"/><Relationship Id="rId82" Type="http://schemas.openxmlformats.org/officeDocument/2006/relationships/customXml" Target="../ink/ink1861.xml"/><Relationship Id="rId152" Type="http://schemas.openxmlformats.org/officeDocument/2006/relationships/customXml" Target="../ink/ink1896.xml"/><Relationship Id="rId19" Type="http://schemas.openxmlformats.org/officeDocument/2006/relationships/image" Target="../media/image199.png"/><Relationship Id="rId14" Type="http://schemas.openxmlformats.org/officeDocument/2006/relationships/customXml" Target="../ink/ink1827.xml"/><Relationship Id="rId30" Type="http://schemas.openxmlformats.org/officeDocument/2006/relationships/customXml" Target="../ink/ink1835.xml"/><Relationship Id="rId35" Type="http://schemas.openxmlformats.org/officeDocument/2006/relationships/image" Target="../media/image203.png"/><Relationship Id="rId56" Type="http://schemas.openxmlformats.org/officeDocument/2006/relationships/customXml" Target="../ink/ink1848.xml"/><Relationship Id="rId77" Type="http://schemas.openxmlformats.org/officeDocument/2006/relationships/image" Target="../media/image226.png"/><Relationship Id="rId100" Type="http://schemas.openxmlformats.org/officeDocument/2006/relationships/customXml" Target="../ink/ink1870.xml"/><Relationship Id="rId105" Type="http://schemas.openxmlformats.org/officeDocument/2006/relationships/image" Target="../media/image243.png"/><Relationship Id="rId126" Type="http://schemas.openxmlformats.org/officeDocument/2006/relationships/customXml" Target="../ink/ink1883.xml"/><Relationship Id="rId147" Type="http://schemas.openxmlformats.org/officeDocument/2006/relationships/image" Target="../media/image264.png"/><Relationship Id="rId8" Type="http://schemas.openxmlformats.org/officeDocument/2006/relationships/customXml" Target="../ink/ink1824.xml"/><Relationship Id="rId51" Type="http://schemas.openxmlformats.org/officeDocument/2006/relationships/image" Target="../media/image211.png"/><Relationship Id="rId72" Type="http://schemas.openxmlformats.org/officeDocument/2006/relationships/customXml" Target="../ink/ink1856.xml"/><Relationship Id="rId93" Type="http://schemas.openxmlformats.org/officeDocument/2006/relationships/image" Target="../media/image237.png"/><Relationship Id="rId98" Type="http://schemas.openxmlformats.org/officeDocument/2006/relationships/customXml" Target="../ink/ink1869.xml"/><Relationship Id="rId121" Type="http://schemas.openxmlformats.org/officeDocument/2006/relationships/image" Target="../media/image251.png"/><Relationship Id="rId142" Type="http://schemas.openxmlformats.org/officeDocument/2006/relationships/customXml" Target="../ink/ink1891.xml"/><Relationship Id="rId163" Type="http://schemas.openxmlformats.org/officeDocument/2006/relationships/image" Target="../media/image272.png"/><Relationship Id="rId3" Type="http://schemas.openxmlformats.org/officeDocument/2006/relationships/image" Target="../media/image190.png"/><Relationship Id="rId25" Type="http://schemas.openxmlformats.org/officeDocument/2006/relationships/image" Target="../media/image229.png"/><Relationship Id="rId46" Type="http://schemas.openxmlformats.org/officeDocument/2006/relationships/customXml" Target="../ink/ink1843.xml"/><Relationship Id="rId67" Type="http://schemas.openxmlformats.org/officeDocument/2006/relationships/image" Target="../media/image221.png"/><Relationship Id="rId116" Type="http://schemas.openxmlformats.org/officeDocument/2006/relationships/customXml" Target="../ink/ink1878.xml"/><Relationship Id="rId137" Type="http://schemas.openxmlformats.org/officeDocument/2006/relationships/image" Target="../media/image259.png"/><Relationship Id="rId158" Type="http://schemas.openxmlformats.org/officeDocument/2006/relationships/customXml" Target="../ink/ink1899.xml"/><Relationship Id="rId20" Type="http://schemas.openxmlformats.org/officeDocument/2006/relationships/customXml" Target="../ink/ink1830.xml"/><Relationship Id="rId41" Type="http://schemas.openxmlformats.org/officeDocument/2006/relationships/image" Target="../media/image206.png"/><Relationship Id="rId62" Type="http://schemas.openxmlformats.org/officeDocument/2006/relationships/customXml" Target="../ink/ink1851.xml"/><Relationship Id="rId83" Type="http://schemas.openxmlformats.org/officeDocument/2006/relationships/image" Target="../media/image232.png"/><Relationship Id="rId88" Type="http://schemas.openxmlformats.org/officeDocument/2006/relationships/customXml" Target="../ink/ink1864.xml"/><Relationship Id="rId111" Type="http://schemas.openxmlformats.org/officeDocument/2006/relationships/image" Target="../media/image246.png"/><Relationship Id="rId132" Type="http://schemas.openxmlformats.org/officeDocument/2006/relationships/customXml" Target="../ink/ink1886.xml"/><Relationship Id="rId153" Type="http://schemas.openxmlformats.org/officeDocument/2006/relationships/image" Target="../media/image267.png"/><Relationship Id="rId15" Type="http://schemas.openxmlformats.org/officeDocument/2006/relationships/image" Target="../media/image197.png"/><Relationship Id="rId36" Type="http://schemas.openxmlformats.org/officeDocument/2006/relationships/customXml" Target="../ink/ink1838.xml"/><Relationship Id="rId57" Type="http://schemas.openxmlformats.org/officeDocument/2006/relationships/image" Target="../media/image214.png"/><Relationship Id="rId106" Type="http://schemas.openxmlformats.org/officeDocument/2006/relationships/customXml" Target="../ink/ink1873.xml"/><Relationship Id="rId127" Type="http://schemas.openxmlformats.org/officeDocument/2006/relationships/image" Target="../media/image254.png"/><Relationship Id="rId10" Type="http://schemas.openxmlformats.org/officeDocument/2006/relationships/customXml" Target="../ink/ink1825.xml"/><Relationship Id="rId31" Type="http://schemas.openxmlformats.org/officeDocument/2006/relationships/image" Target="../media/image201.png"/><Relationship Id="rId52" Type="http://schemas.openxmlformats.org/officeDocument/2006/relationships/customXml" Target="../ink/ink1846.xml"/><Relationship Id="rId73" Type="http://schemas.openxmlformats.org/officeDocument/2006/relationships/image" Target="../media/image224.png"/><Relationship Id="rId78" Type="http://schemas.openxmlformats.org/officeDocument/2006/relationships/customXml" Target="../ink/ink1859.xml"/><Relationship Id="rId94" Type="http://schemas.openxmlformats.org/officeDocument/2006/relationships/customXml" Target="../ink/ink1867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1881.xml"/><Relationship Id="rId143" Type="http://schemas.openxmlformats.org/officeDocument/2006/relationships/image" Target="../media/image262.png"/><Relationship Id="rId148" Type="http://schemas.openxmlformats.org/officeDocument/2006/relationships/customXml" Target="../ink/ink1894.xml"/><Relationship Id="rId4" Type="http://schemas.openxmlformats.org/officeDocument/2006/relationships/customXml" Target="../ink/ink1822.xml"/><Relationship Id="rId9" Type="http://schemas.openxmlformats.org/officeDocument/2006/relationships/image" Target="../media/image193.png"/><Relationship Id="rId26" Type="http://schemas.openxmlformats.org/officeDocument/2006/relationships/customXml" Target="../ink/ink1833.xml"/><Relationship Id="rId47" Type="http://schemas.openxmlformats.org/officeDocument/2006/relationships/image" Target="../media/image209.png"/><Relationship Id="rId68" Type="http://schemas.openxmlformats.org/officeDocument/2006/relationships/customXml" Target="../ink/ink1854.xml"/><Relationship Id="rId89" Type="http://schemas.openxmlformats.org/officeDocument/2006/relationships/image" Target="../media/image235.png"/><Relationship Id="rId112" Type="http://schemas.openxmlformats.org/officeDocument/2006/relationships/customXml" Target="../ink/ink1876.xml"/><Relationship Id="rId133" Type="http://schemas.openxmlformats.org/officeDocument/2006/relationships/image" Target="../media/image257.png"/><Relationship Id="rId154" Type="http://schemas.openxmlformats.org/officeDocument/2006/relationships/customXml" Target="../ink/ink1897.xml"/><Relationship Id="rId16" Type="http://schemas.openxmlformats.org/officeDocument/2006/relationships/customXml" Target="../ink/ink1828.xml"/><Relationship Id="rId37" Type="http://schemas.openxmlformats.org/officeDocument/2006/relationships/image" Target="../media/image204.png"/><Relationship Id="rId58" Type="http://schemas.openxmlformats.org/officeDocument/2006/relationships/customXml" Target="../ink/ink1849.xml"/><Relationship Id="rId79" Type="http://schemas.openxmlformats.org/officeDocument/2006/relationships/image" Target="../media/image230.png"/><Relationship Id="rId102" Type="http://schemas.openxmlformats.org/officeDocument/2006/relationships/customXml" Target="../ink/ink1871.xml"/><Relationship Id="rId123" Type="http://schemas.openxmlformats.org/officeDocument/2006/relationships/image" Target="../media/image252.png"/><Relationship Id="rId144" Type="http://schemas.openxmlformats.org/officeDocument/2006/relationships/customXml" Target="../ink/ink1892.xml"/><Relationship Id="rId90" Type="http://schemas.openxmlformats.org/officeDocument/2006/relationships/customXml" Target="../ink/ink1865.xml"/><Relationship Id="rId27" Type="http://schemas.openxmlformats.org/officeDocument/2006/relationships/image" Target="../media/image195.png"/><Relationship Id="rId48" Type="http://schemas.openxmlformats.org/officeDocument/2006/relationships/customXml" Target="../ink/ink1844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1887.xml"/><Relationship Id="rId80" Type="http://schemas.openxmlformats.org/officeDocument/2006/relationships/customXml" Target="../ink/ink1860.xml"/><Relationship Id="rId155" Type="http://schemas.openxmlformats.org/officeDocument/2006/relationships/image" Target="../media/image268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42" Type="http://schemas.openxmlformats.org/officeDocument/2006/relationships/customXml" Target="../ink/ink1922.xml"/><Relationship Id="rId63" Type="http://schemas.openxmlformats.org/officeDocument/2006/relationships/image" Target="../media/image217.png"/><Relationship Id="rId84" Type="http://schemas.openxmlformats.org/officeDocument/2006/relationships/customXml" Target="../ink/ink1943.xml"/><Relationship Id="rId138" Type="http://schemas.openxmlformats.org/officeDocument/2006/relationships/customXml" Target="../ink/ink1970.xml"/><Relationship Id="rId159" Type="http://schemas.openxmlformats.org/officeDocument/2006/relationships/image" Target="../media/image270.png"/><Relationship Id="rId170" Type="http://schemas.openxmlformats.org/officeDocument/2006/relationships/customXml" Target="../ink/ink1986.xml"/><Relationship Id="rId191" Type="http://schemas.openxmlformats.org/officeDocument/2006/relationships/image" Target="../media/image286.png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1917.xml"/><Relationship Id="rId53" Type="http://schemas.openxmlformats.org/officeDocument/2006/relationships/image" Target="../media/image212.png"/><Relationship Id="rId74" Type="http://schemas.openxmlformats.org/officeDocument/2006/relationships/customXml" Target="../ink/ink1938.xml"/><Relationship Id="rId128" Type="http://schemas.openxmlformats.org/officeDocument/2006/relationships/customXml" Target="../ink/ink1965.xml"/><Relationship Id="rId149" Type="http://schemas.openxmlformats.org/officeDocument/2006/relationships/image" Target="../media/image265.png"/><Relationship Id="rId5" Type="http://schemas.openxmlformats.org/officeDocument/2006/relationships/image" Target="../media/image191.png"/><Relationship Id="rId95" Type="http://schemas.openxmlformats.org/officeDocument/2006/relationships/image" Target="../media/image238.png"/><Relationship Id="rId160" Type="http://schemas.openxmlformats.org/officeDocument/2006/relationships/customXml" Target="../ink/ink1981.xml"/><Relationship Id="rId181" Type="http://schemas.openxmlformats.org/officeDocument/2006/relationships/image" Target="../media/image281.png"/><Relationship Id="rId22" Type="http://schemas.openxmlformats.org/officeDocument/2006/relationships/customXml" Target="../ink/ink1912.xml"/><Relationship Id="rId43" Type="http://schemas.openxmlformats.org/officeDocument/2006/relationships/image" Target="../media/image207.png"/><Relationship Id="rId64" Type="http://schemas.openxmlformats.org/officeDocument/2006/relationships/customXml" Target="../ink/ink1933.xml"/><Relationship Id="rId118" Type="http://schemas.openxmlformats.org/officeDocument/2006/relationships/customXml" Target="../ink/ink1960.xml"/><Relationship Id="rId139" Type="http://schemas.openxmlformats.org/officeDocument/2006/relationships/image" Target="../media/image260.png"/><Relationship Id="rId85" Type="http://schemas.openxmlformats.org/officeDocument/2006/relationships/image" Target="../media/image233.png"/><Relationship Id="rId150" Type="http://schemas.openxmlformats.org/officeDocument/2006/relationships/customXml" Target="../ink/ink1976.xml"/><Relationship Id="rId171" Type="http://schemas.openxmlformats.org/officeDocument/2006/relationships/image" Target="../media/image276.png"/><Relationship Id="rId12" Type="http://schemas.openxmlformats.org/officeDocument/2006/relationships/customXml" Target="../ink/ink1907.xml"/><Relationship Id="rId33" Type="http://schemas.openxmlformats.org/officeDocument/2006/relationships/image" Target="../media/image202.png"/><Relationship Id="rId108" Type="http://schemas.openxmlformats.org/officeDocument/2006/relationships/customXml" Target="../ink/ink1955.xml"/><Relationship Id="rId129" Type="http://schemas.openxmlformats.org/officeDocument/2006/relationships/image" Target="../media/image255.png"/><Relationship Id="rId54" Type="http://schemas.openxmlformats.org/officeDocument/2006/relationships/customXml" Target="../ink/ink1928.xml"/><Relationship Id="rId75" Type="http://schemas.openxmlformats.org/officeDocument/2006/relationships/image" Target="../media/image225.png"/><Relationship Id="rId96" Type="http://schemas.openxmlformats.org/officeDocument/2006/relationships/customXml" Target="../ink/ink1949.xml"/><Relationship Id="rId140" Type="http://schemas.openxmlformats.org/officeDocument/2006/relationships/customXml" Target="../ink/ink1971.xml"/><Relationship Id="rId161" Type="http://schemas.openxmlformats.org/officeDocument/2006/relationships/image" Target="../media/image271.png"/><Relationship Id="rId182" Type="http://schemas.openxmlformats.org/officeDocument/2006/relationships/customXml" Target="../ink/ink1992.xml"/><Relationship Id="rId6" Type="http://schemas.openxmlformats.org/officeDocument/2006/relationships/customXml" Target="../ink/ink1904.xml"/><Relationship Id="rId23" Type="http://schemas.openxmlformats.org/officeDocument/2006/relationships/image" Target="../media/image228.png"/><Relationship Id="rId119" Type="http://schemas.openxmlformats.org/officeDocument/2006/relationships/image" Target="../media/image250.png"/><Relationship Id="rId44" Type="http://schemas.openxmlformats.org/officeDocument/2006/relationships/customXml" Target="../ink/ink1923.xml"/><Relationship Id="rId65" Type="http://schemas.openxmlformats.org/officeDocument/2006/relationships/image" Target="../media/image218.png"/><Relationship Id="rId86" Type="http://schemas.openxmlformats.org/officeDocument/2006/relationships/customXml" Target="../ink/ink1944.xml"/><Relationship Id="rId130" Type="http://schemas.openxmlformats.org/officeDocument/2006/relationships/customXml" Target="../ink/ink1966.xml"/><Relationship Id="rId151" Type="http://schemas.openxmlformats.org/officeDocument/2006/relationships/image" Target="../media/image266.png"/><Relationship Id="rId172" Type="http://schemas.openxmlformats.org/officeDocument/2006/relationships/customXml" Target="../ink/ink1987.xml"/><Relationship Id="rId13" Type="http://schemas.openxmlformats.org/officeDocument/2006/relationships/image" Target="../media/image196.png"/><Relationship Id="rId18" Type="http://schemas.openxmlformats.org/officeDocument/2006/relationships/customXml" Target="../ink/ink1910.xml"/><Relationship Id="rId39" Type="http://schemas.openxmlformats.org/officeDocument/2006/relationships/image" Target="../media/image205.png"/><Relationship Id="rId109" Type="http://schemas.openxmlformats.org/officeDocument/2006/relationships/image" Target="../media/image245.png"/><Relationship Id="rId34" Type="http://schemas.openxmlformats.org/officeDocument/2006/relationships/customXml" Target="../ink/ink1918.xml"/><Relationship Id="rId50" Type="http://schemas.openxmlformats.org/officeDocument/2006/relationships/customXml" Target="../ink/ink1926.xml"/><Relationship Id="rId55" Type="http://schemas.openxmlformats.org/officeDocument/2006/relationships/image" Target="../media/image213.png"/><Relationship Id="rId76" Type="http://schemas.openxmlformats.org/officeDocument/2006/relationships/customXml" Target="../ink/ink1939.xml"/><Relationship Id="rId97" Type="http://schemas.openxmlformats.org/officeDocument/2006/relationships/image" Target="../media/image239.png"/><Relationship Id="rId104" Type="http://schemas.openxmlformats.org/officeDocument/2006/relationships/customXml" Target="../ink/ink1953.xml"/><Relationship Id="rId120" Type="http://schemas.openxmlformats.org/officeDocument/2006/relationships/customXml" Target="../ink/ink1961.xml"/><Relationship Id="rId125" Type="http://schemas.openxmlformats.org/officeDocument/2006/relationships/image" Target="../media/image253.png"/><Relationship Id="rId141" Type="http://schemas.openxmlformats.org/officeDocument/2006/relationships/image" Target="../media/image261.png"/><Relationship Id="rId146" Type="http://schemas.openxmlformats.org/officeDocument/2006/relationships/customXml" Target="../ink/ink1974.xml"/><Relationship Id="rId167" Type="http://schemas.openxmlformats.org/officeDocument/2006/relationships/image" Target="../media/image274.png"/><Relationship Id="rId188" Type="http://schemas.openxmlformats.org/officeDocument/2006/relationships/customXml" Target="../ink/ink1995.xml"/><Relationship Id="rId7" Type="http://schemas.openxmlformats.org/officeDocument/2006/relationships/image" Target="../media/image192.png"/><Relationship Id="rId71" Type="http://schemas.openxmlformats.org/officeDocument/2006/relationships/image" Target="../media/image223.png"/><Relationship Id="rId92" Type="http://schemas.openxmlformats.org/officeDocument/2006/relationships/customXml" Target="../ink/ink1947.xml"/><Relationship Id="rId162" Type="http://schemas.openxmlformats.org/officeDocument/2006/relationships/customXml" Target="../ink/ink1982.xml"/><Relationship Id="rId183" Type="http://schemas.openxmlformats.org/officeDocument/2006/relationships/image" Target="../media/image282.png"/><Relationship Id="rId2" Type="http://schemas.openxmlformats.org/officeDocument/2006/relationships/customXml" Target="../ink/ink1902.xml"/><Relationship Id="rId29" Type="http://schemas.openxmlformats.org/officeDocument/2006/relationships/image" Target="../media/image200.png"/><Relationship Id="rId24" Type="http://schemas.openxmlformats.org/officeDocument/2006/relationships/customXml" Target="../ink/ink1913.xml"/><Relationship Id="rId40" Type="http://schemas.openxmlformats.org/officeDocument/2006/relationships/customXml" Target="../ink/ink1921.xml"/><Relationship Id="rId45" Type="http://schemas.openxmlformats.org/officeDocument/2006/relationships/image" Target="../media/image208.png"/><Relationship Id="rId66" Type="http://schemas.openxmlformats.org/officeDocument/2006/relationships/customXml" Target="../ink/ink1934.xml"/><Relationship Id="rId87" Type="http://schemas.openxmlformats.org/officeDocument/2006/relationships/image" Target="../media/image234.png"/><Relationship Id="rId110" Type="http://schemas.openxmlformats.org/officeDocument/2006/relationships/customXml" Target="../ink/ink1956.xml"/><Relationship Id="rId115" Type="http://schemas.openxmlformats.org/officeDocument/2006/relationships/image" Target="../media/image248.png"/><Relationship Id="rId131" Type="http://schemas.openxmlformats.org/officeDocument/2006/relationships/image" Target="../media/image256.png"/><Relationship Id="rId136" Type="http://schemas.openxmlformats.org/officeDocument/2006/relationships/customXml" Target="../ink/ink1969.xml"/><Relationship Id="rId157" Type="http://schemas.openxmlformats.org/officeDocument/2006/relationships/image" Target="../media/image269.png"/><Relationship Id="rId178" Type="http://schemas.openxmlformats.org/officeDocument/2006/relationships/customXml" Target="../ink/ink1990.xml"/><Relationship Id="rId61" Type="http://schemas.openxmlformats.org/officeDocument/2006/relationships/image" Target="../media/image216.png"/><Relationship Id="rId82" Type="http://schemas.openxmlformats.org/officeDocument/2006/relationships/customXml" Target="../ink/ink1942.xml"/><Relationship Id="rId152" Type="http://schemas.openxmlformats.org/officeDocument/2006/relationships/customXml" Target="../ink/ink1977.xml"/><Relationship Id="rId173" Type="http://schemas.openxmlformats.org/officeDocument/2006/relationships/image" Target="../media/image277.png"/><Relationship Id="rId19" Type="http://schemas.openxmlformats.org/officeDocument/2006/relationships/image" Target="../media/image199.png"/><Relationship Id="rId14" Type="http://schemas.openxmlformats.org/officeDocument/2006/relationships/customXml" Target="../ink/ink1908.xml"/><Relationship Id="rId30" Type="http://schemas.openxmlformats.org/officeDocument/2006/relationships/customXml" Target="../ink/ink1916.xml"/><Relationship Id="rId35" Type="http://schemas.openxmlformats.org/officeDocument/2006/relationships/image" Target="../media/image203.png"/><Relationship Id="rId56" Type="http://schemas.openxmlformats.org/officeDocument/2006/relationships/customXml" Target="../ink/ink1929.xml"/><Relationship Id="rId77" Type="http://schemas.openxmlformats.org/officeDocument/2006/relationships/image" Target="../media/image226.png"/><Relationship Id="rId100" Type="http://schemas.openxmlformats.org/officeDocument/2006/relationships/customXml" Target="../ink/ink1951.xml"/><Relationship Id="rId105" Type="http://schemas.openxmlformats.org/officeDocument/2006/relationships/image" Target="../media/image243.png"/><Relationship Id="rId126" Type="http://schemas.openxmlformats.org/officeDocument/2006/relationships/customXml" Target="../ink/ink1964.xml"/><Relationship Id="rId147" Type="http://schemas.openxmlformats.org/officeDocument/2006/relationships/image" Target="../media/image264.png"/><Relationship Id="rId168" Type="http://schemas.openxmlformats.org/officeDocument/2006/relationships/customXml" Target="../ink/ink1985.xml"/><Relationship Id="rId8" Type="http://schemas.openxmlformats.org/officeDocument/2006/relationships/customXml" Target="../ink/ink1905.xml"/><Relationship Id="rId51" Type="http://schemas.openxmlformats.org/officeDocument/2006/relationships/image" Target="../media/image211.png"/><Relationship Id="rId72" Type="http://schemas.openxmlformats.org/officeDocument/2006/relationships/customXml" Target="../ink/ink1937.xml"/><Relationship Id="rId93" Type="http://schemas.openxmlformats.org/officeDocument/2006/relationships/image" Target="../media/image237.png"/><Relationship Id="rId98" Type="http://schemas.openxmlformats.org/officeDocument/2006/relationships/customXml" Target="../ink/ink1950.xml"/><Relationship Id="rId121" Type="http://schemas.openxmlformats.org/officeDocument/2006/relationships/image" Target="../media/image251.png"/><Relationship Id="rId142" Type="http://schemas.openxmlformats.org/officeDocument/2006/relationships/customXml" Target="../ink/ink1972.xml"/><Relationship Id="rId163" Type="http://schemas.openxmlformats.org/officeDocument/2006/relationships/image" Target="../media/image272.png"/><Relationship Id="rId184" Type="http://schemas.openxmlformats.org/officeDocument/2006/relationships/customXml" Target="../ink/ink1993.xml"/><Relationship Id="rId189" Type="http://schemas.openxmlformats.org/officeDocument/2006/relationships/image" Target="../media/image285.png"/><Relationship Id="rId3" Type="http://schemas.openxmlformats.org/officeDocument/2006/relationships/image" Target="../media/image190.png"/><Relationship Id="rId25" Type="http://schemas.openxmlformats.org/officeDocument/2006/relationships/image" Target="../media/image229.png"/><Relationship Id="rId46" Type="http://schemas.openxmlformats.org/officeDocument/2006/relationships/customXml" Target="../ink/ink1924.xml"/><Relationship Id="rId67" Type="http://schemas.openxmlformats.org/officeDocument/2006/relationships/image" Target="../media/image221.png"/><Relationship Id="rId116" Type="http://schemas.openxmlformats.org/officeDocument/2006/relationships/customXml" Target="../ink/ink1959.xml"/><Relationship Id="rId137" Type="http://schemas.openxmlformats.org/officeDocument/2006/relationships/image" Target="../media/image259.png"/><Relationship Id="rId158" Type="http://schemas.openxmlformats.org/officeDocument/2006/relationships/customXml" Target="../ink/ink1980.xml"/><Relationship Id="rId20" Type="http://schemas.openxmlformats.org/officeDocument/2006/relationships/customXml" Target="../ink/ink1911.xml"/><Relationship Id="rId41" Type="http://schemas.openxmlformats.org/officeDocument/2006/relationships/image" Target="../media/image206.png"/><Relationship Id="rId62" Type="http://schemas.openxmlformats.org/officeDocument/2006/relationships/customXml" Target="../ink/ink1932.xml"/><Relationship Id="rId83" Type="http://schemas.openxmlformats.org/officeDocument/2006/relationships/image" Target="../media/image232.png"/><Relationship Id="rId88" Type="http://schemas.openxmlformats.org/officeDocument/2006/relationships/customXml" Target="../ink/ink1945.xml"/><Relationship Id="rId111" Type="http://schemas.openxmlformats.org/officeDocument/2006/relationships/image" Target="../media/image246.png"/><Relationship Id="rId132" Type="http://schemas.openxmlformats.org/officeDocument/2006/relationships/customXml" Target="../ink/ink1967.xml"/><Relationship Id="rId153" Type="http://schemas.openxmlformats.org/officeDocument/2006/relationships/image" Target="../media/image267.png"/><Relationship Id="rId174" Type="http://schemas.openxmlformats.org/officeDocument/2006/relationships/customXml" Target="../ink/ink1988.xml"/><Relationship Id="rId179" Type="http://schemas.openxmlformats.org/officeDocument/2006/relationships/image" Target="../media/image280.png"/><Relationship Id="rId190" Type="http://schemas.openxmlformats.org/officeDocument/2006/relationships/customXml" Target="../ink/ink1996.xml"/><Relationship Id="rId15" Type="http://schemas.openxmlformats.org/officeDocument/2006/relationships/image" Target="../media/image197.png"/><Relationship Id="rId36" Type="http://schemas.openxmlformats.org/officeDocument/2006/relationships/customXml" Target="../ink/ink1919.xml"/><Relationship Id="rId57" Type="http://schemas.openxmlformats.org/officeDocument/2006/relationships/image" Target="../media/image214.png"/><Relationship Id="rId106" Type="http://schemas.openxmlformats.org/officeDocument/2006/relationships/customXml" Target="../ink/ink1954.xml"/><Relationship Id="rId127" Type="http://schemas.openxmlformats.org/officeDocument/2006/relationships/image" Target="../media/image254.png"/><Relationship Id="rId10" Type="http://schemas.openxmlformats.org/officeDocument/2006/relationships/customXml" Target="../ink/ink1906.xml"/><Relationship Id="rId31" Type="http://schemas.openxmlformats.org/officeDocument/2006/relationships/image" Target="../media/image201.png"/><Relationship Id="rId52" Type="http://schemas.openxmlformats.org/officeDocument/2006/relationships/customXml" Target="../ink/ink1927.xml"/><Relationship Id="rId73" Type="http://schemas.openxmlformats.org/officeDocument/2006/relationships/image" Target="../media/image224.png"/><Relationship Id="rId78" Type="http://schemas.openxmlformats.org/officeDocument/2006/relationships/customXml" Target="../ink/ink1940.xml"/><Relationship Id="rId94" Type="http://schemas.openxmlformats.org/officeDocument/2006/relationships/customXml" Target="../ink/ink1948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1962.xml"/><Relationship Id="rId143" Type="http://schemas.openxmlformats.org/officeDocument/2006/relationships/image" Target="../media/image262.png"/><Relationship Id="rId148" Type="http://schemas.openxmlformats.org/officeDocument/2006/relationships/customXml" Target="../ink/ink1975.xml"/><Relationship Id="rId164" Type="http://schemas.openxmlformats.org/officeDocument/2006/relationships/customXml" Target="../ink/ink1983.xml"/><Relationship Id="rId169" Type="http://schemas.openxmlformats.org/officeDocument/2006/relationships/image" Target="../media/image275.png"/><Relationship Id="rId185" Type="http://schemas.openxmlformats.org/officeDocument/2006/relationships/image" Target="../media/image283.png"/><Relationship Id="rId4" Type="http://schemas.openxmlformats.org/officeDocument/2006/relationships/customXml" Target="../ink/ink1903.xml"/><Relationship Id="rId9" Type="http://schemas.openxmlformats.org/officeDocument/2006/relationships/image" Target="../media/image193.png"/><Relationship Id="rId180" Type="http://schemas.openxmlformats.org/officeDocument/2006/relationships/customXml" Target="../ink/ink1991.xml"/><Relationship Id="rId26" Type="http://schemas.openxmlformats.org/officeDocument/2006/relationships/customXml" Target="../ink/ink1914.xml"/><Relationship Id="rId47" Type="http://schemas.openxmlformats.org/officeDocument/2006/relationships/image" Target="../media/image209.png"/><Relationship Id="rId68" Type="http://schemas.openxmlformats.org/officeDocument/2006/relationships/customXml" Target="../ink/ink1935.xml"/><Relationship Id="rId89" Type="http://schemas.openxmlformats.org/officeDocument/2006/relationships/image" Target="../media/image235.png"/><Relationship Id="rId112" Type="http://schemas.openxmlformats.org/officeDocument/2006/relationships/customXml" Target="../ink/ink1957.xml"/><Relationship Id="rId133" Type="http://schemas.openxmlformats.org/officeDocument/2006/relationships/image" Target="../media/image257.png"/><Relationship Id="rId154" Type="http://schemas.openxmlformats.org/officeDocument/2006/relationships/customXml" Target="../ink/ink1978.xml"/><Relationship Id="rId175" Type="http://schemas.openxmlformats.org/officeDocument/2006/relationships/image" Target="../media/image278.png"/><Relationship Id="rId16" Type="http://schemas.openxmlformats.org/officeDocument/2006/relationships/customXml" Target="../ink/ink1909.xml"/><Relationship Id="rId37" Type="http://schemas.openxmlformats.org/officeDocument/2006/relationships/image" Target="../media/image204.png"/><Relationship Id="rId58" Type="http://schemas.openxmlformats.org/officeDocument/2006/relationships/customXml" Target="../ink/ink1930.xml"/><Relationship Id="rId79" Type="http://schemas.openxmlformats.org/officeDocument/2006/relationships/image" Target="../media/image230.png"/><Relationship Id="rId102" Type="http://schemas.openxmlformats.org/officeDocument/2006/relationships/customXml" Target="../ink/ink1952.xml"/><Relationship Id="rId123" Type="http://schemas.openxmlformats.org/officeDocument/2006/relationships/image" Target="../media/image252.png"/><Relationship Id="rId144" Type="http://schemas.openxmlformats.org/officeDocument/2006/relationships/customXml" Target="../ink/ink1973.xml"/><Relationship Id="rId90" Type="http://schemas.openxmlformats.org/officeDocument/2006/relationships/customXml" Target="../ink/ink1946.xml"/><Relationship Id="rId165" Type="http://schemas.openxmlformats.org/officeDocument/2006/relationships/image" Target="../media/image273.png"/><Relationship Id="rId186" Type="http://schemas.openxmlformats.org/officeDocument/2006/relationships/customXml" Target="../ink/ink1994.xml"/><Relationship Id="rId27" Type="http://schemas.openxmlformats.org/officeDocument/2006/relationships/image" Target="../media/image195.png"/><Relationship Id="rId48" Type="http://schemas.openxmlformats.org/officeDocument/2006/relationships/customXml" Target="../ink/ink1925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1968.xml"/><Relationship Id="rId80" Type="http://schemas.openxmlformats.org/officeDocument/2006/relationships/customXml" Target="../ink/ink1941.xml"/><Relationship Id="rId155" Type="http://schemas.openxmlformats.org/officeDocument/2006/relationships/image" Target="../media/image268.png"/><Relationship Id="rId176" Type="http://schemas.openxmlformats.org/officeDocument/2006/relationships/customXml" Target="../ink/ink1989.xml"/><Relationship Id="rId17" Type="http://schemas.openxmlformats.org/officeDocument/2006/relationships/image" Target="../media/image198.png"/><Relationship Id="rId38" Type="http://schemas.openxmlformats.org/officeDocument/2006/relationships/customXml" Target="../ink/ink1920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24" Type="http://schemas.openxmlformats.org/officeDocument/2006/relationships/customXml" Target="../ink/ink1963.xml"/><Relationship Id="rId70" Type="http://schemas.openxmlformats.org/officeDocument/2006/relationships/customXml" Target="../ink/ink1936.xml"/><Relationship Id="rId91" Type="http://schemas.openxmlformats.org/officeDocument/2006/relationships/image" Target="../media/image236.png"/><Relationship Id="rId145" Type="http://schemas.openxmlformats.org/officeDocument/2006/relationships/image" Target="../media/image263.png"/><Relationship Id="rId166" Type="http://schemas.openxmlformats.org/officeDocument/2006/relationships/customXml" Target="../ink/ink1984.xml"/><Relationship Id="rId187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915.xml"/><Relationship Id="rId49" Type="http://schemas.openxmlformats.org/officeDocument/2006/relationships/image" Target="../media/image210.png"/><Relationship Id="rId114" Type="http://schemas.openxmlformats.org/officeDocument/2006/relationships/customXml" Target="../ink/ink1958.xml"/><Relationship Id="rId60" Type="http://schemas.openxmlformats.org/officeDocument/2006/relationships/customXml" Target="../ink/ink1931.xml"/><Relationship Id="rId81" Type="http://schemas.openxmlformats.org/officeDocument/2006/relationships/image" Target="../media/image231.png"/><Relationship Id="rId135" Type="http://schemas.openxmlformats.org/officeDocument/2006/relationships/image" Target="../media/image258.png"/><Relationship Id="rId156" Type="http://schemas.openxmlformats.org/officeDocument/2006/relationships/customXml" Target="../ink/ink1979.xml"/><Relationship Id="rId177" Type="http://schemas.openxmlformats.org/officeDocument/2006/relationships/image" Target="../media/image279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42" Type="http://schemas.openxmlformats.org/officeDocument/2006/relationships/customXml" Target="../ink/ink2017.xml"/><Relationship Id="rId63" Type="http://schemas.openxmlformats.org/officeDocument/2006/relationships/image" Target="../media/image217.png"/><Relationship Id="rId84" Type="http://schemas.openxmlformats.org/officeDocument/2006/relationships/customXml" Target="../ink/ink2038.xml"/><Relationship Id="rId138" Type="http://schemas.openxmlformats.org/officeDocument/2006/relationships/customXml" Target="../ink/ink2065.xml"/><Relationship Id="rId159" Type="http://schemas.openxmlformats.org/officeDocument/2006/relationships/image" Target="../media/image270.png"/><Relationship Id="rId170" Type="http://schemas.openxmlformats.org/officeDocument/2006/relationships/customXml" Target="../ink/ink2081.xml"/><Relationship Id="rId191" Type="http://schemas.openxmlformats.org/officeDocument/2006/relationships/image" Target="../media/image286.png"/><Relationship Id="rId205" Type="http://schemas.openxmlformats.org/officeDocument/2006/relationships/image" Target="../media/image293.png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2012.xml"/><Relationship Id="rId53" Type="http://schemas.openxmlformats.org/officeDocument/2006/relationships/image" Target="../media/image212.png"/><Relationship Id="rId74" Type="http://schemas.openxmlformats.org/officeDocument/2006/relationships/customXml" Target="../ink/ink2033.xml"/><Relationship Id="rId128" Type="http://schemas.openxmlformats.org/officeDocument/2006/relationships/customXml" Target="../ink/ink2060.xml"/><Relationship Id="rId149" Type="http://schemas.openxmlformats.org/officeDocument/2006/relationships/image" Target="../media/image265.png"/><Relationship Id="rId5" Type="http://schemas.openxmlformats.org/officeDocument/2006/relationships/image" Target="../media/image191.png"/><Relationship Id="rId95" Type="http://schemas.openxmlformats.org/officeDocument/2006/relationships/image" Target="../media/image238.png"/><Relationship Id="rId160" Type="http://schemas.openxmlformats.org/officeDocument/2006/relationships/customXml" Target="../ink/ink2076.xml"/><Relationship Id="rId181" Type="http://schemas.openxmlformats.org/officeDocument/2006/relationships/image" Target="../media/image281.png"/><Relationship Id="rId216" Type="http://schemas.openxmlformats.org/officeDocument/2006/relationships/customXml" Target="../ink/ink2104.xml"/><Relationship Id="rId22" Type="http://schemas.openxmlformats.org/officeDocument/2006/relationships/customXml" Target="../ink/ink2007.xml"/><Relationship Id="rId43" Type="http://schemas.openxmlformats.org/officeDocument/2006/relationships/image" Target="../media/image207.png"/><Relationship Id="rId64" Type="http://schemas.openxmlformats.org/officeDocument/2006/relationships/customXml" Target="../ink/ink2028.xml"/><Relationship Id="rId118" Type="http://schemas.openxmlformats.org/officeDocument/2006/relationships/customXml" Target="../ink/ink2055.xml"/><Relationship Id="rId139" Type="http://schemas.openxmlformats.org/officeDocument/2006/relationships/image" Target="../media/image260.png"/><Relationship Id="rId85" Type="http://schemas.openxmlformats.org/officeDocument/2006/relationships/image" Target="../media/image233.png"/><Relationship Id="rId150" Type="http://schemas.openxmlformats.org/officeDocument/2006/relationships/customXml" Target="../ink/ink2071.xml"/><Relationship Id="rId171" Type="http://schemas.openxmlformats.org/officeDocument/2006/relationships/image" Target="../media/image276.png"/><Relationship Id="rId192" Type="http://schemas.openxmlformats.org/officeDocument/2006/relationships/customXml" Target="../ink/ink2092.xml"/><Relationship Id="rId206" Type="http://schemas.openxmlformats.org/officeDocument/2006/relationships/customXml" Target="../ink/ink2099.xml"/><Relationship Id="rId12" Type="http://schemas.openxmlformats.org/officeDocument/2006/relationships/customXml" Target="../ink/ink2002.xml"/><Relationship Id="rId33" Type="http://schemas.openxmlformats.org/officeDocument/2006/relationships/image" Target="../media/image202.png"/><Relationship Id="rId108" Type="http://schemas.openxmlformats.org/officeDocument/2006/relationships/customXml" Target="../ink/ink2050.xml"/><Relationship Id="rId129" Type="http://schemas.openxmlformats.org/officeDocument/2006/relationships/image" Target="../media/image255.png"/><Relationship Id="rId54" Type="http://schemas.openxmlformats.org/officeDocument/2006/relationships/customXml" Target="../ink/ink2023.xml"/><Relationship Id="rId75" Type="http://schemas.openxmlformats.org/officeDocument/2006/relationships/image" Target="../media/image225.png"/><Relationship Id="rId96" Type="http://schemas.openxmlformats.org/officeDocument/2006/relationships/customXml" Target="../ink/ink2044.xml"/><Relationship Id="rId140" Type="http://schemas.openxmlformats.org/officeDocument/2006/relationships/customXml" Target="../ink/ink2066.xml"/><Relationship Id="rId161" Type="http://schemas.openxmlformats.org/officeDocument/2006/relationships/image" Target="../media/image271.png"/><Relationship Id="rId182" Type="http://schemas.openxmlformats.org/officeDocument/2006/relationships/customXml" Target="../ink/ink2087.xml"/><Relationship Id="rId217" Type="http://schemas.openxmlformats.org/officeDocument/2006/relationships/image" Target="../media/image299.png"/><Relationship Id="rId6" Type="http://schemas.openxmlformats.org/officeDocument/2006/relationships/customXml" Target="../ink/ink1999.xml"/><Relationship Id="rId23" Type="http://schemas.openxmlformats.org/officeDocument/2006/relationships/image" Target="../media/image228.png"/><Relationship Id="rId119" Type="http://schemas.openxmlformats.org/officeDocument/2006/relationships/image" Target="../media/image250.png"/><Relationship Id="rId44" Type="http://schemas.openxmlformats.org/officeDocument/2006/relationships/customXml" Target="../ink/ink2018.xml"/><Relationship Id="rId65" Type="http://schemas.openxmlformats.org/officeDocument/2006/relationships/image" Target="../media/image218.png"/><Relationship Id="rId86" Type="http://schemas.openxmlformats.org/officeDocument/2006/relationships/customXml" Target="../ink/ink2039.xml"/><Relationship Id="rId130" Type="http://schemas.openxmlformats.org/officeDocument/2006/relationships/customXml" Target="../ink/ink2061.xml"/><Relationship Id="rId151" Type="http://schemas.openxmlformats.org/officeDocument/2006/relationships/image" Target="../media/image266.png"/><Relationship Id="rId172" Type="http://schemas.openxmlformats.org/officeDocument/2006/relationships/customXml" Target="../ink/ink2082.xml"/><Relationship Id="rId193" Type="http://schemas.openxmlformats.org/officeDocument/2006/relationships/image" Target="../media/image287.png"/><Relationship Id="rId207" Type="http://schemas.openxmlformats.org/officeDocument/2006/relationships/image" Target="../media/image294.png"/><Relationship Id="rId13" Type="http://schemas.openxmlformats.org/officeDocument/2006/relationships/image" Target="../media/image196.png"/><Relationship Id="rId109" Type="http://schemas.openxmlformats.org/officeDocument/2006/relationships/image" Target="../media/image245.png"/><Relationship Id="rId34" Type="http://schemas.openxmlformats.org/officeDocument/2006/relationships/customXml" Target="../ink/ink2013.xml"/><Relationship Id="rId55" Type="http://schemas.openxmlformats.org/officeDocument/2006/relationships/image" Target="../media/image213.png"/><Relationship Id="rId76" Type="http://schemas.openxmlformats.org/officeDocument/2006/relationships/customXml" Target="../ink/ink2034.xml"/><Relationship Id="rId97" Type="http://schemas.openxmlformats.org/officeDocument/2006/relationships/image" Target="../media/image239.png"/><Relationship Id="rId120" Type="http://schemas.openxmlformats.org/officeDocument/2006/relationships/customXml" Target="../ink/ink2056.xml"/><Relationship Id="rId141" Type="http://schemas.openxmlformats.org/officeDocument/2006/relationships/image" Target="../media/image261.png"/><Relationship Id="rId7" Type="http://schemas.openxmlformats.org/officeDocument/2006/relationships/image" Target="../media/image192.png"/><Relationship Id="rId162" Type="http://schemas.openxmlformats.org/officeDocument/2006/relationships/customXml" Target="../ink/ink2077.xml"/><Relationship Id="rId183" Type="http://schemas.openxmlformats.org/officeDocument/2006/relationships/image" Target="../media/image282.png"/><Relationship Id="rId218" Type="http://schemas.openxmlformats.org/officeDocument/2006/relationships/customXml" Target="../ink/ink2105.xml"/><Relationship Id="rId24" Type="http://schemas.openxmlformats.org/officeDocument/2006/relationships/customXml" Target="../ink/ink2008.xml"/><Relationship Id="rId45" Type="http://schemas.openxmlformats.org/officeDocument/2006/relationships/image" Target="../media/image208.png"/><Relationship Id="rId66" Type="http://schemas.openxmlformats.org/officeDocument/2006/relationships/customXml" Target="../ink/ink2029.xml"/><Relationship Id="rId87" Type="http://schemas.openxmlformats.org/officeDocument/2006/relationships/image" Target="../media/image234.png"/><Relationship Id="rId110" Type="http://schemas.openxmlformats.org/officeDocument/2006/relationships/customXml" Target="../ink/ink2051.xml"/><Relationship Id="rId131" Type="http://schemas.openxmlformats.org/officeDocument/2006/relationships/image" Target="../media/image256.png"/><Relationship Id="rId152" Type="http://schemas.openxmlformats.org/officeDocument/2006/relationships/customXml" Target="../ink/ink2072.xml"/><Relationship Id="rId173" Type="http://schemas.openxmlformats.org/officeDocument/2006/relationships/image" Target="../media/image277.png"/><Relationship Id="rId194" Type="http://schemas.openxmlformats.org/officeDocument/2006/relationships/customXml" Target="../ink/ink2093.xml"/><Relationship Id="rId208" Type="http://schemas.openxmlformats.org/officeDocument/2006/relationships/customXml" Target="../ink/ink2100.xml"/><Relationship Id="rId14" Type="http://schemas.openxmlformats.org/officeDocument/2006/relationships/customXml" Target="../ink/ink2003.xml"/><Relationship Id="rId35" Type="http://schemas.openxmlformats.org/officeDocument/2006/relationships/image" Target="../media/image203.png"/><Relationship Id="rId56" Type="http://schemas.openxmlformats.org/officeDocument/2006/relationships/customXml" Target="../ink/ink2024.xml"/><Relationship Id="rId77" Type="http://schemas.openxmlformats.org/officeDocument/2006/relationships/image" Target="../media/image226.png"/><Relationship Id="rId100" Type="http://schemas.openxmlformats.org/officeDocument/2006/relationships/customXml" Target="../ink/ink2046.xml"/><Relationship Id="rId8" Type="http://schemas.openxmlformats.org/officeDocument/2006/relationships/customXml" Target="../ink/ink2000.xml"/><Relationship Id="rId51" Type="http://schemas.openxmlformats.org/officeDocument/2006/relationships/image" Target="../media/image211.png"/><Relationship Id="rId72" Type="http://schemas.openxmlformats.org/officeDocument/2006/relationships/customXml" Target="../ink/ink2032.xml"/><Relationship Id="rId93" Type="http://schemas.openxmlformats.org/officeDocument/2006/relationships/image" Target="../media/image237.png"/><Relationship Id="rId98" Type="http://schemas.openxmlformats.org/officeDocument/2006/relationships/customXml" Target="../ink/ink2045.xml"/><Relationship Id="rId121" Type="http://schemas.openxmlformats.org/officeDocument/2006/relationships/image" Target="../media/image251.png"/><Relationship Id="rId142" Type="http://schemas.openxmlformats.org/officeDocument/2006/relationships/customXml" Target="../ink/ink2067.xml"/><Relationship Id="rId163" Type="http://schemas.openxmlformats.org/officeDocument/2006/relationships/image" Target="../media/image272.png"/><Relationship Id="rId184" Type="http://schemas.openxmlformats.org/officeDocument/2006/relationships/customXml" Target="../ink/ink2088.xml"/><Relationship Id="rId189" Type="http://schemas.openxmlformats.org/officeDocument/2006/relationships/image" Target="../media/image285.png"/><Relationship Id="rId219" Type="http://schemas.openxmlformats.org/officeDocument/2006/relationships/image" Target="../media/image300.png"/><Relationship Id="rId3" Type="http://schemas.openxmlformats.org/officeDocument/2006/relationships/image" Target="../media/image190.png"/><Relationship Id="rId214" Type="http://schemas.openxmlformats.org/officeDocument/2006/relationships/customXml" Target="../ink/ink2103.xml"/><Relationship Id="rId25" Type="http://schemas.openxmlformats.org/officeDocument/2006/relationships/image" Target="../media/image229.png"/><Relationship Id="rId46" Type="http://schemas.openxmlformats.org/officeDocument/2006/relationships/customXml" Target="../ink/ink2019.xml"/><Relationship Id="rId67" Type="http://schemas.openxmlformats.org/officeDocument/2006/relationships/image" Target="../media/image221.png"/><Relationship Id="rId116" Type="http://schemas.openxmlformats.org/officeDocument/2006/relationships/customXml" Target="../ink/ink2054.xml"/><Relationship Id="rId137" Type="http://schemas.openxmlformats.org/officeDocument/2006/relationships/image" Target="../media/image259.png"/><Relationship Id="rId158" Type="http://schemas.openxmlformats.org/officeDocument/2006/relationships/customXml" Target="../ink/ink2075.xml"/><Relationship Id="rId20" Type="http://schemas.openxmlformats.org/officeDocument/2006/relationships/customXml" Target="../ink/ink2006.xml"/><Relationship Id="rId41" Type="http://schemas.openxmlformats.org/officeDocument/2006/relationships/image" Target="../media/image206.png"/><Relationship Id="rId62" Type="http://schemas.openxmlformats.org/officeDocument/2006/relationships/customXml" Target="../ink/ink2027.xml"/><Relationship Id="rId83" Type="http://schemas.openxmlformats.org/officeDocument/2006/relationships/image" Target="../media/image232.png"/><Relationship Id="rId88" Type="http://schemas.openxmlformats.org/officeDocument/2006/relationships/customXml" Target="../ink/ink2040.xml"/><Relationship Id="rId111" Type="http://schemas.openxmlformats.org/officeDocument/2006/relationships/image" Target="../media/image246.png"/><Relationship Id="rId132" Type="http://schemas.openxmlformats.org/officeDocument/2006/relationships/customXml" Target="../ink/ink2062.xml"/><Relationship Id="rId153" Type="http://schemas.openxmlformats.org/officeDocument/2006/relationships/image" Target="../media/image267.png"/><Relationship Id="rId174" Type="http://schemas.openxmlformats.org/officeDocument/2006/relationships/customXml" Target="../ink/ink2083.xml"/><Relationship Id="rId179" Type="http://schemas.openxmlformats.org/officeDocument/2006/relationships/image" Target="../media/image280.png"/><Relationship Id="rId195" Type="http://schemas.openxmlformats.org/officeDocument/2006/relationships/image" Target="../media/image288.png"/><Relationship Id="rId209" Type="http://schemas.openxmlformats.org/officeDocument/2006/relationships/image" Target="../media/image295.png"/><Relationship Id="rId190" Type="http://schemas.openxmlformats.org/officeDocument/2006/relationships/customXml" Target="../ink/ink2091.xml"/><Relationship Id="rId204" Type="http://schemas.openxmlformats.org/officeDocument/2006/relationships/customXml" Target="../ink/ink2098.xml"/><Relationship Id="rId220" Type="http://schemas.openxmlformats.org/officeDocument/2006/relationships/customXml" Target="../ink/ink2106.xml"/><Relationship Id="rId15" Type="http://schemas.openxmlformats.org/officeDocument/2006/relationships/image" Target="../media/image197.png"/><Relationship Id="rId36" Type="http://schemas.openxmlformats.org/officeDocument/2006/relationships/customXml" Target="../ink/ink2014.xml"/><Relationship Id="rId57" Type="http://schemas.openxmlformats.org/officeDocument/2006/relationships/image" Target="../media/image214.png"/><Relationship Id="rId106" Type="http://schemas.openxmlformats.org/officeDocument/2006/relationships/customXml" Target="../ink/ink2049.xml"/><Relationship Id="rId127" Type="http://schemas.openxmlformats.org/officeDocument/2006/relationships/image" Target="../media/image254.png"/><Relationship Id="rId10" Type="http://schemas.openxmlformats.org/officeDocument/2006/relationships/customXml" Target="../ink/ink2001.xml"/><Relationship Id="rId31" Type="http://schemas.openxmlformats.org/officeDocument/2006/relationships/image" Target="../media/image201.png"/><Relationship Id="rId52" Type="http://schemas.openxmlformats.org/officeDocument/2006/relationships/customXml" Target="../ink/ink2022.xml"/><Relationship Id="rId73" Type="http://schemas.openxmlformats.org/officeDocument/2006/relationships/image" Target="../media/image224.png"/><Relationship Id="rId78" Type="http://schemas.openxmlformats.org/officeDocument/2006/relationships/customXml" Target="../ink/ink2035.xml"/><Relationship Id="rId94" Type="http://schemas.openxmlformats.org/officeDocument/2006/relationships/customXml" Target="../ink/ink2043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2057.xml"/><Relationship Id="rId143" Type="http://schemas.openxmlformats.org/officeDocument/2006/relationships/image" Target="../media/image262.png"/><Relationship Id="rId148" Type="http://schemas.openxmlformats.org/officeDocument/2006/relationships/customXml" Target="../ink/ink2070.xml"/><Relationship Id="rId164" Type="http://schemas.openxmlformats.org/officeDocument/2006/relationships/customXml" Target="../ink/ink2078.xml"/><Relationship Id="rId169" Type="http://schemas.openxmlformats.org/officeDocument/2006/relationships/image" Target="../media/image275.png"/><Relationship Id="rId185" Type="http://schemas.openxmlformats.org/officeDocument/2006/relationships/image" Target="../media/image283.png"/><Relationship Id="rId4" Type="http://schemas.openxmlformats.org/officeDocument/2006/relationships/customXml" Target="../ink/ink1998.xml"/><Relationship Id="rId9" Type="http://schemas.openxmlformats.org/officeDocument/2006/relationships/image" Target="../media/image193.png"/><Relationship Id="rId180" Type="http://schemas.openxmlformats.org/officeDocument/2006/relationships/customXml" Target="../ink/ink2086.xml"/><Relationship Id="rId210" Type="http://schemas.openxmlformats.org/officeDocument/2006/relationships/customXml" Target="../ink/ink2101.xml"/><Relationship Id="rId215" Type="http://schemas.openxmlformats.org/officeDocument/2006/relationships/image" Target="../media/image298.png"/><Relationship Id="rId26" Type="http://schemas.openxmlformats.org/officeDocument/2006/relationships/customXml" Target="../ink/ink2009.xml"/><Relationship Id="rId47" Type="http://schemas.openxmlformats.org/officeDocument/2006/relationships/image" Target="../media/image209.png"/><Relationship Id="rId68" Type="http://schemas.openxmlformats.org/officeDocument/2006/relationships/customXml" Target="../ink/ink2030.xml"/><Relationship Id="rId89" Type="http://schemas.openxmlformats.org/officeDocument/2006/relationships/image" Target="../media/image235.png"/><Relationship Id="rId112" Type="http://schemas.openxmlformats.org/officeDocument/2006/relationships/customXml" Target="../ink/ink2052.xml"/><Relationship Id="rId133" Type="http://schemas.openxmlformats.org/officeDocument/2006/relationships/image" Target="../media/image257.png"/><Relationship Id="rId154" Type="http://schemas.openxmlformats.org/officeDocument/2006/relationships/customXml" Target="../ink/ink2073.xml"/><Relationship Id="rId175" Type="http://schemas.openxmlformats.org/officeDocument/2006/relationships/image" Target="../media/image278.png"/><Relationship Id="rId196" Type="http://schemas.openxmlformats.org/officeDocument/2006/relationships/customXml" Target="../ink/ink2094.xml"/><Relationship Id="rId200" Type="http://schemas.openxmlformats.org/officeDocument/2006/relationships/customXml" Target="../ink/ink2096.xml"/><Relationship Id="rId16" Type="http://schemas.openxmlformats.org/officeDocument/2006/relationships/customXml" Target="../ink/ink2004.xml"/><Relationship Id="rId221" Type="http://schemas.openxmlformats.org/officeDocument/2006/relationships/image" Target="../media/image301.png"/><Relationship Id="rId37" Type="http://schemas.openxmlformats.org/officeDocument/2006/relationships/image" Target="../media/image204.png"/><Relationship Id="rId58" Type="http://schemas.openxmlformats.org/officeDocument/2006/relationships/customXml" Target="../ink/ink2025.xml"/><Relationship Id="rId79" Type="http://schemas.openxmlformats.org/officeDocument/2006/relationships/image" Target="../media/image230.png"/><Relationship Id="rId102" Type="http://schemas.openxmlformats.org/officeDocument/2006/relationships/customXml" Target="../ink/ink2047.xml"/><Relationship Id="rId123" Type="http://schemas.openxmlformats.org/officeDocument/2006/relationships/image" Target="../media/image252.png"/><Relationship Id="rId144" Type="http://schemas.openxmlformats.org/officeDocument/2006/relationships/customXml" Target="../ink/ink2068.xml"/><Relationship Id="rId90" Type="http://schemas.openxmlformats.org/officeDocument/2006/relationships/customXml" Target="../ink/ink2041.xml"/><Relationship Id="rId165" Type="http://schemas.openxmlformats.org/officeDocument/2006/relationships/image" Target="../media/image273.png"/><Relationship Id="rId186" Type="http://schemas.openxmlformats.org/officeDocument/2006/relationships/customXml" Target="../ink/ink2089.xml"/><Relationship Id="rId211" Type="http://schemas.openxmlformats.org/officeDocument/2006/relationships/image" Target="../media/image296.png"/><Relationship Id="rId27" Type="http://schemas.openxmlformats.org/officeDocument/2006/relationships/image" Target="../media/image195.png"/><Relationship Id="rId48" Type="http://schemas.openxmlformats.org/officeDocument/2006/relationships/customXml" Target="../ink/ink2020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2063.xml"/><Relationship Id="rId80" Type="http://schemas.openxmlformats.org/officeDocument/2006/relationships/customXml" Target="../ink/ink2036.xml"/><Relationship Id="rId155" Type="http://schemas.openxmlformats.org/officeDocument/2006/relationships/image" Target="../media/image268.png"/><Relationship Id="rId176" Type="http://schemas.openxmlformats.org/officeDocument/2006/relationships/customXml" Target="../ink/ink2084.xml"/><Relationship Id="rId197" Type="http://schemas.openxmlformats.org/officeDocument/2006/relationships/image" Target="../media/image289.png"/><Relationship Id="rId201" Type="http://schemas.openxmlformats.org/officeDocument/2006/relationships/image" Target="../media/image291.png"/><Relationship Id="rId17" Type="http://schemas.openxmlformats.org/officeDocument/2006/relationships/image" Target="../media/image198.png"/><Relationship Id="rId38" Type="http://schemas.openxmlformats.org/officeDocument/2006/relationships/customXml" Target="../ink/ink2015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24" Type="http://schemas.openxmlformats.org/officeDocument/2006/relationships/customXml" Target="../ink/ink2058.xml"/><Relationship Id="rId70" Type="http://schemas.openxmlformats.org/officeDocument/2006/relationships/customXml" Target="../ink/ink2031.xml"/><Relationship Id="rId91" Type="http://schemas.openxmlformats.org/officeDocument/2006/relationships/image" Target="../media/image236.png"/><Relationship Id="rId145" Type="http://schemas.openxmlformats.org/officeDocument/2006/relationships/image" Target="../media/image263.png"/><Relationship Id="rId166" Type="http://schemas.openxmlformats.org/officeDocument/2006/relationships/customXml" Target="../ink/ink2079.xml"/><Relationship Id="rId187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102.xml"/><Relationship Id="rId28" Type="http://schemas.openxmlformats.org/officeDocument/2006/relationships/customXml" Target="../ink/ink2010.xml"/><Relationship Id="rId49" Type="http://schemas.openxmlformats.org/officeDocument/2006/relationships/image" Target="../media/image210.png"/><Relationship Id="rId114" Type="http://schemas.openxmlformats.org/officeDocument/2006/relationships/customXml" Target="../ink/ink2053.xml"/><Relationship Id="rId60" Type="http://schemas.openxmlformats.org/officeDocument/2006/relationships/customXml" Target="../ink/ink2026.xml"/><Relationship Id="rId81" Type="http://schemas.openxmlformats.org/officeDocument/2006/relationships/image" Target="../media/image231.png"/><Relationship Id="rId135" Type="http://schemas.openxmlformats.org/officeDocument/2006/relationships/image" Target="../media/image258.png"/><Relationship Id="rId156" Type="http://schemas.openxmlformats.org/officeDocument/2006/relationships/customXml" Target="../ink/ink2074.xml"/><Relationship Id="rId177" Type="http://schemas.openxmlformats.org/officeDocument/2006/relationships/image" Target="../media/image279.png"/><Relationship Id="rId198" Type="http://schemas.openxmlformats.org/officeDocument/2006/relationships/customXml" Target="../ink/ink2095.xml"/><Relationship Id="rId202" Type="http://schemas.openxmlformats.org/officeDocument/2006/relationships/customXml" Target="../ink/ink2097.xml"/><Relationship Id="rId18" Type="http://schemas.openxmlformats.org/officeDocument/2006/relationships/customXml" Target="../ink/ink2005.xml"/><Relationship Id="rId39" Type="http://schemas.openxmlformats.org/officeDocument/2006/relationships/image" Target="../media/image205.png"/><Relationship Id="rId50" Type="http://schemas.openxmlformats.org/officeDocument/2006/relationships/customXml" Target="../ink/ink2021.xml"/><Relationship Id="rId104" Type="http://schemas.openxmlformats.org/officeDocument/2006/relationships/customXml" Target="../ink/ink2048.xml"/><Relationship Id="rId125" Type="http://schemas.openxmlformats.org/officeDocument/2006/relationships/image" Target="../media/image253.png"/><Relationship Id="rId146" Type="http://schemas.openxmlformats.org/officeDocument/2006/relationships/customXml" Target="../ink/ink2069.xml"/><Relationship Id="rId167" Type="http://schemas.openxmlformats.org/officeDocument/2006/relationships/image" Target="../media/image274.png"/><Relationship Id="rId188" Type="http://schemas.openxmlformats.org/officeDocument/2006/relationships/customXml" Target="../ink/ink2090.xml"/><Relationship Id="rId71" Type="http://schemas.openxmlformats.org/officeDocument/2006/relationships/image" Target="../media/image223.png"/><Relationship Id="rId92" Type="http://schemas.openxmlformats.org/officeDocument/2006/relationships/customXml" Target="../ink/ink2042.xml"/><Relationship Id="rId213" Type="http://schemas.openxmlformats.org/officeDocument/2006/relationships/image" Target="../media/image297.png"/><Relationship Id="rId2" Type="http://schemas.openxmlformats.org/officeDocument/2006/relationships/customXml" Target="../ink/ink1997.xml"/><Relationship Id="rId29" Type="http://schemas.openxmlformats.org/officeDocument/2006/relationships/image" Target="../media/image200.png"/><Relationship Id="rId40" Type="http://schemas.openxmlformats.org/officeDocument/2006/relationships/customXml" Target="../ink/ink2016.xml"/><Relationship Id="rId115" Type="http://schemas.openxmlformats.org/officeDocument/2006/relationships/image" Target="../media/image248.png"/><Relationship Id="rId136" Type="http://schemas.openxmlformats.org/officeDocument/2006/relationships/customXml" Target="../ink/ink2064.xml"/><Relationship Id="rId157" Type="http://schemas.openxmlformats.org/officeDocument/2006/relationships/image" Target="../media/image269.png"/><Relationship Id="rId178" Type="http://schemas.openxmlformats.org/officeDocument/2006/relationships/customXml" Target="../ink/ink2085.xml"/><Relationship Id="rId61" Type="http://schemas.openxmlformats.org/officeDocument/2006/relationships/image" Target="../media/image216.png"/><Relationship Id="rId82" Type="http://schemas.openxmlformats.org/officeDocument/2006/relationships/customXml" Target="../ink/ink2037.xml"/><Relationship Id="rId199" Type="http://schemas.openxmlformats.org/officeDocument/2006/relationships/image" Target="../media/image290.png"/><Relationship Id="rId203" Type="http://schemas.openxmlformats.org/officeDocument/2006/relationships/image" Target="../media/image292.png"/><Relationship Id="rId19" Type="http://schemas.openxmlformats.org/officeDocument/2006/relationships/image" Target="../media/image199.png"/><Relationship Id="rId30" Type="http://schemas.openxmlformats.org/officeDocument/2006/relationships/customXml" Target="../ink/ink2011.xml"/><Relationship Id="rId105" Type="http://schemas.openxmlformats.org/officeDocument/2006/relationships/image" Target="../media/image243.png"/><Relationship Id="rId126" Type="http://schemas.openxmlformats.org/officeDocument/2006/relationships/customXml" Target="../ink/ink2059.xml"/><Relationship Id="rId147" Type="http://schemas.openxmlformats.org/officeDocument/2006/relationships/image" Target="../media/image264.png"/><Relationship Id="rId168" Type="http://schemas.openxmlformats.org/officeDocument/2006/relationships/customXml" Target="../ink/ink2080.xml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42" Type="http://schemas.openxmlformats.org/officeDocument/2006/relationships/customXml" Target="../ink/ink2127.xml"/><Relationship Id="rId63" Type="http://schemas.openxmlformats.org/officeDocument/2006/relationships/image" Target="../media/image217.png"/><Relationship Id="rId84" Type="http://schemas.openxmlformats.org/officeDocument/2006/relationships/customXml" Target="../ink/ink2148.xml"/><Relationship Id="rId138" Type="http://schemas.openxmlformats.org/officeDocument/2006/relationships/customXml" Target="../ink/ink2175.xml"/><Relationship Id="rId159" Type="http://schemas.openxmlformats.org/officeDocument/2006/relationships/image" Target="../media/image270.png"/><Relationship Id="rId170" Type="http://schemas.openxmlformats.org/officeDocument/2006/relationships/customXml" Target="../ink/ink2191.xml"/><Relationship Id="rId191" Type="http://schemas.openxmlformats.org/officeDocument/2006/relationships/image" Target="../media/image286.png"/><Relationship Id="rId205" Type="http://schemas.openxmlformats.org/officeDocument/2006/relationships/image" Target="../media/image293.png"/><Relationship Id="rId226" Type="http://schemas.openxmlformats.org/officeDocument/2006/relationships/customXml" Target="../ink/ink2219.xml"/><Relationship Id="rId247" Type="http://schemas.openxmlformats.org/officeDocument/2006/relationships/image" Target="../media/image313.png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32" Type="http://schemas.openxmlformats.org/officeDocument/2006/relationships/customXml" Target="../ink/ink2122.xml"/><Relationship Id="rId53" Type="http://schemas.openxmlformats.org/officeDocument/2006/relationships/image" Target="../media/image212.png"/><Relationship Id="rId74" Type="http://schemas.openxmlformats.org/officeDocument/2006/relationships/customXml" Target="../ink/ink2143.xml"/><Relationship Id="rId128" Type="http://schemas.openxmlformats.org/officeDocument/2006/relationships/customXml" Target="../ink/ink2170.xml"/><Relationship Id="rId149" Type="http://schemas.openxmlformats.org/officeDocument/2006/relationships/image" Target="../media/image265.png"/><Relationship Id="rId5" Type="http://schemas.openxmlformats.org/officeDocument/2006/relationships/image" Target="../media/image191.png"/><Relationship Id="rId95" Type="http://schemas.openxmlformats.org/officeDocument/2006/relationships/image" Target="../media/image238.png"/><Relationship Id="rId160" Type="http://schemas.openxmlformats.org/officeDocument/2006/relationships/customXml" Target="../ink/ink2186.xml"/><Relationship Id="rId181" Type="http://schemas.openxmlformats.org/officeDocument/2006/relationships/image" Target="../media/image281.png"/><Relationship Id="rId216" Type="http://schemas.openxmlformats.org/officeDocument/2006/relationships/customXml" Target="../ink/ink2214.xml"/><Relationship Id="rId237" Type="http://schemas.openxmlformats.org/officeDocument/2006/relationships/image" Target="../media/image308.png"/><Relationship Id="rId22" Type="http://schemas.openxmlformats.org/officeDocument/2006/relationships/customXml" Target="../ink/ink2117.xml"/><Relationship Id="rId43" Type="http://schemas.openxmlformats.org/officeDocument/2006/relationships/image" Target="../media/image207.png"/><Relationship Id="rId64" Type="http://schemas.openxmlformats.org/officeDocument/2006/relationships/customXml" Target="../ink/ink2138.xml"/><Relationship Id="rId118" Type="http://schemas.openxmlformats.org/officeDocument/2006/relationships/customXml" Target="../ink/ink2165.xml"/><Relationship Id="rId139" Type="http://schemas.openxmlformats.org/officeDocument/2006/relationships/image" Target="../media/image260.png"/><Relationship Id="rId85" Type="http://schemas.openxmlformats.org/officeDocument/2006/relationships/image" Target="../media/image233.png"/><Relationship Id="rId150" Type="http://schemas.openxmlformats.org/officeDocument/2006/relationships/customXml" Target="../ink/ink2181.xml"/><Relationship Id="rId171" Type="http://schemas.openxmlformats.org/officeDocument/2006/relationships/image" Target="../media/image276.png"/><Relationship Id="rId192" Type="http://schemas.openxmlformats.org/officeDocument/2006/relationships/customXml" Target="../ink/ink2202.xml"/><Relationship Id="rId206" Type="http://schemas.openxmlformats.org/officeDocument/2006/relationships/customXml" Target="../ink/ink2209.xml"/><Relationship Id="rId227" Type="http://schemas.openxmlformats.org/officeDocument/2006/relationships/image" Target="../media/image30.png"/><Relationship Id="rId248" Type="http://schemas.openxmlformats.org/officeDocument/2006/relationships/customXml" Target="../ink/ink2230.xml"/><Relationship Id="rId12" Type="http://schemas.openxmlformats.org/officeDocument/2006/relationships/customXml" Target="../ink/ink2112.xml"/><Relationship Id="rId33" Type="http://schemas.openxmlformats.org/officeDocument/2006/relationships/image" Target="../media/image202.png"/><Relationship Id="rId108" Type="http://schemas.openxmlformats.org/officeDocument/2006/relationships/customXml" Target="../ink/ink2160.xml"/><Relationship Id="rId129" Type="http://schemas.openxmlformats.org/officeDocument/2006/relationships/image" Target="../media/image255.png"/><Relationship Id="rId54" Type="http://schemas.openxmlformats.org/officeDocument/2006/relationships/customXml" Target="../ink/ink2133.xml"/><Relationship Id="rId75" Type="http://schemas.openxmlformats.org/officeDocument/2006/relationships/image" Target="../media/image225.png"/><Relationship Id="rId96" Type="http://schemas.openxmlformats.org/officeDocument/2006/relationships/customXml" Target="../ink/ink2154.xml"/><Relationship Id="rId140" Type="http://schemas.openxmlformats.org/officeDocument/2006/relationships/customXml" Target="../ink/ink2176.xml"/><Relationship Id="rId161" Type="http://schemas.openxmlformats.org/officeDocument/2006/relationships/image" Target="../media/image271.png"/><Relationship Id="rId182" Type="http://schemas.openxmlformats.org/officeDocument/2006/relationships/customXml" Target="../ink/ink2197.xml"/><Relationship Id="rId217" Type="http://schemas.openxmlformats.org/officeDocument/2006/relationships/image" Target="../media/image299.png"/><Relationship Id="rId6" Type="http://schemas.openxmlformats.org/officeDocument/2006/relationships/customXml" Target="../ink/ink2109.xml"/><Relationship Id="rId238" Type="http://schemas.openxmlformats.org/officeDocument/2006/relationships/customXml" Target="../ink/ink2225.xml"/><Relationship Id="rId23" Type="http://schemas.openxmlformats.org/officeDocument/2006/relationships/image" Target="../media/image228.png"/><Relationship Id="rId119" Type="http://schemas.openxmlformats.org/officeDocument/2006/relationships/image" Target="../media/image250.png"/><Relationship Id="rId44" Type="http://schemas.openxmlformats.org/officeDocument/2006/relationships/customXml" Target="../ink/ink2128.xml"/><Relationship Id="rId65" Type="http://schemas.openxmlformats.org/officeDocument/2006/relationships/image" Target="../media/image218.png"/><Relationship Id="rId86" Type="http://schemas.openxmlformats.org/officeDocument/2006/relationships/customXml" Target="../ink/ink2149.xml"/><Relationship Id="rId130" Type="http://schemas.openxmlformats.org/officeDocument/2006/relationships/customXml" Target="../ink/ink2171.xml"/><Relationship Id="rId151" Type="http://schemas.openxmlformats.org/officeDocument/2006/relationships/image" Target="../media/image266.png"/><Relationship Id="rId172" Type="http://schemas.openxmlformats.org/officeDocument/2006/relationships/customXml" Target="../ink/ink2192.xml"/><Relationship Id="rId193" Type="http://schemas.openxmlformats.org/officeDocument/2006/relationships/image" Target="../media/image287.png"/><Relationship Id="rId207" Type="http://schemas.openxmlformats.org/officeDocument/2006/relationships/image" Target="../media/image294.png"/><Relationship Id="rId228" Type="http://schemas.openxmlformats.org/officeDocument/2006/relationships/customXml" Target="../ink/ink2220.xml"/><Relationship Id="rId249" Type="http://schemas.openxmlformats.org/officeDocument/2006/relationships/image" Target="../media/image314.png"/><Relationship Id="rId13" Type="http://schemas.openxmlformats.org/officeDocument/2006/relationships/image" Target="../media/image196.png"/><Relationship Id="rId109" Type="http://schemas.openxmlformats.org/officeDocument/2006/relationships/image" Target="../media/image245.png"/><Relationship Id="rId34" Type="http://schemas.openxmlformats.org/officeDocument/2006/relationships/customXml" Target="../ink/ink2123.xml"/><Relationship Id="rId55" Type="http://schemas.openxmlformats.org/officeDocument/2006/relationships/image" Target="../media/image213.png"/><Relationship Id="rId76" Type="http://schemas.openxmlformats.org/officeDocument/2006/relationships/customXml" Target="../ink/ink2144.xml"/><Relationship Id="rId97" Type="http://schemas.openxmlformats.org/officeDocument/2006/relationships/image" Target="../media/image239.png"/><Relationship Id="rId120" Type="http://schemas.openxmlformats.org/officeDocument/2006/relationships/customXml" Target="../ink/ink2166.xml"/><Relationship Id="rId141" Type="http://schemas.openxmlformats.org/officeDocument/2006/relationships/image" Target="../media/image261.png"/><Relationship Id="rId7" Type="http://schemas.openxmlformats.org/officeDocument/2006/relationships/image" Target="../media/image192.png"/><Relationship Id="rId162" Type="http://schemas.openxmlformats.org/officeDocument/2006/relationships/customXml" Target="../ink/ink2187.xml"/><Relationship Id="rId183" Type="http://schemas.openxmlformats.org/officeDocument/2006/relationships/image" Target="../media/image282.png"/><Relationship Id="rId218" Type="http://schemas.openxmlformats.org/officeDocument/2006/relationships/customXml" Target="../ink/ink2215.xml"/><Relationship Id="rId239" Type="http://schemas.openxmlformats.org/officeDocument/2006/relationships/image" Target="../media/image309.png"/><Relationship Id="rId250" Type="http://schemas.openxmlformats.org/officeDocument/2006/relationships/customXml" Target="../ink/ink2231.xml"/><Relationship Id="rId24" Type="http://schemas.openxmlformats.org/officeDocument/2006/relationships/customXml" Target="../ink/ink2118.xml"/><Relationship Id="rId45" Type="http://schemas.openxmlformats.org/officeDocument/2006/relationships/image" Target="../media/image208.png"/><Relationship Id="rId66" Type="http://schemas.openxmlformats.org/officeDocument/2006/relationships/customXml" Target="../ink/ink2139.xml"/><Relationship Id="rId87" Type="http://schemas.openxmlformats.org/officeDocument/2006/relationships/image" Target="../media/image234.png"/><Relationship Id="rId110" Type="http://schemas.openxmlformats.org/officeDocument/2006/relationships/customXml" Target="../ink/ink2161.xml"/><Relationship Id="rId131" Type="http://schemas.openxmlformats.org/officeDocument/2006/relationships/image" Target="../media/image256.png"/><Relationship Id="rId152" Type="http://schemas.openxmlformats.org/officeDocument/2006/relationships/customXml" Target="../ink/ink2182.xml"/><Relationship Id="rId173" Type="http://schemas.openxmlformats.org/officeDocument/2006/relationships/image" Target="../media/image277.png"/><Relationship Id="rId194" Type="http://schemas.openxmlformats.org/officeDocument/2006/relationships/customXml" Target="../ink/ink2203.xml"/><Relationship Id="rId208" Type="http://schemas.openxmlformats.org/officeDocument/2006/relationships/customXml" Target="../ink/ink2210.xml"/><Relationship Id="rId229" Type="http://schemas.openxmlformats.org/officeDocument/2006/relationships/image" Target="../media/image304.png"/><Relationship Id="rId240" Type="http://schemas.openxmlformats.org/officeDocument/2006/relationships/customXml" Target="../ink/ink2226.xml"/><Relationship Id="rId14" Type="http://schemas.openxmlformats.org/officeDocument/2006/relationships/customXml" Target="../ink/ink2113.xml"/><Relationship Id="rId35" Type="http://schemas.openxmlformats.org/officeDocument/2006/relationships/image" Target="../media/image203.png"/><Relationship Id="rId56" Type="http://schemas.openxmlformats.org/officeDocument/2006/relationships/customXml" Target="../ink/ink2134.xml"/><Relationship Id="rId77" Type="http://schemas.openxmlformats.org/officeDocument/2006/relationships/image" Target="../media/image226.png"/><Relationship Id="rId100" Type="http://schemas.openxmlformats.org/officeDocument/2006/relationships/customXml" Target="../ink/ink2156.xml"/><Relationship Id="rId8" Type="http://schemas.openxmlformats.org/officeDocument/2006/relationships/customXml" Target="../ink/ink2110.xml"/><Relationship Id="rId98" Type="http://schemas.openxmlformats.org/officeDocument/2006/relationships/customXml" Target="../ink/ink2155.xml"/><Relationship Id="rId121" Type="http://schemas.openxmlformats.org/officeDocument/2006/relationships/image" Target="../media/image251.png"/><Relationship Id="rId142" Type="http://schemas.openxmlformats.org/officeDocument/2006/relationships/customXml" Target="../ink/ink2177.xml"/><Relationship Id="rId163" Type="http://schemas.openxmlformats.org/officeDocument/2006/relationships/image" Target="../media/image272.png"/><Relationship Id="rId184" Type="http://schemas.openxmlformats.org/officeDocument/2006/relationships/customXml" Target="../ink/ink2198.xml"/><Relationship Id="rId219" Type="http://schemas.openxmlformats.org/officeDocument/2006/relationships/image" Target="../media/image300.png"/><Relationship Id="rId230" Type="http://schemas.openxmlformats.org/officeDocument/2006/relationships/customXml" Target="../ink/ink2221.xml"/><Relationship Id="rId251" Type="http://schemas.openxmlformats.org/officeDocument/2006/relationships/image" Target="../media/image315.png"/><Relationship Id="rId25" Type="http://schemas.openxmlformats.org/officeDocument/2006/relationships/image" Target="../media/image229.png"/><Relationship Id="rId46" Type="http://schemas.openxmlformats.org/officeDocument/2006/relationships/customXml" Target="../ink/ink2129.xml"/><Relationship Id="rId67" Type="http://schemas.openxmlformats.org/officeDocument/2006/relationships/image" Target="../media/image221.png"/><Relationship Id="rId88" Type="http://schemas.openxmlformats.org/officeDocument/2006/relationships/customXml" Target="../ink/ink2150.xml"/><Relationship Id="rId111" Type="http://schemas.openxmlformats.org/officeDocument/2006/relationships/image" Target="../media/image246.png"/><Relationship Id="rId132" Type="http://schemas.openxmlformats.org/officeDocument/2006/relationships/customXml" Target="../ink/ink2172.xml"/><Relationship Id="rId153" Type="http://schemas.openxmlformats.org/officeDocument/2006/relationships/image" Target="../media/image267.png"/><Relationship Id="rId174" Type="http://schemas.openxmlformats.org/officeDocument/2006/relationships/customXml" Target="../ink/ink2193.xml"/><Relationship Id="rId195" Type="http://schemas.openxmlformats.org/officeDocument/2006/relationships/image" Target="../media/image288.png"/><Relationship Id="rId209" Type="http://schemas.openxmlformats.org/officeDocument/2006/relationships/image" Target="../media/image295.png"/><Relationship Id="rId220" Type="http://schemas.openxmlformats.org/officeDocument/2006/relationships/customXml" Target="../ink/ink2216.xml"/><Relationship Id="rId241" Type="http://schemas.openxmlformats.org/officeDocument/2006/relationships/image" Target="../media/image310.png"/><Relationship Id="rId15" Type="http://schemas.openxmlformats.org/officeDocument/2006/relationships/image" Target="../media/image197.png"/><Relationship Id="rId36" Type="http://schemas.openxmlformats.org/officeDocument/2006/relationships/customXml" Target="../ink/ink2124.xml"/><Relationship Id="rId57" Type="http://schemas.openxmlformats.org/officeDocument/2006/relationships/image" Target="../media/image214.png"/><Relationship Id="rId78" Type="http://schemas.openxmlformats.org/officeDocument/2006/relationships/customXml" Target="../ink/ink2145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2167.xml"/><Relationship Id="rId143" Type="http://schemas.openxmlformats.org/officeDocument/2006/relationships/image" Target="../media/image262.png"/><Relationship Id="rId164" Type="http://schemas.openxmlformats.org/officeDocument/2006/relationships/customXml" Target="../ink/ink2188.xml"/><Relationship Id="rId185" Type="http://schemas.openxmlformats.org/officeDocument/2006/relationships/image" Target="../media/image283.png"/><Relationship Id="rId9" Type="http://schemas.openxmlformats.org/officeDocument/2006/relationships/image" Target="../media/image193.png"/><Relationship Id="rId210" Type="http://schemas.openxmlformats.org/officeDocument/2006/relationships/customXml" Target="../ink/ink2211.xml"/><Relationship Id="rId26" Type="http://schemas.openxmlformats.org/officeDocument/2006/relationships/customXml" Target="../ink/ink2119.xml"/><Relationship Id="rId231" Type="http://schemas.openxmlformats.org/officeDocument/2006/relationships/image" Target="../media/image305.png"/><Relationship Id="rId252" Type="http://schemas.openxmlformats.org/officeDocument/2006/relationships/customXml" Target="../ink/ink2232.xml"/><Relationship Id="rId47" Type="http://schemas.openxmlformats.org/officeDocument/2006/relationships/image" Target="../media/image209.png"/><Relationship Id="rId68" Type="http://schemas.openxmlformats.org/officeDocument/2006/relationships/customXml" Target="../ink/ink2140.xml"/><Relationship Id="rId89" Type="http://schemas.openxmlformats.org/officeDocument/2006/relationships/image" Target="../media/image235.png"/><Relationship Id="rId112" Type="http://schemas.openxmlformats.org/officeDocument/2006/relationships/customXml" Target="../ink/ink2162.xml"/><Relationship Id="rId133" Type="http://schemas.openxmlformats.org/officeDocument/2006/relationships/image" Target="../media/image257.png"/><Relationship Id="rId154" Type="http://schemas.openxmlformats.org/officeDocument/2006/relationships/customXml" Target="../ink/ink2183.xml"/><Relationship Id="rId175" Type="http://schemas.openxmlformats.org/officeDocument/2006/relationships/image" Target="../media/image278.png"/><Relationship Id="rId196" Type="http://schemas.openxmlformats.org/officeDocument/2006/relationships/customXml" Target="../ink/ink2204.xml"/><Relationship Id="rId200" Type="http://schemas.openxmlformats.org/officeDocument/2006/relationships/customXml" Target="../ink/ink2206.xml"/><Relationship Id="rId16" Type="http://schemas.openxmlformats.org/officeDocument/2006/relationships/customXml" Target="../ink/ink2114.xml"/><Relationship Id="rId221" Type="http://schemas.openxmlformats.org/officeDocument/2006/relationships/image" Target="../media/image301.png"/><Relationship Id="rId242" Type="http://schemas.openxmlformats.org/officeDocument/2006/relationships/customXml" Target="../ink/ink2227.xml"/><Relationship Id="rId37" Type="http://schemas.openxmlformats.org/officeDocument/2006/relationships/image" Target="../media/image204.png"/><Relationship Id="rId58" Type="http://schemas.openxmlformats.org/officeDocument/2006/relationships/customXml" Target="../ink/ink2135.xml"/><Relationship Id="rId79" Type="http://schemas.openxmlformats.org/officeDocument/2006/relationships/image" Target="../media/image230.png"/><Relationship Id="rId102" Type="http://schemas.openxmlformats.org/officeDocument/2006/relationships/customXml" Target="../ink/ink2157.xml"/><Relationship Id="rId123" Type="http://schemas.openxmlformats.org/officeDocument/2006/relationships/image" Target="../media/image252.png"/><Relationship Id="rId144" Type="http://schemas.openxmlformats.org/officeDocument/2006/relationships/customXml" Target="../ink/ink2178.xml"/><Relationship Id="rId90" Type="http://schemas.openxmlformats.org/officeDocument/2006/relationships/customXml" Target="../ink/ink2151.xml"/><Relationship Id="rId165" Type="http://schemas.openxmlformats.org/officeDocument/2006/relationships/image" Target="../media/image273.png"/><Relationship Id="rId186" Type="http://schemas.openxmlformats.org/officeDocument/2006/relationships/customXml" Target="../ink/ink2199.xml"/><Relationship Id="rId211" Type="http://schemas.openxmlformats.org/officeDocument/2006/relationships/image" Target="../media/image296.png"/><Relationship Id="rId232" Type="http://schemas.openxmlformats.org/officeDocument/2006/relationships/customXml" Target="../ink/ink2222.xml"/><Relationship Id="rId253" Type="http://schemas.openxmlformats.org/officeDocument/2006/relationships/image" Target="../media/image316.png"/><Relationship Id="rId27" Type="http://schemas.openxmlformats.org/officeDocument/2006/relationships/image" Target="../media/image195.png"/><Relationship Id="rId48" Type="http://schemas.openxmlformats.org/officeDocument/2006/relationships/customXml" Target="../ink/ink2130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2173.xml"/><Relationship Id="rId80" Type="http://schemas.openxmlformats.org/officeDocument/2006/relationships/customXml" Target="../ink/ink2146.xml"/><Relationship Id="rId155" Type="http://schemas.openxmlformats.org/officeDocument/2006/relationships/image" Target="../media/image268.png"/><Relationship Id="rId176" Type="http://schemas.openxmlformats.org/officeDocument/2006/relationships/customXml" Target="../ink/ink2194.xml"/><Relationship Id="rId197" Type="http://schemas.openxmlformats.org/officeDocument/2006/relationships/image" Target="../media/image289.png"/><Relationship Id="rId201" Type="http://schemas.openxmlformats.org/officeDocument/2006/relationships/image" Target="../media/image291.png"/><Relationship Id="rId222" Type="http://schemas.openxmlformats.org/officeDocument/2006/relationships/customXml" Target="../ink/ink2217.xml"/><Relationship Id="rId243" Type="http://schemas.openxmlformats.org/officeDocument/2006/relationships/image" Target="../media/image311.png"/><Relationship Id="rId17" Type="http://schemas.openxmlformats.org/officeDocument/2006/relationships/image" Target="../media/image198.png"/><Relationship Id="rId38" Type="http://schemas.openxmlformats.org/officeDocument/2006/relationships/customXml" Target="../ink/ink2125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24" Type="http://schemas.openxmlformats.org/officeDocument/2006/relationships/customXml" Target="../ink/ink2168.xml"/><Relationship Id="rId70" Type="http://schemas.openxmlformats.org/officeDocument/2006/relationships/customXml" Target="../ink/ink2141.xml"/><Relationship Id="rId91" Type="http://schemas.openxmlformats.org/officeDocument/2006/relationships/image" Target="../media/image236.png"/><Relationship Id="rId145" Type="http://schemas.openxmlformats.org/officeDocument/2006/relationships/image" Target="../media/image263.png"/><Relationship Id="rId166" Type="http://schemas.openxmlformats.org/officeDocument/2006/relationships/customXml" Target="../ink/ink2189.xml"/><Relationship Id="rId187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212.xml"/><Relationship Id="rId233" Type="http://schemas.openxmlformats.org/officeDocument/2006/relationships/image" Target="../media/image306.png"/><Relationship Id="rId28" Type="http://schemas.openxmlformats.org/officeDocument/2006/relationships/customXml" Target="../ink/ink2120.xml"/><Relationship Id="rId49" Type="http://schemas.openxmlformats.org/officeDocument/2006/relationships/image" Target="../media/image210.png"/><Relationship Id="rId114" Type="http://schemas.openxmlformats.org/officeDocument/2006/relationships/customXml" Target="../ink/ink2163.xml"/><Relationship Id="rId60" Type="http://schemas.openxmlformats.org/officeDocument/2006/relationships/customXml" Target="../ink/ink2136.xml"/><Relationship Id="rId81" Type="http://schemas.openxmlformats.org/officeDocument/2006/relationships/image" Target="../media/image231.png"/><Relationship Id="rId135" Type="http://schemas.openxmlformats.org/officeDocument/2006/relationships/image" Target="../media/image258.png"/><Relationship Id="rId156" Type="http://schemas.openxmlformats.org/officeDocument/2006/relationships/customXml" Target="../ink/ink2184.xml"/><Relationship Id="rId177" Type="http://schemas.openxmlformats.org/officeDocument/2006/relationships/image" Target="../media/image279.png"/><Relationship Id="rId198" Type="http://schemas.openxmlformats.org/officeDocument/2006/relationships/customXml" Target="../ink/ink2205.xml"/><Relationship Id="rId202" Type="http://schemas.openxmlformats.org/officeDocument/2006/relationships/customXml" Target="../ink/ink2207.xml"/><Relationship Id="rId223" Type="http://schemas.openxmlformats.org/officeDocument/2006/relationships/image" Target="../media/image302.png"/><Relationship Id="rId244" Type="http://schemas.openxmlformats.org/officeDocument/2006/relationships/customXml" Target="../ink/ink2228.xml"/><Relationship Id="rId18" Type="http://schemas.openxmlformats.org/officeDocument/2006/relationships/customXml" Target="../ink/ink2115.xml"/><Relationship Id="rId39" Type="http://schemas.openxmlformats.org/officeDocument/2006/relationships/image" Target="../media/image205.png"/><Relationship Id="rId50" Type="http://schemas.openxmlformats.org/officeDocument/2006/relationships/customXml" Target="../ink/ink2131.xml"/><Relationship Id="rId104" Type="http://schemas.openxmlformats.org/officeDocument/2006/relationships/customXml" Target="../ink/ink2158.xml"/><Relationship Id="rId125" Type="http://schemas.openxmlformats.org/officeDocument/2006/relationships/image" Target="../media/image253.png"/><Relationship Id="rId146" Type="http://schemas.openxmlformats.org/officeDocument/2006/relationships/customXml" Target="../ink/ink2179.xml"/><Relationship Id="rId167" Type="http://schemas.openxmlformats.org/officeDocument/2006/relationships/image" Target="../media/image274.png"/><Relationship Id="rId188" Type="http://schemas.openxmlformats.org/officeDocument/2006/relationships/customXml" Target="../ink/ink2200.xml"/><Relationship Id="rId71" Type="http://schemas.openxmlformats.org/officeDocument/2006/relationships/image" Target="../media/image223.png"/><Relationship Id="rId92" Type="http://schemas.openxmlformats.org/officeDocument/2006/relationships/customXml" Target="../ink/ink2152.xml"/><Relationship Id="rId213" Type="http://schemas.openxmlformats.org/officeDocument/2006/relationships/image" Target="../media/image297.png"/><Relationship Id="rId234" Type="http://schemas.openxmlformats.org/officeDocument/2006/relationships/customXml" Target="../ink/ink2223.xml"/><Relationship Id="rId2" Type="http://schemas.openxmlformats.org/officeDocument/2006/relationships/customXml" Target="../ink/ink2107.xml"/><Relationship Id="rId29" Type="http://schemas.openxmlformats.org/officeDocument/2006/relationships/image" Target="../media/image200.png"/><Relationship Id="rId40" Type="http://schemas.openxmlformats.org/officeDocument/2006/relationships/customXml" Target="../ink/ink2126.xml"/><Relationship Id="rId115" Type="http://schemas.openxmlformats.org/officeDocument/2006/relationships/image" Target="../media/image248.png"/><Relationship Id="rId136" Type="http://schemas.openxmlformats.org/officeDocument/2006/relationships/customXml" Target="../ink/ink2174.xml"/><Relationship Id="rId157" Type="http://schemas.openxmlformats.org/officeDocument/2006/relationships/image" Target="../media/image269.png"/><Relationship Id="rId178" Type="http://schemas.openxmlformats.org/officeDocument/2006/relationships/customXml" Target="../ink/ink2195.xml"/><Relationship Id="rId61" Type="http://schemas.openxmlformats.org/officeDocument/2006/relationships/image" Target="../media/image216.png"/><Relationship Id="rId82" Type="http://schemas.openxmlformats.org/officeDocument/2006/relationships/customXml" Target="../ink/ink2147.xml"/><Relationship Id="rId199" Type="http://schemas.openxmlformats.org/officeDocument/2006/relationships/image" Target="../media/image290.png"/><Relationship Id="rId203" Type="http://schemas.openxmlformats.org/officeDocument/2006/relationships/image" Target="../media/image292.png"/><Relationship Id="rId19" Type="http://schemas.openxmlformats.org/officeDocument/2006/relationships/image" Target="../media/image199.png"/><Relationship Id="rId224" Type="http://schemas.openxmlformats.org/officeDocument/2006/relationships/customXml" Target="../ink/ink2218.xml"/><Relationship Id="rId245" Type="http://schemas.openxmlformats.org/officeDocument/2006/relationships/image" Target="../media/image312.png"/><Relationship Id="rId30" Type="http://schemas.openxmlformats.org/officeDocument/2006/relationships/customXml" Target="../ink/ink2121.xml"/><Relationship Id="rId105" Type="http://schemas.openxmlformats.org/officeDocument/2006/relationships/image" Target="../media/image243.png"/><Relationship Id="rId126" Type="http://schemas.openxmlformats.org/officeDocument/2006/relationships/customXml" Target="../ink/ink2169.xml"/><Relationship Id="rId147" Type="http://schemas.openxmlformats.org/officeDocument/2006/relationships/image" Target="../media/image264.png"/><Relationship Id="rId168" Type="http://schemas.openxmlformats.org/officeDocument/2006/relationships/customXml" Target="../ink/ink2190.xml"/><Relationship Id="rId51" Type="http://schemas.openxmlformats.org/officeDocument/2006/relationships/image" Target="../media/image211.png"/><Relationship Id="rId72" Type="http://schemas.openxmlformats.org/officeDocument/2006/relationships/customXml" Target="../ink/ink2142.xml"/><Relationship Id="rId93" Type="http://schemas.openxmlformats.org/officeDocument/2006/relationships/image" Target="../media/image237.png"/><Relationship Id="rId189" Type="http://schemas.openxmlformats.org/officeDocument/2006/relationships/image" Target="../media/image285.png"/><Relationship Id="rId3" Type="http://schemas.openxmlformats.org/officeDocument/2006/relationships/image" Target="../media/image190.png"/><Relationship Id="rId214" Type="http://schemas.openxmlformats.org/officeDocument/2006/relationships/customXml" Target="../ink/ink2213.xml"/><Relationship Id="rId235" Type="http://schemas.openxmlformats.org/officeDocument/2006/relationships/image" Target="../media/image307.png"/><Relationship Id="rId116" Type="http://schemas.openxmlformats.org/officeDocument/2006/relationships/customXml" Target="../ink/ink2164.xml"/><Relationship Id="rId137" Type="http://schemas.openxmlformats.org/officeDocument/2006/relationships/image" Target="../media/image259.png"/><Relationship Id="rId158" Type="http://schemas.openxmlformats.org/officeDocument/2006/relationships/customXml" Target="../ink/ink2185.xml"/><Relationship Id="rId20" Type="http://schemas.openxmlformats.org/officeDocument/2006/relationships/customXml" Target="../ink/ink2116.xml"/><Relationship Id="rId41" Type="http://schemas.openxmlformats.org/officeDocument/2006/relationships/image" Target="../media/image206.png"/><Relationship Id="rId62" Type="http://schemas.openxmlformats.org/officeDocument/2006/relationships/customXml" Target="../ink/ink2137.xml"/><Relationship Id="rId83" Type="http://schemas.openxmlformats.org/officeDocument/2006/relationships/image" Target="../media/image232.png"/><Relationship Id="rId179" Type="http://schemas.openxmlformats.org/officeDocument/2006/relationships/image" Target="../media/image280.png"/><Relationship Id="rId190" Type="http://schemas.openxmlformats.org/officeDocument/2006/relationships/customXml" Target="../ink/ink2201.xml"/><Relationship Id="rId204" Type="http://schemas.openxmlformats.org/officeDocument/2006/relationships/customXml" Target="../ink/ink2208.xml"/><Relationship Id="rId225" Type="http://schemas.openxmlformats.org/officeDocument/2006/relationships/image" Target="../media/image303.png"/><Relationship Id="rId246" Type="http://schemas.openxmlformats.org/officeDocument/2006/relationships/customXml" Target="../ink/ink2229.xml"/><Relationship Id="rId106" Type="http://schemas.openxmlformats.org/officeDocument/2006/relationships/customXml" Target="../ink/ink2159.xml"/><Relationship Id="rId127" Type="http://schemas.openxmlformats.org/officeDocument/2006/relationships/image" Target="../media/image254.png"/><Relationship Id="rId10" Type="http://schemas.openxmlformats.org/officeDocument/2006/relationships/customXml" Target="../ink/ink2111.xml"/><Relationship Id="rId31" Type="http://schemas.openxmlformats.org/officeDocument/2006/relationships/image" Target="../media/image201.png"/><Relationship Id="rId52" Type="http://schemas.openxmlformats.org/officeDocument/2006/relationships/customXml" Target="../ink/ink2132.xml"/><Relationship Id="rId73" Type="http://schemas.openxmlformats.org/officeDocument/2006/relationships/image" Target="../media/image224.png"/><Relationship Id="rId94" Type="http://schemas.openxmlformats.org/officeDocument/2006/relationships/customXml" Target="../ink/ink2153.xml"/><Relationship Id="rId148" Type="http://schemas.openxmlformats.org/officeDocument/2006/relationships/customXml" Target="../ink/ink2180.xml"/><Relationship Id="rId169" Type="http://schemas.openxmlformats.org/officeDocument/2006/relationships/image" Target="../media/image275.png"/><Relationship Id="rId4" Type="http://schemas.openxmlformats.org/officeDocument/2006/relationships/customXml" Target="../ink/ink2108.xml"/><Relationship Id="rId180" Type="http://schemas.openxmlformats.org/officeDocument/2006/relationships/customXml" Target="../ink/ink2196.xml"/><Relationship Id="rId215" Type="http://schemas.openxmlformats.org/officeDocument/2006/relationships/image" Target="../media/image298.png"/><Relationship Id="rId236" Type="http://schemas.openxmlformats.org/officeDocument/2006/relationships/customXml" Target="../ink/ink2224.xml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63" Type="http://schemas.openxmlformats.org/officeDocument/2006/relationships/image" Target="../media/image217.png"/><Relationship Id="rId159" Type="http://schemas.openxmlformats.org/officeDocument/2006/relationships/image" Target="../media/image270.png"/><Relationship Id="rId170" Type="http://schemas.openxmlformats.org/officeDocument/2006/relationships/customXml" Target="../ink/ink2317.xml"/><Relationship Id="rId226" Type="http://schemas.openxmlformats.org/officeDocument/2006/relationships/customXml" Target="../ink/ink2345.xml"/><Relationship Id="rId268" Type="http://schemas.openxmlformats.org/officeDocument/2006/relationships/customXml" Target="../ink/ink2366.xml"/><Relationship Id="rId32" Type="http://schemas.openxmlformats.org/officeDocument/2006/relationships/customXml" Target="../ink/ink2248.xml"/><Relationship Id="rId74" Type="http://schemas.openxmlformats.org/officeDocument/2006/relationships/customXml" Target="../ink/ink2269.xml"/><Relationship Id="rId128" Type="http://schemas.openxmlformats.org/officeDocument/2006/relationships/customXml" Target="../ink/ink2296.xml"/><Relationship Id="rId5" Type="http://schemas.openxmlformats.org/officeDocument/2006/relationships/image" Target="../media/image191.png"/><Relationship Id="rId181" Type="http://schemas.openxmlformats.org/officeDocument/2006/relationships/image" Target="../media/image281.png"/><Relationship Id="rId237" Type="http://schemas.openxmlformats.org/officeDocument/2006/relationships/image" Target="../media/image308.png"/><Relationship Id="rId258" Type="http://schemas.openxmlformats.org/officeDocument/2006/relationships/customXml" Target="../ink/ink2361.xml"/><Relationship Id="rId22" Type="http://schemas.openxmlformats.org/officeDocument/2006/relationships/customXml" Target="../ink/ink2243.xml"/><Relationship Id="rId43" Type="http://schemas.openxmlformats.org/officeDocument/2006/relationships/image" Target="../media/image207.png"/><Relationship Id="rId64" Type="http://schemas.openxmlformats.org/officeDocument/2006/relationships/customXml" Target="../ink/ink2264.xml"/><Relationship Id="rId118" Type="http://schemas.openxmlformats.org/officeDocument/2006/relationships/customXml" Target="../ink/ink2291.xml"/><Relationship Id="rId139" Type="http://schemas.openxmlformats.org/officeDocument/2006/relationships/image" Target="../media/image260.png"/><Relationship Id="rId85" Type="http://schemas.openxmlformats.org/officeDocument/2006/relationships/image" Target="../media/image233.png"/><Relationship Id="rId150" Type="http://schemas.openxmlformats.org/officeDocument/2006/relationships/customXml" Target="../ink/ink2307.xml"/><Relationship Id="rId171" Type="http://schemas.openxmlformats.org/officeDocument/2006/relationships/image" Target="../media/image276.png"/><Relationship Id="rId192" Type="http://schemas.openxmlformats.org/officeDocument/2006/relationships/customXml" Target="../ink/ink2328.xml"/><Relationship Id="rId206" Type="http://schemas.openxmlformats.org/officeDocument/2006/relationships/customXml" Target="../ink/ink2335.xml"/><Relationship Id="rId227" Type="http://schemas.openxmlformats.org/officeDocument/2006/relationships/image" Target="../media/image30.png"/><Relationship Id="rId248" Type="http://schemas.openxmlformats.org/officeDocument/2006/relationships/customXml" Target="../ink/ink2356.xml"/><Relationship Id="rId269" Type="http://schemas.openxmlformats.org/officeDocument/2006/relationships/image" Target="../media/image324.png"/><Relationship Id="rId12" Type="http://schemas.openxmlformats.org/officeDocument/2006/relationships/customXml" Target="../ink/ink2238.xml"/><Relationship Id="rId33" Type="http://schemas.openxmlformats.org/officeDocument/2006/relationships/image" Target="../media/image202.png"/><Relationship Id="rId108" Type="http://schemas.openxmlformats.org/officeDocument/2006/relationships/customXml" Target="../ink/ink2286.xml"/><Relationship Id="rId129" Type="http://schemas.openxmlformats.org/officeDocument/2006/relationships/image" Target="../media/image255.png"/><Relationship Id="rId54" Type="http://schemas.openxmlformats.org/officeDocument/2006/relationships/customXml" Target="../ink/ink2259.xml"/><Relationship Id="rId75" Type="http://schemas.openxmlformats.org/officeDocument/2006/relationships/image" Target="../media/image225.png"/><Relationship Id="rId96" Type="http://schemas.openxmlformats.org/officeDocument/2006/relationships/customXml" Target="../ink/ink2280.xml"/><Relationship Id="rId140" Type="http://schemas.openxmlformats.org/officeDocument/2006/relationships/customXml" Target="../ink/ink2302.xml"/><Relationship Id="rId161" Type="http://schemas.openxmlformats.org/officeDocument/2006/relationships/image" Target="../media/image271.png"/><Relationship Id="rId182" Type="http://schemas.openxmlformats.org/officeDocument/2006/relationships/customXml" Target="../ink/ink2323.xml"/><Relationship Id="rId217" Type="http://schemas.openxmlformats.org/officeDocument/2006/relationships/image" Target="../media/image299.png"/><Relationship Id="rId6" Type="http://schemas.openxmlformats.org/officeDocument/2006/relationships/customXml" Target="../ink/ink2235.xml"/><Relationship Id="rId238" Type="http://schemas.openxmlformats.org/officeDocument/2006/relationships/customXml" Target="../ink/ink2351.xml"/><Relationship Id="rId259" Type="http://schemas.openxmlformats.org/officeDocument/2006/relationships/image" Target="../media/image319.png"/><Relationship Id="rId23" Type="http://schemas.openxmlformats.org/officeDocument/2006/relationships/image" Target="../media/image228.png"/><Relationship Id="rId119" Type="http://schemas.openxmlformats.org/officeDocument/2006/relationships/image" Target="../media/image250.png"/><Relationship Id="rId270" Type="http://schemas.openxmlformats.org/officeDocument/2006/relationships/customXml" Target="../ink/ink2367.xml"/><Relationship Id="rId44" Type="http://schemas.openxmlformats.org/officeDocument/2006/relationships/customXml" Target="../ink/ink2254.xml"/><Relationship Id="rId65" Type="http://schemas.openxmlformats.org/officeDocument/2006/relationships/image" Target="../media/image218.png"/><Relationship Id="rId86" Type="http://schemas.openxmlformats.org/officeDocument/2006/relationships/customXml" Target="../ink/ink2275.xml"/><Relationship Id="rId130" Type="http://schemas.openxmlformats.org/officeDocument/2006/relationships/customXml" Target="../ink/ink2297.xml"/><Relationship Id="rId151" Type="http://schemas.openxmlformats.org/officeDocument/2006/relationships/image" Target="../media/image266.png"/><Relationship Id="rId172" Type="http://schemas.openxmlformats.org/officeDocument/2006/relationships/customXml" Target="../ink/ink2318.xml"/><Relationship Id="rId193" Type="http://schemas.openxmlformats.org/officeDocument/2006/relationships/image" Target="../media/image287.png"/><Relationship Id="rId207" Type="http://schemas.openxmlformats.org/officeDocument/2006/relationships/image" Target="../media/image294.png"/><Relationship Id="rId228" Type="http://schemas.openxmlformats.org/officeDocument/2006/relationships/customXml" Target="../ink/ink2346.xml"/><Relationship Id="rId249" Type="http://schemas.openxmlformats.org/officeDocument/2006/relationships/image" Target="../media/image314.png"/><Relationship Id="rId13" Type="http://schemas.openxmlformats.org/officeDocument/2006/relationships/image" Target="../media/image196.png"/><Relationship Id="rId109" Type="http://schemas.openxmlformats.org/officeDocument/2006/relationships/image" Target="../media/image245.png"/><Relationship Id="rId260" Type="http://schemas.openxmlformats.org/officeDocument/2006/relationships/customXml" Target="../ink/ink2362.xml"/><Relationship Id="rId34" Type="http://schemas.openxmlformats.org/officeDocument/2006/relationships/customXml" Target="../ink/ink2249.xml"/><Relationship Id="rId55" Type="http://schemas.openxmlformats.org/officeDocument/2006/relationships/image" Target="../media/image213.png"/><Relationship Id="rId76" Type="http://schemas.openxmlformats.org/officeDocument/2006/relationships/customXml" Target="../ink/ink2270.xml"/><Relationship Id="rId97" Type="http://schemas.openxmlformats.org/officeDocument/2006/relationships/image" Target="../media/image239.png"/><Relationship Id="rId120" Type="http://schemas.openxmlformats.org/officeDocument/2006/relationships/customXml" Target="../ink/ink2292.xml"/><Relationship Id="rId141" Type="http://schemas.openxmlformats.org/officeDocument/2006/relationships/image" Target="../media/image261.png"/><Relationship Id="rId7" Type="http://schemas.openxmlformats.org/officeDocument/2006/relationships/image" Target="../media/image192.png"/><Relationship Id="rId162" Type="http://schemas.openxmlformats.org/officeDocument/2006/relationships/customXml" Target="../ink/ink2313.xml"/><Relationship Id="rId183" Type="http://schemas.openxmlformats.org/officeDocument/2006/relationships/image" Target="../media/image282.png"/><Relationship Id="rId218" Type="http://schemas.openxmlformats.org/officeDocument/2006/relationships/customXml" Target="../ink/ink2341.xml"/><Relationship Id="rId239" Type="http://schemas.openxmlformats.org/officeDocument/2006/relationships/image" Target="../media/image309.png"/><Relationship Id="rId250" Type="http://schemas.openxmlformats.org/officeDocument/2006/relationships/customXml" Target="../ink/ink2357.xml"/><Relationship Id="rId271" Type="http://schemas.openxmlformats.org/officeDocument/2006/relationships/image" Target="../media/image325.png"/><Relationship Id="rId24" Type="http://schemas.openxmlformats.org/officeDocument/2006/relationships/customXml" Target="../ink/ink2244.xml"/><Relationship Id="rId45" Type="http://schemas.openxmlformats.org/officeDocument/2006/relationships/image" Target="../media/image208.png"/><Relationship Id="rId66" Type="http://schemas.openxmlformats.org/officeDocument/2006/relationships/customXml" Target="../ink/ink2265.xml"/><Relationship Id="rId87" Type="http://schemas.openxmlformats.org/officeDocument/2006/relationships/image" Target="../media/image234.png"/><Relationship Id="rId110" Type="http://schemas.openxmlformats.org/officeDocument/2006/relationships/customXml" Target="../ink/ink2287.xml"/><Relationship Id="rId131" Type="http://schemas.openxmlformats.org/officeDocument/2006/relationships/image" Target="../media/image256.png"/><Relationship Id="rId152" Type="http://schemas.openxmlformats.org/officeDocument/2006/relationships/customXml" Target="../ink/ink2308.xml"/><Relationship Id="rId173" Type="http://schemas.openxmlformats.org/officeDocument/2006/relationships/image" Target="../media/image277.png"/><Relationship Id="rId194" Type="http://schemas.openxmlformats.org/officeDocument/2006/relationships/customXml" Target="../ink/ink2329.xml"/><Relationship Id="rId208" Type="http://schemas.openxmlformats.org/officeDocument/2006/relationships/customXml" Target="../ink/ink2336.xml"/><Relationship Id="rId229" Type="http://schemas.openxmlformats.org/officeDocument/2006/relationships/image" Target="../media/image304.png"/><Relationship Id="rId240" Type="http://schemas.openxmlformats.org/officeDocument/2006/relationships/customXml" Target="../ink/ink2352.xml"/><Relationship Id="rId261" Type="http://schemas.openxmlformats.org/officeDocument/2006/relationships/image" Target="../media/image320.png"/><Relationship Id="rId14" Type="http://schemas.openxmlformats.org/officeDocument/2006/relationships/customXml" Target="../ink/ink2239.xml"/><Relationship Id="rId35" Type="http://schemas.openxmlformats.org/officeDocument/2006/relationships/image" Target="../media/image203.png"/><Relationship Id="rId56" Type="http://schemas.openxmlformats.org/officeDocument/2006/relationships/customXml" Target="../ink/ink2260.xml"/><Relationship Id="rId77" Type="http://schemas.openxmlformats.org/officeDocument/2006/relationships/image" Target="../media/image226.png"/><Relationship Id="rId100" Type="http://schemas.openxmlformats.org/officeDocument/2006/relationships/customXml" Target="../ink/ink2282.xml"/><Relationship Id="rId8" Type="http://schemas.openxmlformats.org/officeDocument/2006/relationships/customXml" Target="../ink/ink2236.xml"/><Relationship Id="rId98" Type="http://schemas.openxmlformats.org/officeDocument/2006/relationships/customXml" Target="../ink/ink2281.xml"/><Relationship Id="rId121" Type="http://schemas.openxmlformats.org/officeDocument/2006/relationships/image" Target="../media/image251.png"/><Relationship Id="rId142" Type="http://schemas.openxmlformats.org/officeDocument/2006/relationships/customXml" Target="../ink/ink2303.xml"/><Relationship Id="rId163" Type="http://schemas.openxmlformats.org/officeDocument/2006/relationships/image" Target="../media/image272.png"/><Relationship Id="rId184" Type="http://schemas.openxmlformats.org/officeDocument/2006/relationships/customXml" Target="../ink/ink2324.xml"/><Relationship Id="rId219" Type="http://schemas.openxmlformats.org/officeDocument/2006/relationships/image" Target="../media/image300.png"/><Relationship Id="rId230" Type="http://schemas.openxmlformats.org/officeDocument/2006/relationships/customXml" Target="../ink/ink2347.xml"/><Relationship Id="rId251" Type="http://schemas.openxmlformats.org/officeDocument/2006/relationships/image" Target="../media/image315.png"/><Relationship Id="rId25" Type="http://schemas.openxmlformats.org/officeDocument/2006/relationships/image" Target="../media/image229.png"/><Relationship Id="rId46" Type="http://schemas.openxmlformats.org/officeDocument/2006/relationships/customXml" Target="../ink/ink2255.xml"/><Relationship Id="rId67" Type="http://schemas.openxmlformats.org/officeDocument/2006/relationships/image" Target="../media/image221.png"/><Relationship Id="rId272" Type="http://schemas.openxmlformats.org/officeDocument/2006/relationships/customXml" Target="../ink/ink2368.xml"/><Relationship Id="rId88" Type="http://schemas.openxmlformats.org/officeDocument/2006/relationships/customXml" Target="../ink/ink2276.xml"/><Relationship Id="rId111" Type="http://schemas.openxmlformats.org/officeDocument/2006/relationships/image" Target="../media/image246.png"/><Relationship Id="rId132" Type="http://schemas.openxmlformats.org/officeDocument/2006/relationships/customXml" Target="../ink/ink2298.xml"/><Relationship Id="rId153" Type="http://schemas.openxmlformats.org/officeDocument/2006/relationships/image" Target="../media/image267.png"/><Relationship Id="rId174" Type="http://schemas.openxmlformats.org/officeDocument/2006/relationships/customXml" Target="../ink/ink2319.xml"/><Relationship Id="rId195" Type="http://schemas.openxmlformats.org/officeDocument/2006/relationships/image" Target="../media/image288.png"/><Relationship Id="rId209" Type="http://schemas.openxmlformats.org/officeDocument/2006/relationships/image" Target="../media/image295.png"/><Relationship Id="rId220" Type="http://schemas.openxmlformats.org/officeDocument/2006/relationships/customXml" Target="../ink/ink2342.xml"/><Relationship Id="rId241" Type="http://schemas.openxmlformats.org/officeDocument/2006/relationships/image" Target="../media/image310.png"/><Relationship Id="rId15" Type="http://schemas.openxmlformats.org/officeDocument/2006/relationships/image" Target="../media/image197.png"/><Relationship Id="rId36" Type="http://schemas.openxmlformats.org/officeDocument/2006/relationships/customXml" Target="../ink/ink2250.xml"/><Relationship Id="rId57" Type="http://schemas.openxmlformats.org/officeDocument/2006/relationships/image" Target="../media/image214.png"/><Relationship Id="rId262" Type="http://schemas.openxmlformats.org/officeDocument/2006/relationships/customXml" Target="../ink/ink2363.xml"/><Relationship Id="rId78" Type="http://schemas.openxmlformats.org/officeDocument/2006/relationships/customXml" Target="../ink/ink2271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2293.xml"/><Relationship Id="rId143" Type="http://schemas.openxmlformats.org/officeDocument/2006/relationships/image" Target="../media/image262.png"/><Relationship Id="rId164" Type="http://schemas.openxmlformats.org/officeDocument/2006/relationships/customXml" Target="../ink/ink2314.xml"/><Relationship Id="rId185" Type="http://schemas.openxmlformats.org/officeDocument/2006/relationships/image" Target="../media/image283.png"/><Relationship Id="rId9" Type="http://schemas.openxmlformats.org/officeDocument/2006/relationships/image" Target="../media/image193.png"/><Relationship Id="rId210" Type="http://schemas.openxmlformats.org/officeDocument/2006/relationships/customXml" Target="../ink/ink2337.xml"/><Relationship Id="rId26" Type="http://schemas.openxmlformats.org/officeDocument/2006/relationships/customXml" Target="../ink/ink2245.xml"/><Relationship Id="rId231" Type="http://schemas.openxmlformats.org/officeDocument/2006/relationships/image" Target="../media/image305.png"/><Relationship Id="rId252" Type="http://schemas.openxmlformats.org/officeDocument/2006/relationships/customXml" Target="../ink/ink2358.xml"/><Relationship Id="rId273" Type="http://schemas.openxmlformats.org/officeDocument/2006/relationships/image" Target="../media/image326.png"/><Relationship Id="rId47" Type="http://schemas.openxmlformats.org/officeDocument/2006/relationships/image" Target="../media/image209.png"/><Relationship Id="rId68" Type="http://schemas.openxmlformats.org/officeDocument/2006/relationships/customXml" Target="../ink/ink2266.xml"/><Relationship Id="rId89" Type="http://schemas.openxmlformats.org/officeDocument/2006/relationships/image" Target="../media/image235.png"/><Relationship Id="rId112" Type="http://schemas.openxmlformats.org/officeDocument/2006/relationships/customXml" Target="../ink/ink2288.xml"/><Relationship Id="rId133" Type="http://schemas.openxmlformats.org/officeDocument/2006/relationships/image" Target="../media/image257.png"/><Relationship Id="rId154" Type="http://schemas.openxmlformats.org/officeDocument/2006/relationships/customXml" Target="../ink/ink2309.xml"/><Relationship Id="rId175" Type="http://schemas.openxmlformats.org/officeDocument/2006/relationships/image" Target="../media/image278.png"/><Relationship Id="rId196" Type="http://schemas.openxmlformats.org/officeDocument/2006/relationships/customXml" Target="../ink/ink2330.xml"/><Relationship Id="rId200" Type="http://schemas.openxmlformats.org/officeDocument/2006/relationships/customXml" Target="../ink/ink2332.xml"/><Relationship Id="rId16" Type="http://schemas.openxmlformats.org/officeDocument/2006/relationships/customXml" Target="../ink/ink2240.xml"/><Relationship Id="rId221" Type="http://schemas.openxmlformats.org/officeDocument/2006/relationships/image" Target="../media/image301.png"/><Relationship Id="rId242" Type="http://schemas.openxmlformats.org/officeDocument/2006/relationships/customXml" Target="../ink/ink2353.xml"/><Relationship Id="rId263" Type="http://schemas.openxmlformats.org/officeDocument/2006/relationships/image" Target="../media/image321.png"/><Relationship Id="rId37" Type="http://schemas.openxmlformats.org/officeDocument/2006/relationships/image" Target="../media/image204.png"/><Relationship Id="rId58" Type="http://schemas.openxmlformats.org/officeDocument/2006/relationships/customXml" Target="../ink/ink2261.xml"/><Relationship Id="rId79" Type="http://schemas.openxmlformats.org/officeDocument/2006/relationships/image" Target="../media/image230.png"/><Relationship Id="rId102" Type="http://schemas.openxmlformats.org/officeDocument/2006/relationships/customXml" Target="../ink/ink2283.xml"/><Relationship Id="rId123" Type="http://schemas.openxmlformats.org/officeDocument/2006/relationships/image" Target="../media/image252.png"/><Relationship Id="rId144" Type="http://schemas.openxmlformats.org/officeDocument/2006/relationships/customXml" Target="../ink/ink2304.xml"/><Relationship Id="rId90" Type="http://schemas.openxmlformats.org/officeDocument/2006/relationships/customXml" Target="../ink/ink2277.xml"/><Relationship Id="rId165" Type="http://schemas.openxmlformats.org/officeDocument/2006/relationships/image" Target="../media/image273.png"/><Relationship Id="rId186" Type="http://schemas.openxmlformats.org/officeDocument/2006/relationships/customXml" Target="../ink/ink2325.xml"/><Relationship Id="rId211" Type="http://schemas.openxmlformats.org/officeDocument/2006/relationships/image" Target="../media/image296.png"/><Relationship Id="rId232" Type="http://schemas.openxmlformats.org/officeDocument/2006/relationships/customXml" Target="../ink/ink2348.xml"/><Relationship Id="rId253" Type="http://schemas.openxmlformats.org/officeDocument/2006/relationships/image" Target="../media/image316.png"/><Relationship Id="rId274" Type="http://schemas.openxmlformats.org/officeDocument/2006/relationships/customXml" Target="../ink/ink2369.xml"/><Relationship Id="rId27" Type="http://schemas.openxmlformats.org/officeDocument/2006/relationships/image" Target="../media/image195.png"/><Relationship Id="rId48" Type="http://schemas.openxmlformats.org/officeDocument/2006/relationships/customXml" Target="../ink/ink2256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2299.xml"/><Relationship Id="rId80" Type="http://schemas.openxmlformats.org/officeDocument/2006/relationships/customXml" Target="../ink/ink2272.xml"/><Relationship Id="rId155" Type="http://schemas.openxmlformats.org/officeDocument/2006/relationships/image" Target="../media/image268.png"/><Relationship Id="rId176" Type="http://schemas.openxmlformats.org/officeDocument/2006/relationships/customXml" Target="../ink/ink2320.xml"/><Relationship Id="rId197" Type="http://schemas.openxmlformats.org/officeDocument/2006/relationships/image" Target="../media/image289.png"/><Relationship Id="rId201" Type="http://schemas.openxmlformats.org/officeDocument/2006/relationships/image" Target="../media/image291.png"/><Relationship Id="rId222" Type="http://schemas.openxmlformats.org/officeDocument/2006/relationships/customXml" Target="../ink/ink2343.xml"/><Relationship Id="rId243" Type="http://schemas.openxmlformats.org/officeDocument/2006/relationships/image" Target="../media/image311.png"/><Relationship Id="rId264" Type="http://schemas.openxmlformats.org/officeDocument/2006/relationships/customXml" Target="../ink/ink2364.xml"/><Relationship Id="rId17" Type="http://schemas.openxmlformats.org/officeDocument/2006/relationships/image" Target="../media/image198.png"/><Relationship Id="rId38" Type="http://schemas.openxmlformats.org/officeDocument/2006/relationships/customXml" Target="../ink/ink2251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24" Type="http://schemas.openxmlformats.org/officeDocument/2006/relationships/customXml" Target="../ink/ink2294.xml"/><Relationship Id="rId70" Type="http://schemas.openxmlformats.org/officeDocument/2006/relationships/customXml" Target="../ink/ink2267.xml"/><Relationship Id="rId91" Type="http://schemas.openxmlformats.org/officeDocument/2006/relationships/image" Target="../media/image236.png"/><Relationship Id="rId145" Type="http://schemas.openxmlformats.org/officeDocument/2006/relationships/image" Target="../media/image263.png"/><Relationship Id="rId166" Type="http://schemas.openxmlformats.org/officeDocument/2006/relationships/customXml" Target="../ink/ink2315.xml"/><Relationship Id="rId187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338.xml"/><Relationship Id="rId233" Type="http://schemas.openxmlformats.org/officeDocument/2006/relationships/image" Target="../media/image306.png"/><Relationship Id="rId254" Type="http://schemas.openxmlformats.org/officeDocument/2006/relationships/customXml" Target="../ink/ink2359.xml"/><Relationship Id="rId28" Type="http://schemas.openxmlformats.org/officeDocument/2006/relationships/customXml" Target="../ink/ink2246.xml"/><Relationship Id="rId49" Type="http://schemas.openxmlformats.org/officeDocument/2006/relationships/image" Target="../media/image210.png"/><Relationship Id="rId114" Type="http://schemas.openxmlformats.org/officeDocument/2006/relationships/customXml" Target="../ink/ink2289.xml"/><Relationship Id="rId275" Type="http://schemas.openxmlformats.org/officeDocument/2006/relationships/image" Target="../media/image327.png"/><Relationship Id="rId60" Type="http://schemas.openxmlformats.org/officeDocument/2006/relationships/customXml" Target="../ink/ink2262.xml"/><Relationship Id="rId81" Type="http://schemas.openxmlformats.org/officeDocument/2006/relationships/image" Target="../media/image231.png"/><Relationship Id="rId135" Type="http://schemas.openxmlformats.org/officeDocument/2006/relationships/image" Target="../media/image258.png"/><Relationship Id="rId156" Type="http://schemas.openxmlformats.org/officeDocument/2006/relationships/customXml" Target="../ink/ink2310.xml"/><Relationship Id="rId177" Type="http://schemas.openxmlformats.org/officeDocument/2006/relationships/image" Target="../media/image279.png"/><Relationship Id="rId198" Type="http://schemas.openxmlformats.org/officeDocument/2006/relationships/customXml" Target="../ink/ink2331.xml"/><Relationship Id="rId202" Type="http://schemas.openxmlformats.org/officeDocument/2006/relationships/customXml" Target="../ink/ink2333.xml"/><Relationship Id="rId223" Type="http://schemas.openxmlformats.org/officeDocument/2006/relationships/image" Target="../media/image302.png"/><Relationship Id="rId244" Type="http://schemas.openxmlformats.org/officeDocument/2006/relationships/customXml" Target="../ink/ink2354.xml"/><Relationship Id="rId18" Type="http://schemas.openxmlformats.org/officeDocument/2006/relationships/customXml" Target="../ink/ink2241.xml"/><Relationship Id="rId39" Type="http://schemas.openxmlformats.org/officeDocument/2006/relationships/image" Target="../media/image205.png"/><Relationship Id="rId265" Type="http://schemas.openxmlformats.org/officeDocument/2006/relationships/image" Target="../media/image322.png"/><Relationship Id="rId50" Type="http://schemas.openxmlformats.org/officeDocument/2006/relationships/customXml" Target="../ink/ink2257.xml"/><Relationship Id="rId104" Type="http://schemas.openxmlformats.org/officeDocument/2006/relationships/customXml" Target="../ink/ink2284.xml"/><Relationship Id="rId125" Type="http://schemas.openxmlformats.org/officeDocument/2006/relationships/image" Target="../media/image253.png"/><Relationship Id="rId146" Type="http://schemas.openxmlformats.org/officeDocument/2006/relationships/customXml" Target="../ink/ink2305.xml"/><Relationship Id="rId167" Type="http://schemas.openxmlformats.org/officeDocument/2006/relationships/image" Target="../media/image274.png"/><Relationship Id="rId188" Type="http://schemas.openxmlformats.org/officeDocument/2006/relationships/customXml" Target="../ink/ink2326.xml"/><Relationship Id="rId71" Type="http://schemas.openxmlformats.org/officeDocument/2006/relationships/image" Target="../media/image223.png"/><Relationship Id="rId92" Type="http://schemas.openxmlformats.org/officeDocument/2006/relationships/customXml" Target="../ink/ink2278.xml"/><Relationship Id="rId213" Type="http://schemas.openxmlformats.org/officeDocument/2006/relationships/image" Target="../media/image297.png"/><Relationship Id="rId234" Type="http://schemas.openxmlformats.org/officeDocument/2006/relationships/customXml" Target="../ink/ink2349.xml"/><Relationship Id="rId2" Type="http://schemas.openxmlformats.org/officeDocument/2006/relationships/customXml" Target="../ink/ink2233.xml"/><Relationship Id="rId29" Type="http://schemas.openxmlformats.org/officeDocument/2006/relationships/image" Target="../media/image200.png"/><Relationship Id="rId255" Type="http://schemas.openxmlformats.org/officeDocument/2006/relationships/image" Target="../media/image317.png"/><Relationship Id="rId276" Type="http://schemas.openxmlformats.org/officeDocument/2006/relationships/customXml" Target="../ink/ink2370.xml"/><Relationship Id="rId40" Type="http://schemas.openxmlformats.org/officeDocument/2006/relationships/customXml" Target="../ink/ink2252.xml"/><Relationship Id="rId115" Type="http://schemas.openxmlformats.org/officeDocument/2006/relationships/image" Target="../media/image248.png"/><Relationship Id="rId136" Type="http://schemas.openxmlformats.org/officeDocument/2006/relationships/customXml" Target="../ink/ink2300.xml"/><Relationship Id="rId157" Type="http://schemas.openxmlformats.org/officeDocument/2006/relationships/image" Target="../media/image269.png"/><Relationship Id="rId178" Type="http://schemas.openxmlformats.org/officeDocument/2006/relationships/customXml" Target="../ink/ink2321.xml"/><Relationship Id="rId61" Type="http://schemas.openxmlformats.org/officeDocument/2006/relationships/image" Target="../media/image216.png"/><Relationship Id="rId82" Type="http://schemas.openxmlformats.org/officeDocument/2006/relationships/customXml" Target="../ink/ink2273.xml"/><Relationship Id="rId199" Type="http://schemas.openxmlformats.org/officeDocument/2006/relationships/image" Target="../media/image290.png"/><Relationship Id="rId203" Type="http://schemas.openxmlformats.org/officeDocument/2006/relationships/image" Target="../media/image292.png"/><Relationship Id="rId19" Type="http://schemas.openxmlformats.org/officeDocument/2006/relationships/image" Target="../media/image199.png"/><Relationship Id="rId224" Type="http://schemas.openxmlformats.org/officeDocument/2006/relationships/customXml" Target="../ink/ink2344.xml"/><Relationship Id="rId245" Type="http://schemas.openxmlformats.org/officeDocument/2006/relationships/image" Target="../media/image312.png"/><Relationship Id="rId266" Type="http://schemas.openxmlformats.org/officeDocument/2006/relationships/customXml" Target="../ink/ink2365.xml"/><Relationship Id="rId30" Type="http://schemas.openxmlformats.org/officeDocument/2006/relationships/customXml" Target="../ink/ink2247.xml"/><Relationship Id="rId105" Type="http://schemas.openxmlformats.org/officeDocument/2006/relationships/image" Target="../media/image243.png"/><Relationship Id="rId126" Type="http://schemas.openxmlformats.org/officeDocument/2006/relationships/customXml" Target="../ink/ink2295.xml"/><Relationship Id="rId147" Type="http://schemas.openxmlformats.org/officeDocument/2006/relationships/image" Target="../media/image264.png"/><Relationship Id="rId168" Type="http://schemas.openxmlformats.org/officeDocument/2006/relationships/customXml" Target="../ink/ink2316.xml"/><Relationship Id="rId51" Type="http://schemas.openxmlformats.org/officeDocument/2006/relationships/image" Target="../media/image211.png"/><Relationship Id="rId72" Type="http://schemas.openxmlformats.org/officeDocument/2006/relationships/customXml" Target="../ink/ink2268.xml"/><Relationship Id="rId93" Type="http://schemas.openxmlformats.org/officeDocument/2006/relationships/image" Target="../media/image237.png"/><Relationship Id="rId189" Type="http://schemas.openxmlformats.org/officeDocument/2006/relationships/image" Target="../media/image285.png"/><Relationship Id="rId3" Type="http://schemas.openxmlformats.org/officeDocument/2006/relationships/image" Target="../media/image190.png"/><Relationship Id="rId214" Type="http://schemas.openxmlformats.org/officeDocument/2006/relationships/customXml" Target="../ink/ink2339.xml"/><Relationship Id="rId235" Type="http://schemas.openxmlformats.org/officeDocument/2006/relationships/image" Target="../media/image307.png"/><Relationship Id="rId256" Type="http://schemas.openxmlformats.org/officeDocument/2006/relationships/customXml" Target="../ink/ink2360.xml"/><Relationship Id="rId277" Type="http://schemas.openxmlformats.org/officeDocument/2006/relationships/image" Target="../media/image328.png"/><Relationship Id="rId116" Type="http://schemas.openxmlformats.org/officeDocument/2006/relationships/customXml" Target="../ink/ink2290.xml"/><Relationship Id="rId137" Type="http://schemas.openxmlformats.org/officeDocument/2006/relationships/image" Target="../media/image259.png"/><Relationship Id="rId158" Type="http://schemas.openxmlformats.org/officeDocument/2006/relationships/customXml" Target="../ink/ink2311.xml"/><Relationship Id="rId20" Type="http://schemas.openxmlformats.org/officeDocument/2006/relationships/customXml" Target="../ink/ink2242.xml"/><Relationship Id="rId41" Type="http://schemas.openxmlformats.org/officeDocument/2006/relationships/image" Target="../media/image206.png"/><Relationship Id="rId62" Type="http://schemas.openxmlformats.org/officeDocument/2006/relationships/customXml" Target="../ink/ink2263.xml"/><Relationship Id="rId83" Type="http://schemas.openxmlformats.org/officeDocument/2006/relationships/image" Target="../media/image232.png"/><Relationship Id="rId179" Type="http://schemas.openxmlformats.org/officeDocument/2006/relationships/image" Target="../media/image280.png"/><Relationship Id="rId190" Type="http://schemas.openxmlformats.org/officeDocument/2006/relationships/customXml" Target="../ink/ink2327.xml"/><Relationship Id="rId204" Type="http://schemas.openxmlformats.org/officeDocument/2006/relationships/customXml" Target="../ink/ink2334.xml"/><Relationship Id="rId225" Type="http://schemas.openxmlformats.org/officeDocument/2006/relationships/image" Target="../media/image303.png"/><Relationship Id="rId246" Type="http://schemas.openxmlformats.org/officeDocument/2006/relationships/customXml" Target="../ink/ink2355.xml"/><Relationship Id="rId267" Type="http://schemas.openxmlformats.org/officeDocument/2006/relationships/image" Target="../media/image323.png"/><Relationship Id="rId106" Type="http://schemas.openxmlformats.org/officeDocument/2006/relationships/customXml" Target="../ink/ink2285.xml"/><Relationship Id="rId127" Type="http://schemas.openxmlformats.org/officeDocument/2006/relationships/image" Target="../media/image254.png"/><Relationship Id="rId10" Type="http://schemas.openxmlformats.org/officeDocument/2006/relationships/customXml" Target="../ink/ink2237.xml"/><Relationship Id="rId31" Type="http://schemas.openxmlformats.org/officeDocument/2006/relationships/image" Target="../media/image201.png"/><Relationship Id="rId52" Type="http://schemas.openxmlformats.org/officeDocument/2006/relationships/customXml" Target="../ink/ink2258.xml"/><Relationship Id="rId73" Type="http://schemas.openxmlformats.org/officeDocument/2006/relationships/image" Target="../media/image224.png"/><Relationship Id="rId94" Type="http://schemas.openxmlformats.org/officeDocument/2006/relationships/customXml" Target="../ink/ink2279.xml"/><Relationship Id="rId148" Type="http://schemas.openxmlformats.org/officeDocument/2006/relationships/customXml" Target="../ink/ink2306.xml"/><Relationship Id="rId169" Type="http://schemas.openxmlformats.org/officeDocument/2006/relationships/image" Target="../media/image275.png"/><Relationship Id="rId4" Type="http://schemas.openxmlformats.org/officeDocument/2006/relationships/customXml" Target="../ink/ink2234.xml"/><Relationship Id="rId180" Type="http://schemas.openxmlformats.org/officeDocument/2006/relationships/customXml" Target="../ink/ink2322.xml"/><Relationship Id="rId215" Type="http://schemas.openxmlformats.org/officeDocument/2006/relationships/image" Target="../media/image298.png"/><Relationship Id="rId236" Type="http://schemas.openxmlformats.org/officeDocument/2006/relationships/customXml" Target="../ink/ink2350.xml"/><Relationship Id="rId257" Type="http://schemas.openxmlformats.org/officeDocument/2006/relationships/image" Target="../media/image318.png"/><Relationship Id="rId42" Type="http://schemas.openxmlformats.org/officeDocument/2006/relationships/customXml" Target="../ink/ink2253.xml"/><Relationship Id="rId84" Type="http://schemas.openxmlformats.org/officeDocument/2006/relationships/customXml" Target="../ink/ink2274.xml"/><Relationship Id="rId138" Type="http://schemas.openxmlformats.org/officeDocument/2006/relationships/customXml" Target="../ink/ink2301.xml"/><Relationship Id="rId191" Type="http://schemas.openxmlformats.org/officeDocument/2006/relationships/image" Target="../media/image286.png"/><Relationship Id="rId205" Type="http://schemas.openxmlformats.org/officeDocument/2006/relationships/image" Target="../media/image293.png"/><Relationship Id="rId247" Type="http://schemas.openxmlformats.org/officeDocument/2006/relationships/image" Target="../media/image313.png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53" Type="http://schemas.openxmlformats.org/officeDocument/2006/relationships/image" Target="../media/image212.png"/><Relationship Id="rId149" Type="http://schemas.openxmlformats.org/officeDocument/2006/relationships/image" Target="../media/image265.png"/><Relationship Id="rId95" Type="http://schemas.openxmlformats.org/officeDocument/2006/relationships/image" Target="../media/image238.png"/><Relationship Id="rId160" Type="http://schemas.openxmlformats.org/officeDocument/2006/relationships/customXml" Target="../ink/ink2312.xml"/><Relationship Id="rId216" Type="http://schemas.openxmlformats.org/officeDocument/2006/relationships/customXml" Target="../ink/ink2340.xml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63" Type="http://schemas.openxmlformats.org/officeDocument/2006/relationships/image" Target="../media/image217.png"/><Relationship Id="rId159" Type="http://schemas.openxmlformats.org/officeDocument/2006/relationships/image" Target="../media/image270.png"/><Relationship Id="rId170" Type="http://schemas.openxmlformats.org/officeDocument/2006/relationships/customXml" Target="../ink/ink2455.xml"/><Relationship Id="rId226" Type="http://schemas.openxmlformats.org/officeDocument/2006/relationships/customXml" Target="../ink/ink2483.xml"/><Relationship Id="rId268" Type="http://schemas.openxmlformats.org/officeDocument/2006/relationships/customXml" Target="../ink/ink2504.xml"/><Relationship Id="rId32" Type="http://schemas.openxmlformats.org/officeDocument/2006/relationships/customXml" Target="../ink/ink2386.xml"/><Relationship Id="rId74" Type="http://schemas.openxmlformats.org/officeDocument/2006/relationships/customXml" Target="../ink/ink2407.xml"/><Relationship Id="rId128" Type="http://schemas.openxmlformats.org/officeDocument/2006/relationships/customXml" Target="../ink/ink2434.xml"/><Relationship Id="rId5" Type="http://schemas.openxmlformats.org/officeDocument/2006/relationships/image" Target="../media/image191.png"/><Relationship Id="rId181" Type="http://schemas.openxmlformats.org/officeDocument/2006/relationships/image" Target="../media/image281.png"/><Relationship Id="rId237" Type="http://schemas.openxmlformats.org/officeDocument/2006/relationships/image" Target="../media/image308.png"/><Relationship Id="rId279" Type="http://schemas.openxmlformats.org/officeDocument/2006/relationships/image" Target="../media/image329.png"/><Relationship Id="rId43" Type="http://schemas.openxmlformats.org/officeDocument/2006/relationships/image" Target="../media/image207.png"/><Relationship Id="rId139" Type="http://schemas.openxmlformats.org/officeDocument/2006/relationships/image" Target="../media/image260.png"/><Relationship Id="rId85" Type="http://schemas.openxmlformats.org/officeDocument/2006/relationships/image" Target="../media/image233.png"/><Relationship Id="rId150" Type="http://schemas.openxmlformats.org/officeDocument/2006/relationships/customXml" Target="../ink/ink2445.xml"/><Relationship Id="rId171" Type="http://schemas.openxmlformats.org/officeDocument/2006/relationships/image" Target="../media/image276.png"/><Relationship Id="rId192" Type="http://schemas.openxmlformats.org/officeDocument/2006/relationships/customXml" Target="../ink/ink2466.xml"/><Relationship Id="rId206" Type="http://schemas.openxmlformats.org/officeDocument/2006/relationships/customXml" Target="../ink/ink2473.xml"/><Relationship Id="rId227" Type="http://schemas.openxmlformats.org/officeDocument/2006/relationships/image" Target="../media/image30.png"/><Relationship Id="rId248" Type="http://schemas.openxmlformats.org/officeDocument/2006/relationships/customXml" Target="../ink/ink2494.xml"/><Relationship Id="rId269" Type="http://schemas.openxmlformats.org/officeDocument/2006/relationships/image" Target="../media/image324.png"/><Relationship Id="rId12" Type="http://schemas.openxmlformats.org/officeDocument/2006/relationships/customXml" Target="../ink/ink2376.xml"/><Relationship Id="rId33" Type="http://schemas.openxmlformats.org/officeDocument/2006/relationships/image" Target="../media/image202.png"/><Relationship Id="rId108" Type="http://schemas.openxmlformats.org/officeDocument/2006/relationships/customXml" Target="../ink/ink2424.xml"/><Relationship Id="rId129" Type="http://schemas.openxmlformats.org/officeDocument/2006/relationships/image" Target="../media/image255.png"/><Relationship Id="rId280" Type="http://schemas.openxmlformats.org/officeDocument/2006/relationships/customXml" Target="../ink/ink2510.xml"/><Relationship Id="rId54" Type="http://schemas.openxmlformats.org/officeDocument/2006/relationships/customXml" Target="../ink/ink2397.xml"/><Relationship Id="rId75" Type="http://schemas.openxmlformats.org/officeDocument/2006/relationships/image" Target="../media/image225.png"/><Relationship Id="rId96" Type="http://schemas.openxmlformats.org/officeDocument/2006/relationships/customXml" Target="../ink/ink2418.xml"/><Relationship Id="rId140" Type="http://schemas.openxmlformats.org/officeDocument/2006/relationships/customXml" Target="../ink/ink2440.xml"/><Relationship Id="rId161" Type="http://schemas.openxmlformats.org/officeDocument/2006/relationships/image" Target="../media/image271.png"/><Relationship Id="rId182" Type="http://schemas.openxmlformats.org/officeDocument/2006/relationships/customXml" Target="../ink/ink2461.xml"/><Relationship Id="rId217" Type="http://schemas.openxmlformats.org/officeDocument/2006/relationships/image" Target="../media/image299.png"/><Relationship Id="rId6" Type="http://schemas.openxmlformats.org/officeDocument/2006/relationships/customXml" Target="../ink/ink2373.xml"/><Relationship Id="rId238" Type="http://schemas.openxmlformats.org/officeDocument/2006/relationships/customXml" Target="../ink/ink2489.xml"/><Relationship Id="rId259" Type="http://schemas.openxmlformats.org/officeDocument/2006/relationships/image" Target="../media/image319.png"/><Relationship Id="rId23" Type="http://schemas.openxmlformats.org/officeDocument/2006/relationships/image" Target="../media/image228.png"/><Relationship Id="rId119" Type="http://schemas.openxmlformats.org/officeDocument/2006/relationships/image" Target="../media/image250.png"/><Relationship Id="rId270" Type="http://schemas.openxmlformats.org/officeDocument/2006/relationships/customXml" Target="../ink/ink2505.xml"/><Relationship Id="rId44" Type="http://schemas.openxmlformats.org/officeDocument/2006/relationships/customXml" Target="../ink/ink2392.xml"/><Relationship Id="rId65" Type="http://schemas.openxmlformats.org/officeDocument/2006/relationships/image" Target="../media/image218.png"/><Relationship Id="rId86" Type="http://schemas.openxmlformats.org/officeDocument/2006/relationships/customXml" Target="../ink/ink2413.xml"/><Relationship Id="rId130" Type="http://schemas.openxmlformats.org/officeDocument/2006/relationships/customXml" Target="../ink/ink2435.xml"/><Relationship Id="rId151" Type="http://schemas.openxmlformats.org/officeDocument/2006/relationships/image" Target="../media/image266.png"/><Relationship Id="rId172" Type="http://schemas.openxmlformats.org/officeDocument/2006/relationships/customXml" Target="../ink/ink2456.xml"/><Relationship Id="rId193" Type="http://schemas.openxmlformats.org/officeDocument/2006/relationships/image" Target="../media/image287.png"/><Relationship Id="rId207" Type="http://schemas.openxmlformats.org/officeDocument/2006/relationships/image" Target="../media/image294.png"/><Relationship Id="rId228" Type="http://schemas.openxmlformats.org/officeDocument/2006/relationships/customXml" Target="../ink/ink2484.xml"/><Relationship Id="rId249" Type="http://schemas.openxmlformats.org/officeDocument/2006/relationships/image" Target="../media/image314.png"/><Relationship Id="rId13" Type="http://schemas.openxmlformats.org/officeDocument/2006/relationships/image" Target="../media/image196.png"/><Relationship Id="rId109" Type="http://schemas.openxmlformats.org/officeDocument/2006/relationships/image" Target="../media/image245.png"/><Relationship Id="rId260" Type="http://schemas.openxmlformats.org/officeDocument/2006/relationships/customXml" Target="../ink/ink2500.xml"/><Relationship Id="rId281" Type="http://schemas.openxmlformats.org/officeDocument/2006/relationships/image" Target="../media/image330.png"/><Relationship Id="rId34" Type="http://schemas.openxmlformats.org/officeDocument/2006/relationships/customXml" Target="../ink/ink2387.xml"/><Relationship Id="rId55" Type="http://schemas.openxmlformats.org/officeDocument/2006/relationships/image" Target="../media/image213.png"/><Relationship Id="rId76" Type="http://schemas.openxmlformats.org/officeDocument/2006/relationships/customXml" Target="../ink/ink2408.xml"/><Relationship Id="rId97" Type="http://schemas.openxmlformats.org/officeDocument/2006/relationships/image" Target="../media/image239.png"/><Relationship Id="rId120" Type="http://schemas.openxmlformats.org/officeDocument/2006/relationships/customXml" Target="../ink/ink2430.xml"/><Relationship Id="rId141" Type="http://schemas.openxmlformats.org/officeDocument/2006/relationships/image" Target="../media/image261.png"/><Relationship Id="rId7" Type="http://schemas.openxmlformats.org/officeDocument/2006/relationships/image" Target="../media/image192.png"/><Relationship Id="rId162" Type="http://schemas.openxmlformats.org/officeDocument/2006/relationships/customXml" Target="../ink/ink2451.xml"/><Relationship Id="rId183" Type="http://schemas.openxmlformats.org/officeDocument/2006/relationships/image" Target="../media/image282.png"/><Relationship Id="rId218" Type="http://schemas.openxmlformats.org/officeDocument/2006/relationships/customXml" Target="../ink/ink2479.xml"/><Relationship Id="rId239" Type="http://schemas.openxmlformats.org/officeDocument/2006/relationships/image" Target="../media/image309.png"/><Relationship Id="rId250" Type="http://schemas.openxmlformats.org/officeDocument/2006/relationships/customXml" Target="../ink/ink2495.xml"/><Relationship Id="rId271" Type="http://schemas.openxmlformats.org/officeDocument/2006/relationships/image" Target="../media/image325.png"/><Relationship Id="rId24" Type="http://schemas.openxmlformats.org/officeDocument/2006/relationships/customXml" Target="../ink/ink2382.xml"/><Relationship Id="rId45" Type="http://schemas.openxmlformats.org/officeDocument/2006/relationships/image" Target="../media/image208.png"/><Relationship Id="rId66" Type="http://schemas.openxmlformats.org/officeDocument/2006/relationships/customXml" Target="../ink/ink2403.xml"/><Relationship Id="rId87" Type="http://schemas.openxmlformats.org/officeDocument/2006/relationships/image" Target="../media/image234.png"/><Relationship Id="rId110" Type="http://schemas.openxmlformats.org/officeDocument/2006/relationships/customXml" Target="../ink/ink2425.xml"/><Relationship Id="rId131" Type="http://schemas.openxmlformats.org/officeDocument/2006/relationships/image" Target="../media/image256.png"/><Relationship Id="rId152" Type="http://schemas.openxmlformats.org/officeDocument/2006/relationships/customXml" Target="../ink/ink2446.xml"/><Relationship Id="rId173" Type="http://schemas.openxmlformats.org/officeDocument/2006/relationships/image" Target="../media/image277.png"/><Relationship Id="rId194" Type="http://schemas.openxmlformats.org/officeDocument/2006/relationships/customXml" Target="../ink/ink2467.xml"/><Relationship Id="rId208" Type="http://schemas.openxmlformats.org/officeDocument/2006/relationships/customXml" Target="../ink/ink2474.xml"/><Relationship Id="rId229" Type="http://schemas.openxmlformats.org/officeDocument/2006/relationships/image" Target="../media/image304.png"/><Relationship Id="rId240" Type="http://schemas.openxmlformats.org/officeDocument/2006/relationships/customXml" Target="../ink/ink2490.xml"/><Relationship Id="rId261" Type="http://schemas.openxmlformats.org/officeDocument/2006/relationships/image" Target="../media/image320.png"/><Relationship Id="rId14" Type="http://schemas.openxmlformats.org/officeDocument/2006/relationships/customXml" Target="../ink/ink2377.xml"/><Relationship Id="rId35" Type="http://schemas.openxmlformats.org/officeDocument/2006/relationships/image" Target="../media/image203.png"/><Relationship Id="rId56" Type="http://schemas.openxmlformats.org/officeDocument/2006/relationships/customXml" Target="../ink/ink2398.xml"/><Relationship Id="rId77" Type="http://schemas.openxmlformats.org/officeDocument/2006/relationships/image" Target="../media/image226.png"/><Relationship Id="rId100" Type="http://schemas.openxmlformats.org/officeDocument/2006/relationships/customXml" Target="../ink/ink2420.xml"/><Relationship Id="rId282" Type="http://schemas.openxmlformats.org/officeDocument/2006/relationships/customXml" Target="../ink/ink2511.xml"/><Relationship Id="rId8" Type="http://schemas.openxmlformats.org/officeDocument/2006/relationships/customXml" Target="../ink/ink2374.xml"/><Relationship Id="rId98" Type="http://schemas.openxmlformats.org/officeDocument/2006/relationships/customXml" Target="../ink/ink2419.xml"/><Relationship Id="rId121" Type="http://schemas.openxmlformats.org/officeDocument/2006/relationships/image" Target="../media/image251.png"/><Relationship Id="rId142" Type="http://schemas.openxmlformats.org/officeDocument/2006/relationships/customXml" Target="../ink/ink2441.xml"/><Relationship Id="rId163" Type="http://schemas.openxmlformats.org/officeDocument/2006/relationships/image" Target="../media/image272.png"/><Relationship Id="rId184" Type="http://schemas.openxmlformats.org/officeDocument/2006/relationships/customXml" Target="../ink/ink2462.xml"/><Relationship Id="rId219" Type="http://schemas.openxmlformats.org/officeDocument/2006/relationships/image" Target="../media/image300.png"/><Relationship Id="rId230" Type="http://schemas.openxmlformats.org/officeDocument/2006/relationships/customXml" Target="../ink/ink2485.xml"/><Relationship Id="rId251" Type="http://schemas.openxmlformats.org/officeDocument/2006/relationships/image" Target="../media/image315.png"/><Relationship Id="rId25" Type="http://schemas.openxmlformats.org/officeDocument/2006/relationships/image" Target="../media/image229.png"/><Relationship Id="rId46" Type="http://schemas.openxmlformats.org/officeDocument/2006/relationships/customXml" Target="../ink/ink2393.xml"/><Relationship Id="rId67" Type="http://schemas.openxmlformats.org/officeDocument/2006/relationships/image" Target="../media/image221.png"/><Relationship Id="rId272" Type="http://schemas.openxmlformats.org/officeDocument/2006/relationships/customXml" Target="../ink/ink2506.xml"/><Relationship Id="rId88" Type="http://schemas.openxmlformats.org/officeDocument/2006/relationships/customXml" Target="../ink/ink2414.xml"/><Relationship Id="rId111" Type="http://schemas.openxmlformats.org/officeDocument/2006/relationships/image" Target="../media/image246.png"/><Relationship Id="rId132" Type="http://schemas.openxmlformats.org/officeDocument/2006/relationships/customXml" Target="../ink/ink2436.xml"/><Relationship Id="rId153" Type="http://schemas.openxmlformats.org/officeDocument/2006/relationships/image" Target="../media/image267.png"/><Relationship Id="rId174" Type="http://schemas.openxmlformats.org/officeDocument/2006/relationships/customXml" Target="../ink/ink2457.xml"/><Relationship Id="rId195" Type="http://schemas.openxmlformats.org/officeDocument/2006/relationships/image" Target="../media/image288.png"/><Relationship Id="rId209" Type="http://schemas.openxmlformats.org/officeDocument/2006/relationships/image" Target="../media/image295.png"/><Relationship Id="rId220" Type="http://schemas.openxmlformats.org/officeDocument/2006/relationships/customXml" Target="../ink/ink2480.xml"/><Relationship Id="rId241" Type="http://schemas.openxmlformats.org/officeDocument/2006/relationships/image" Target="../media/image310.png"/><Relationship Id="rId15" Type="http://schemas.openxmlformats.org/officeDocument/2006/relationships/image" Target="../media/image197.png"/><Relationship Id="rId36" Type="http://schemas.openxmlformats.org/officeDocument/2006/relationships/customXml" Target="../ink/ink2388.xml"/><Relationship Id="rId57" Type="http://schemas.openxmlformats.org/officeDocument/2006/relationships/image" Target="../media/image214.png"/><Relationship Id="rId262" Type="http://schemas.openxmlformats.org/officeDocument/2006/relationships/customXml" Target="../ink/ink2501.xml"/><Relationship Id="rId283" Type="http://schemas.openxmlformats.org/officeDocument/2006/relationships/image" Target="../media/image331.png"/><Relationship Id="rId78" Type="http://schemas.openxmlformats.org/officeDocument/2006/relationships/customXml" Target="../ink/ink2409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2431.xml"/><Relationship Id="rId143" Type="http://schemas.openxmlformats.org/officeDocument/2006/relationships/image" Target="../media/image262.png"/><Relationship Id="rId164" Type="http://schemas.openxmlformats.org/officeDocument/2006/relationships/customXml" Target="../ink/ink2452.xml"/><Relationship Id="rId185" Type="http://schemas.openxmlformats.org/officeDocument/2006/relationships/image" Target="../media/image283.png"/><Relationship Id="rId9" Type="http://schemas.openxmlformats.org/officeDocument/2006/relationships/image" Target="../media/image193.png"/><Relationship Id="rId210" Type="http://schemas.openxmlformats.org/officeDocument/2006/relationships/customXml" Target="../ink/ink2475.xml"/><Relationship Id="rId26" Type="http://schemas.openxmlformats.org/officeDocument/2006/relationships/customXml" Target="../ink/ink2383.xml"/><Relationship Id="rId231" Type="http://schemas.openxmlformats.org/officeDocument/2006/relationships/image" Target="../media/image305.png"/><Relationship Id="rId252" Type="http://schemas.openxmlformats.org/officeDocument/2006/relationships/customXml" Target="../ink/ink2496.xml"/><Relationship Id="rId273" Type="http://schemas.openxmlformats.org/officeDocument/2006/relationships/image" Target="../media/image326.png"/><Relationship Id="rId47" Type="http://schemas.openxmlformats.org/officeDocument/2006/relationships/image" Target="../media/image209.png"/><Relationship Id="rId68" Type="http://schemas.openxmlformats.org/officeDocument/2006/relationships/customXml" Target="../ink/ink2404.xml"/><Relationship Id="rId89" Type="http://schemas.openxmlformats.org/officeDocument/2006/relationships/image" Target="../media/image235.png"/><Relationship Id="rId112" Type="http://schemas.openxmlformats.org/officeDocument/2006/relationships/customXml" Target="../ink/ink2426.xml"/><Relationship Id="rId133" Type="http://schemas.openxmlformats.org/officeDocument/2006/relationships/image" Target="../media/image257.png"/><Relationship Id="rId154" Type="http://schemas.openxmlformats.org/officeDocument/2006/relationships/customXml" Target="../ink/ink2447.xml"/><Relationship Id="rId175" Type="http://schemas.openxmlformats.org/officeDocument/2006/relationships/image" Target="../media/image278.png"/><Relationship Id="rId196" Type="http://schemas.openxmlformats.org/officeDocument/2006/relationships/customXml" Target="../ink/ink2468.xml"/><Relationship Id="rId200" Type="http://schemas.openxmlformats.org/officeDocument/2006/relationships/customXml" Target="../ink/ink2470.xml"/><Relationship Id="rId16" Type="http://schemas.openxmlformats.org/officeDocument/2006/relationships/customXml" Target="../ink/ink2378.xml"/><Relationship Id="rId221" Type="http://schemas.openxmlformats.org/officeDocument/2006/relationships/image" Target="../media/image301.png"/><Relationship Id="rId242" Type="http://schemas.openxmlformats.org/officeDocument/2006/relationships/customXml" Target="../ink/ink2491.xml"/><Relationship Id="rId263" Type="http://schemas.openxmlformats.org/officeDocument/2006/relationships/image" Target="../media/image321.png"/><Relationship Id="rId284" Type="http://schemas.openxmlformats.org/officeDocument/2006/relationships/customXml" Target="../ink/ink2512.xml"/><Relationship Id="rId37" Type="http://schemas.openxmlformats.org/officeDocument/2006/relationships/image" Target="../media/image204.png"/><Relationship Id="rId58" Type="http://schemas.openxmlformats.org/officeDocument/2006/relationships/customXml" Target="../ink/ink2399.xml"/><Relationship Id="rId79" Type="http://schemas.openxmlformats.org/officeDocument/2006/relationships/image" Target="../media/image230.png"/><Relationship Id="rId102" Type="http://schemas.openxmlformats.org/officeDocument/2006/relationships/customXml" Target="../ink/ink2421.xml"/><Relationship Id="rId123" Type="http://schemas.openxmlformats.org/officeDocument/2006/relationships/image" Target="../media/image252.png"/><Relationship Id="rId144" Type="http://schemas.openxmlformats.org/officeDocument/2006/relationships/customXml" Target="../ink/ink2442.xml"/><Relationship Id="rId90" Type="http://schemas.openxmlformats.org/officeDocument/2006/relationships/customXml" Target="../ink/ink2415.xml"/><Relationship Id="rId165" Type="http://schemas.openxmlformats.org/officeDocument/2006/relationships/image" Target="../media/image273.png"/><Relationship Id="rId186" Type="http://schemas.openxmlformats.org/officeDocument/2006/relationships/customXml" Target="../ink/ink2463.xml"/><Relationship Id="rId211" Type="http://schemas.openxmlformats.org/officeDocument/2006/relationships/image" Target="../media/image296.png"/><Relationship Id="rId232" Type="http://schemas.openxmlformats.org/officeDocument/2006/relationships/customXml" Target="../ink/ink2486.xml"/><Relationship Id="rId253" Type="http://schemas.openxmlformats.org/officeDocument/2006/relationships/image" Target="../media/image316.png"/><Relationship Id="rId274" Type="http://schemas.openxmlformats.org/officeDocument/2006/relationships/customXml" Target="../ink/ink2507.xml"/><Relationship Id="rId27" Type="http://schemas.openxmlformats.org/officeDocument/2006/relationships/image" Target="../media/image195.png"/><Relationship Id="rId48" Type="http://schemas.openxmlformats.org/officeDocument/2006/relationships/customXml" Target="../ink/ink2394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2437.xml"/><Relationship Id="rId80" Type="http://schemas.openxmlformats.org/officeDocument/2006/relationships/customXml" Target="../ink/ink2410.xml"/><Relationship Id="rId155" Type="http://schemas.openxmlformats.org/officeDocument/2006/relationships/image" Target="../media/image268.png"/><Relationship Id="rId176" Type="http://schemas.openxmlformats.org/officeDocument/2006/relationships/customXml" Target="../ink/ink2458.xml"/><Relationship Id="rId197" Type="http://schemas.openxmlformats.org/officeDocument/2006/relationships/image" Target="../media/image289.png"/><Relationship Id="rId201" Type="http://schemas.openxmlformats.org/officeDocument/2006/relationships/image" Target="../media/image291.png"/><Relationship Id="rId222" Type="http://schemas.openxmlformats.org/officeDocument/2006/relationships/customXml" Target="../ink/ink2481.xml"/><Relationship Id="rId243" Type="http://schemas.openxmlformats.org/officeDocument/2006/relationships/image" Target="../media/image311.png"/><Relationship Id="rId264" Type="http://schemas.openxmlformats.org/officeDocument/2006/relationships/customXml" Target="../ink/ink2502.xml"/><Relationship Id="rId285" Type="http://schemas.openxmlformats.org/officeDocument/2006/relationships/image" Target="../media/image332.png"/><Relationship Id="rId17" Type="http://schemas.openxmlformats.org/officeDocument/2006/relationships/image" Target="../media/image198.png"/><Relationship Id="rId38" Type="http://schemas.openxmlformats.org/officeDocument/2006/relationships/customXml" Target="../ink/ink2389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24" Type="http://schemas.openxmlformats.org/officeDocument/2006/relationships/customXml" Target="../ink/ink2432.xml"/><Relationship Id="rId70" Type="http://schemas.openxmlformats.org/officeDocument/2006/relationships/customXml" Target="../ink/ink2405.xml"/><Relationship Id="rId91" Type="http://schemas.openxmlformats.org/officeDocument/2006/relationships/image" Target="../media/image236.png"/><Relationship Id="rId145" Type="http://schemas.openxmlformats.org/officeDocument/2006/relationships/image" Target="../media/image263.png"/><Relationship Id="rId166" Type="http://schemas.openxmlformats.org/officeDocument/2006/relationships/customXml" Target="../ink/ink2453.xml"/><Relationship Id="rId187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476.xml"/><Relationship Id="rId233" Type="http://schemas.openxmlformats.org/officeDocument/2006/relationships/image" Target="../media/image306.png"/><Relationship Id="rId254" Type="http://schemas.openxmlformats.org/officeDocument/2006/relationships/customXml" Target="../ink/ink2497.xml"/><Relationship Id="rId28" Type="http://schemas.openxmlformats.org/officeDocument/2006/relationships/customXml" Target="../ink/ink2384.xml"/><Relationship Id="rId49" Type="http://schemas.openxmlformats.org/officeDocument/2006/relationships/image" Target="../media/image210.png"/><Relationship Id="rId114" Type="http://schemas.openxmlformats.org/officeDocument/2006/relationships/customXml" Target="../ink/ink2427.xml"/><Relationship Id="rId275" Type="http://schemas.openxmlformats.org/officeDocument/2006/relationships/image" Target="../media/image327.png"/><Relationship Id="rId60" Type="http://schemas.openxmlformats.org/officeDocument/2006/relationships/customXml" Target="../ink/ink2400.xml"/><Relationship Id="rId81" Type="http://schemas.openxmlformats.org/officeDocument/2006/relationships/image" Target="../media/image231.png"/><Relationship Id="rId135" Type="http://schemas.openxmlformats.org/officeDocument/2006/relationships/image" Target="../media/image258.png"/><Relationship Id="rId156" Type="http://schemas.openxmlformats.org/officeDocument/2006/relationships/customXml" Target="../ink/ink2448.xml"/><Relationship Id="rId177" Type="http://schemas.openxmlformats.org/officeDocument/2006/relationships/image" Target="../media/image279.png"/><Relationship Id="rId198" Type="http://schemas.openxmlformats.org/officeDocument/2006/relationships/customXml" Target="../ink/ink2469.xml"/><Relationship Id="rId202" Type="http://schemas.openxmlformats.org/officeDocument/2006/relationships/customXml" Target="../ink/ink2471.xml"/><Relationship Id="rId223" Type="http://schemas.openxmlformats.org/officeDocument/2006/relationships/image" Target="../media/image302.png"/><Relationship Id="rId244" Type="http://schemas.openxmlformats.org/officeDocument/2006/relationships/customXml" Target="../ink/ink2492.xml"/><Relationship Id="rId18" Type="http://schemas.openxmlformats.org/officeDocument/2006/relationships/customXml" Target="../ink/ink2379.xml"/><Relationship Id="rId39" Type="http://schemas.openxmlformats.org/officeDocument/2006/relationships/image" Target="../media/image205.png"/><Relationship Id="rId265" Type="http://schemas.openxmlformats.org/officeDocument/2006/relationships/image" Target="../media/image322.png"/><Relationship Id="rId286" Type="http://schemas.openxmlformats.org/officeDocument/2006/relationships/customXml" Target="../ink/ink2513.xml"/><Relationship Id="rId50" Type="http://schemas.openxmlformats.org/officeDocument/2006/relationships/customXml" Target="../ink/ink2395.xml"/><Relationship Id="rId104" Type="http://schemas.openxmlformats.org/officeDocument/2006/relationships/customXml" Target="../ink/ink2422.xml"/><Relationship Id="rId125" Type="http://schemas.openxmlformats.org/officeDocument/2006/relationships/image" Target="../media/image253.png"/><Relationship Id="rId146" Type="http://schemas.openxmlformats.org/officeDocument/2006/relationships/customXml" Target="../ink/ink2443.xml"/><Relationship Id="rId167" Type="http://schemas.openxmlformats.org/officeDocument/2006/relationships/image" Target="../media/image274.png"/><Relationship Id="rId188" Type="http://schemas.openxmlformats.org/officeDocument/2006/relationships/customXml" Target="../ink/ink2464.xml"/><Relationship Id="rId71" Type="http://schemas.openxmlformats.org/officeDocument/2006/relationships/image" Target="../media/image223.png"/><Relationship Id="rId92" Type="http://schemas.openxmlformats.org/officeDocument/2006/relationships/customXml" Target="../ink/ink2416.xml"/><Relationship Id="rId213" Type="http://schemas.openxmlformats.org/officeDocument/2006/relationships/image" Target="../media/image297.png"/><Relationship Id="rId234" Type="http://schemas.openxmlformats.org/officeDocument/2006/relationships/customXml" Target="../ink/ink2487.xml"/><Relationship Id="rId2" Type="http://schemas.openxmlformats.org/officeDocument/2006/relationships/customXml" Target="../ink/ink2371.xml"/><Relationship Id="rId29" Type="http://schemas.openxmlformats.org/officeDocument/2006/relationships/image" Target="../media/image200.png"/><Relationship Id="rId255" Type="http://schemas.openxmlformats.org/officeDocument/2006/relationships/image" Target="../media/image317.png"/><Relationship Id="rId276" Type="http://schemas.openxmlformats.org/officeDocument/2006/relationships/customXml" Target="../ink/ink2508.xml"/><Relationship Id="rId40" Type="http://schemas.openxmlformats.org/officeDocument/2006/relationships/customXml" Target="../ink/ink2390.xml"/><Relationship Id="rId115" Type="http://schemas.openxmlformats.org/officeDocument/2006/relationships/image" Target="../media/image248.png"/><Relationship Id="rId136" Type="http://schemas.openxmlformats.org/officeDocument/2006/relationships/customXml" Target="../ink/ink2438.xml"/><Relationship Id="rId157" Type="http://schemas.openxmlformats.org/officeDocument/2006/relationships/image" Target="../media/image269.png"/><Relationship Id="rId178" Type="http://schemas.openxmlformats.org/officeDocument/2006/relationships/customXml" Target="../ink/ink2459.xml"/><Relationship Id="rId61" Type="http://schemas.openxmlformats.org/officeDocument/2006/relationships/image" Target="../media/image216.png"/><Relationship Id="rId82" Type="http://schemas.openxmlformats.org/officeDocument/2006/relationships/customXml" Target="../ink/ink2411.xml"/><Relationship Id="rId199" Type="http://schemas.openxmlformats.org/officeDocument/2006/relationships/image" Target="../media/image290.png"/><Relationship Id="rId203" Type="http://schemas.openxmlformats.org/officeDocument/2006/relationships/image" Target="../media/image292.png"/><Relationship Id="rId19" Type="http://schemas.openxmlformats.org/officeDocument/2006/relationships/image" Target="../media/image199.png"/><Relationship Id="rId224" Type="http://schemas.openxmlformats.org/officeDocument/2006/relationships/customXml" Target="../ink/ink2482.xml"/><Relationship Id="rId245" Type="http://schemas.openxmlformats.org/officeDocument/2006/relationships/image" Target="../media/image312.png"/><Relationship Id="rId266" Type="http://schemas.openxmlformats.org/officeDocument/2006/relationships/customXml" Target="../ink/ink2503.xml"/><Relationship Id="rId287" Type="http://schemas.openxmlformats.org/officeDocument/2006/relationships/image" Target="../media/image333.png"/><Relationship Id="rId30" Type="http://schemas.openxmlformats.org/officeDocument/2006/relationships/customXml" Target="../ink/ink2385.xml"/><Relationship Id="rId105" Type="http://schemas.openxmlformats.org/officeDocument/2006/relationships/image" Target="../media/image243.png"/><Relationship Id="rId126" Type="http://schemas.openxmlformats.org/officeDocument/2006/relationships/customXml" Target="../ink/ink2433.xml"/><Relationship Id="rId147" Type="http://schemas.openxmlformats.org/officeDocument/2006/relationships/image" Target="../media/image264.png"/><Relationship Id="rId168" Type="http://schemas.openxmlformats.org/officeDocument/2006/relationships/customXml" Target="../ink/ink2454.xml"/><Relationship Id="rId51" Type="http://schemas.openxmlformats.org/officeDocument/2006/relationships/image" Target="../media/image211.png"/><Relationship Id="rId72" Type="http://schemas.openxmlformats.org/officeDocument/2006/relationships/customXml" Target="../ink/ink2406.xml"/><Relationship Id="rId93" Type="http://schemas.openxmlformats.org/officeDocument/2006/relationships/image" Target="../media/image237.png"/><Relationship Id="rId189" Type="http://schemas.openxmlformats.org/officeDocument/2006/relationships/image" Target="../media/image285.png"/><Relationship Id="rId3" Type="http://schemas.openxmlformats.org/officeDocument/2006/relationships/image" Target="../media/image190.png"/><Relationship Id="rId214" Type="http://schemas.openxmlformats.org/officeDocument/2006/relationships/customXml" Target="../ink/ink2477.xml"/><Relationship Id="rId235" Type="http://schemas.openxmlformats.org/officeDocument/2006/relationships/image" Target="../media/image307.png"/><Relationship Id="rId256" Type="http://schemas.openxmlformats.org/officeDocument/2006/relationships/customXml" Target="../ink/ink2498.xml"/><Relationship Id="rId277" Type="http://schemas.openxmlformats.org/officeDocument/2006/relationships/image" Target="../media/image328.png"/><Relationship Id="rId116" Type="http://schemas.openxmlformats.org/officeDocument/2006/relationships/customXml" Target="../ink/ink2428.xml"/><Relationship Id="rId137" Type="http://schemas.openxmlformats.org/officeDocument/2006/relationships/image" Target="../media/image259.png"/><Relationship Id="rId158" Type="http://schemas.openxmlformats.org/officeDocument/2006/relationships/customXml" Target="../ink/ink2449.xml"/><Relationship Id="rId20" Type="http://schemas.openxmlformats.org/officeDocument/2006/relationships/customXml" Target="../ink/ink2380.xml"/><Relationship Id="rId41" Type="http://schemas.openxmlformats.org/officeDocument/2006/relationships/image" Target="../media/image206.png"/><Relationship Id="rId62" Type="http://schemas.openxmlformats.org/officeDocument/2006/relationships/customXml" Target="../ink/ink2401.xml"/><Relationship Id="rId83" Type="http://schemas.openxmlformats.org/officeDocument/2006/relationships/image" Target="../media/image232.png"/><Relationship Id="rId179" Type="http://schemas.openxmlformats.org/officeDocument/2006/relationships/image" Target="../media/image280.png"/><Relationship Id="rId190" Type="http://schemas.openxmlformats.org/officeDocument/2006/relationships/customXml" Target="../ink/ink2465.xml"/><Relationship Id="rId204" Type="http://schemas.openxmlformats.org/officeDocument/2006/relationships/customXml" Target="../ink/ink2472.xml"/><Relationship Id="rId225" Type="http://schemas.openxmlformats.org/officeDocument/2006/relationships/image" Target="../media/image303.png"/><Relationship Id="rId246" Type="http://schemas.openxmlformats.org/officeDocument/2006/relationships/customXml" Target="../ink/ink2493.xml"/><Relationship Id="rId267" Type="http://schemas.openxmlformats.org/officeDocument/2006/relationships/image" Target="../media/image323.png"/><Relationship Id="rId106" Type="http://schemas.openxmlformats.org/officeDocument/2006/relationships/customXml" Target="../ink/ink2423.xml"/><Relationship Id="rId127" Type="http://schemas.openxmlformats.org/officeDocument/2006/relationships/image" Target="../media/image254.png"/><Relationship Id="rId10" Type="http://schemas.openxmlformats.org/officeDocument/2006/relationships/customXml" Target="../ink/ink2375.xml"/><Relationship Id="rId31" Type="http://schemas.openxmlformats.org/officeDocument/2006/relationships/image" Target="../media/image201.png"/><Relationship Id="rId52" Type="http://schemas.openxmlformats.org/officeDocument/2006/relationships/customXml" Target="../ink/ink2396.xml"/><Relationship Id="rId73" Type="http://schemas.openxmlformats.org/officeDocument/2006/relationships/image" Target="../media/image224.png"/><Relationship Id="rId94" Type="http://schemas.openxmlformats.org/officeDocument/2006/relationships/customXml" Target="../ink/ink2417.xml"/><Relationship Id="rId148" Type="http://schemas.openxmlformats.org/officeDocument/2006/relationships/customXml" Target="../ink/ink2444.xml"/><Relationship Id="rId169" Type="http://schemas.openxmlformats.org/officeDocument/2006/relationships/image" Target="../media/image275.png"/><Relationship Id="rId4" Type="http://schemas.openxmlformats.org/officeDocument/2006/relationships/customXml" Target="../ink/ink2372.xml"/><Relationship Id="rId180" Type="http://schemas.openxmlformats.org/officeDocument/2006/relationships/customXml" Target="../ink/ink2460.xml"/><Relationship Id="rId215" Type="http://schemas.openxmlformats.org/officeDocument/2006/relationships/image" Target="../media/image298.png"/><Relationship Id="rId236" Type="http://schemas.openxmlformats.org/officeDocument/2006/relationships/customXml" Target="../ink/ink2488.xml"/><Relationship Id="rId257" Type="http://schemas.openxmlformats.org/officeDocument/2006/relationships/image" Target="../media/image318.png"/><Relationship Id="rId278" Type="http://schemas.openxmlformats.org/officeDocument/2006/relationships/customXml" Target="../ink/ink2509.xml"/><Relationship Id="rId42" Type="http://schemas.openxmlformats.org/officeDocument/2006/relationships/customXml" Target="../ink/ink2391.xml"/><Relationship Id="rId84" Type="http://schemas.openxmlformats.org/officeDocument/2006/relationships/customXml" Target="../ink/ink2412.xml"/><Relationship Id="rId138" Type="http://schemas.openxmlformats.org/officeDocument/2006/relationships/customXml" Target="../ink/ink2439.xml"/><Relationship Id="rId191" Type="http://schemas.openxmlformats.org/officeDocument/2006/relationships/image" Target="../media/image286.png"/><Relationship Id="rId205" Type="http://schemas.openxmlformats.org/officeDocument/2006/relationships/image" Target="../media/image293.png"/><Relationship Id="rId247" Type="http://schemas.openxmlformats.org/officeDocument/2006/relationships/image" Target="../media/image313.png"/><Relationship Id="rId107" Type="http://schemas.openxmlformats.org/officeDocument/2006/relationships/image" Target="../media/image244.png"/><Relationship Id="rId11" Type="http://schemas.openxmlformats.org/officeDocument/2006/relationships/image" Target="../media/image194.png"/><Relationship Id="rId53" Type="http://schemas.openxmlformats.org/officeDocument/2006/relationships/image" Target="../media/image212.png"/><Relationship Id="rId149" Type="http://schemas.openxmlformats.org/officeDocument/2006/relationships/image" Target="../media/image265.png"/><Relationship Id="rId95" Type="http://schemas.openxmlformats.org/officeDocument/2006/relationships/image" Target="../media/image238.png"/><Relationship Id="rId160" Type="http://schemas.openxmlformats.org/officeDocument/2006/relationships/customXml" Target="../ink/ink2450.xml"/><Relationship Id="rId216" Type="http://schemas.openxmlformats.org/officeDocument/2006/relationships/customXml" Target="../ink/ink2478.xml"/><Relationship Id="rId258" Type="http://schemas.openxmlformats.org/officeDocument/2006/relationships/customXml" Target="../ink/ink2499.xml"/><Relationship Id="rId22" Type="http://schemas.openxmlformats.org/officeDocument/2006/relationships/customXml" Target="../ink/ink2381.xml"/><Relationship Id="rId64" Type="http://schemas.openxmlformats.org/officeDocument/2006/relationships/customXml" Target="../ink/ink2402.xml"/><Relationship Id="rId118" Type="http://schemas.openxmlformats.org/officeDocument/2006/relationships/customXml" Target="../ink/ink2429.xml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1" Type="http://schemas.openxmlformats.org/officeDocument/2006/relationships/image" Target="../media/image219.png"/><Relationship Id="rId63" Type="http://schemas.openxmlformats.org/officeDocument/2006/relationships/image" Target="../media/image217.png"/><Relationship Id="rId159" Type="http://schemas.openxmlformats.org/officeDocument/2006/relationships/image" Target="../media/image270.png"/><Relationship Id="rId170" Type="http://schemas.openxmlformats.org/officeDocument/2006/relationships/customXml" Target="../ink/ink2598.xml"/><Relationship Id="rId226" Type="http://schemas.openxmlformats.org/officeDocument/2006/relationships/customXml" Target="../ink/ink2626.xml"/><Relationship Id="rId268" Type="http://schemas.openxmlformats.org/officeDocument/2006/relationships/customXml" Target="../ink/ink2647.xml"/><Relationship Id="rId32" Type="http://schemas.openxmlformats.org/officeDocument/2006/relationships/customXml" Target="../ink/ink2529.xml"/><Relationship Id="rId74" Type="http://schemas.openxmlformats.org/officeDocument/2006/relationships/customXml" Target="../ink/ink2550.xml"/><Relationship Id="rId128" Type="http://schemas.openxmlformats.org/officeDocument/2006/relationships/customXml" Target="../ink/ink2577.xml"/><Relationship Id="rId5" Type="http://schemas.openxmlformats.org/officeDocument/2006/relationships/image" Target="../media/image191.png"/><Relationship Id="rId181" Type="http://schemas.openxmlformats.org/officeDocument/2006/relationships/image" Target="../media/image281.png"/><Relationship Id="rId237" Type="http://schemas.openxmlformats.org/officeDocument/2006/relationships/image" Target="../media/image308.png"/><Relationship Id="rId279" Type="http://schemas.openxmlformats.org/officeDocument/2006/relationships/image" Target="../media/image329.png"/><Relationship Id="rId43" Type="http://schemas.openxmlformats.org/officeDocument/2006/relationships/image" Target="../media/image207.png"/><Relationship Id="rId139" Type="http://schemas.openxmlformats.org/officeDocument/2006/relationships/image" Target="../media/image260.png"/><Relationship Id="rId85" Type="http://schemas.openxmlformats.org/officeDocument/2006/relationships/image" Target="../media/image233.png"/><Relationship Id="rId150" Type="http://schemas.openxmlformats.org/officeDocument/2006/relationships/customXml" Target="../ink/ink2588.xml"/><Relationship Id="rId192" Type="http://schemas.openxmlformats.org/officeDocument/2006/relationships/customXml" Target="../ink/ink2609.xml"/><Relationship Id="rId206" Type="http://schemas.openxmlformats.org/officeDocument/2006/relationships/customXml" Target="../ink/ink2616.xml"/><Relationship Id="rId248" Type="http://schemas.openxmlformats.org/officeDocument/2006/relationships/customXml" Target="../ink/ink2637.xml"/><Relationship Id="rId269" Type="http://schemas.openxmlformats.org/officeDocument/2006/relationships/image" Target="../media/image324.png"/><Relationship Id="rId12" Type="http://schemas.openxmlformats.org/officeDocument/2006/relationships/customXml" Target="../ink/ink2519.xml"/><Relationship Id="rId33" Type="http://schemas.openxmlformats.org/officeDocument/2006/relationships/image" Target="../media/image202.png"/><Relationship Id="rId108" Type="http://schemas.openxmlformats.org/officeDocument/2006/relationships/customXml" Target="../ink/ink2567.xml"/><Relationship Id="rId129" Type="http://schemas.openxmlformats.org/officeDocument/2006/relationships/image" Target="../media/image255.png"/><Relationship Id="rId280" Type="http://schemas.openxmlformats.org/officeDocument/2006/relationships/customXml" Target="../ink/ink2653.xml"/><Relationship Id="rId54" Type="http://schemas.openxmlformats.org/officeDocument/2006/relationships/customXml" Target="../ink/ink2540.xml"/><Relationship Id="rId75" Type="http://schemas.openxmlformats.org/officeDocument/2006/relationships/image" Target="../media/image225.png"/><Relationship Id="rId96" Type="http://schemas.openxmlformats.org/officeDocument/2006/relationships/customXml" Target="../ink/ink2561.xml"/><Relationship Id="rId140" Type="http://schemas.openxmlformats.org/officeDocument/2006/relationships/customXml" Target="../ink/ink2583.xml"/><Relationship Id="rId161" Type="http://schemas.openxmlformats.org/officeDocument/2006/relationships/image" Target="../media/image271.png"/><Relationship Id="rId182" Type="http://schemas.openxmlformats.org/officeDocument/2006/relationships/customXml" Target="../ink/ink2604.xml"/><Relationship Id="rId217" Type="http://schemas.openxmlformats.org/officeDocument/2006/relationships/image" Target="../media/image299.png"/><Relationship Id="rId6" Type="http://schemas.openxmlformats.org/officeDocument/2006/relationships/customXml" Target="../ink/ink2516.xml"/><Relationship Id="rId238" Type="http://schemas.openxmlformats.org/officeDocument/2006/relationships/customXml" Target="../ink/ink2632.xml"/><Relationship Id="rId259" Type="http://schemas.openxmlformats.org/officeDocument/2006/relationships/image" Target="../media/image319.png"/><Relationship Id="rId23" Type="http://schemas.openxmlformats.org/officeDocument/2006/relationships/image" Target="../media/image228.png"/><Relationship Id="rId119" Type="http://schemas.openxmlformats.org/officeDocument/2006/relationships/image" Target="../media/image250.png"/><Relationship Id="rId270" Type="http://schemas.openxmlformats.org/officeDocument/2006/relationships/customXml" Target="../ink/ink2648.xml"/><Relationship Id="rId44" Type="http://schemas.openxmlformats.org/officeDocument/2006/relationships/customXml" Target="../ink/ink2535.xml"/><Relationship Id="rId65" Type="http://schemas.openxmlformats.org/officeDocument/2006/relationships/image" Target="../media/image218.png"/><Relationship Id="rId86" Type="http://schemas.openxmlformats.org/officeDocument/2006/relationships/customXml" Target="../ink/ink2556.xml"/><Relationship Id="rId130" Type="http://schemas.openxmlformats.org/officeDocument/2006/relationships/customXml" Target="../ink/ink2578.xml"/><Relationship Id="rId151" Type="http://schemas.openxmlformats.org/officeDocument/2006/relationships/image" Target="../media/image266.png"/><Relationship Id="rId172" Type="http://schemas.openxmlformats.org/officeDocument/2006/relationships/customXml" Target="../ink/ink2599.xml"/><Relationship Id="rId193" Type="http://schemas.openxmlformats.org/officeDocument/2006/relationships/image" Target="../media/image287.png"/><Relationship Id="rId207" Type="http://schemas.openxmlformats.org/officeDocument/2006/relationships/image" Target="../media/image294.png"/><Relationship Id="rId228" Type="http://schemas.openxmlformats.org/officeDocument/2006/relationships/customXml" Target="../ink/ink2627.xml"/><Relationship Id="rId249" Type="http://schemas.openxmlformats.org/officeDocument/2006/relationships/image" Target="../media/image314.png"/><Relationship Id="rId13" Type="http://schemas.openxmlformats.org/officeDocument/2006/relationships/image" Target="../media/image196.png"/><Relationship Id="rId109" Type="http://schemas.openxmlformats.org/officeDocument/2006/relationships/image" Target="../media/image245.png"/><Relationship Id="rId260" Type="http://schemas.openxmlformats.org/officeDocument/2006/relationships/customXml" Target="../ink/ink2643.xml"/><Relationship Id="rId281" Type="http://schemas.openxmlformats.org/officeDocument/2006/relationships/image" Target="../media/image330.png"/><Relationship Id="rId34" Type="http://schemas.openxmlformats.org/officeDocument/2006/relationships/customXml" Target="../ink/ink2530.xml"/><Relationship Id="rId55" Type="http://schemas.openxmlformats.org/officeDocument/2006/relationships/image" Target="../media/image213.png"/><Relationship Id="rId76" Type="http://schemas.openxmlformats.org/officeDocument/2006/relationships/customXml" Target="../ink/ink2551.xml"/><Relationship Id="rId97" Type="http://schemas.openxmlformats.org/officeDocument/2006/relationships/image" Target="../media/image239.png"/><Relationship Id="rId120" Type="http://schemas.openxmlformats.org/officeDocument/2006/relationships/customXml" Target="../ink/ink2573.xml"/><Relationship Id="rId141" Type="http://schemas.openxmlformats.org/officeDocument/2006/relationships/image" Target="../media/image261.png"/><Relationship Id="rId7" Type="http://schemas.openxmlformats.org/officeDocument/2006/relationships/image" Target="../media/image192.png"/><Relationship Id="rId162" Type="http://schemas.openxmlformats.org/officeDocument/2006/relationships/customXml" Target="../ink/ink2594.xml"/><Relationship Id="rId183" Type="http://schemas.openxmlformats.org/officeDocument/2006/relationships/image" Target="../media/image282.png"/><Relationship Id="rId218" Type="http://schemas.openxmlformats.org/officeDocument/2006/relationships/customXml" Target="../ink/ink2622.xml"/><Relationship Id="rId239" Type="http://schemas.openxmlformats.org/officeDocument/2006/relationships/image" Target="../media/image309.png"/><Relationship Id="rId250" Type="http://schemas.openxmlformats.org/officeDocument/2006/relationships/customXml" Target="../ink/ink2638.xml"/><Relationship Id="rId271" Type="http://schemas.openxmlformats.org/officeDocument/2006/relationships/image" Target="../media/image325.png"/><Relationship Id="rId24" Type="http://schemas.openxmlformats.org/officeDocument/2006/relationships/customXml" Target="../ink/ink2525.xml"/><Relationship Id="rId45" Type="http://schemas.openxmlformats.org/officeDocument/2006/relationships/image" Target="../media/image208.png"/><Relationship Id="rId66" Type="http://schemas.openxmlformats.org/officeDocument/2006/relationships/customXml" Target="../ink/ink2546.xml"/><Relationship Id="rId87" Type="http://schemas.openxmlformats.org/officeDocument/2006/relationships/image" Target="../media/image234.png"/><Relationship Id="rId110" Type="http://schemas.openxmlformats.org/officeDocument/2006/relationships/customXml" Target="../ink/ink2568.xml"/><Relationship Id="rId131" Type="http://schemas.openxmlformats.org/officeDocument/2006/relationships/image" Target="../media/image256.png"/><Relationship Id="rId152" Type="http://schemas.openxmlformats.org/officeDocument/2006/relationships/customXml" Target="../ink/ink2589.xml"/><Relationship Id="rId173" Type="http://schemas.openxmlformats.org/officeDocument/2006/relationships/image" Target="../media/image277.png"/><Relationship Id="rId194" Type="http://schemas.openxmlformats.org/officeDocument/2006/relationships/customXml" Target="../ink/ink2610.xml"/><Relationship Id="rId208" Type="http://schemas.openxmlformats.org/officeDocument/2006/relationships/customXml" Target="../ink/ink2617.xml"/><Relationship Id="rId229" Type="http://schemas.openxmlformats.org/officeDocument/2006/relationships/image" Target="../media/image304.png"/><Relationship Id="rId240" Type="http://schemas.openxmlformats.org/officeDocument/2006/relationships/customXml" Target="../ink/ink2633.xml"/><Relationship Id="rId261" Type="http://schemas.openxmlformats.org/officeDocument/2006/relationships/image" Target="../media/image320.png"/><Relationship Id="rId14" Type="http://schemas.openxmlformats.org/officeDocument/2006/relationships/customXml" Target="../ink/ink2520.xml"/><Relationship Id="rId35" Type="http://schemas.openxmlformats.org/officeDocument/2006/relationships/image" Target="../media/image203.png"/><Relationship Id="rId56" Type="http://schemas.openxmlformats.org/officeDocument/2006/relationships/customXml" Target="../ink/ink2541.xml"/><Relationship Id="rId77" Type="http://schemas.openxmlformats.org/officeDocument/2006/relationships/image" Target="../media/image226.png"/><Relationship Id="rId100" Type="http://schemas.openxmlformats.org/officeDocument/2006/relationships/customXml" Target="../ink/ink2563.xml"/><Relationship Id="rId282" Type="http://schemas.openxmlformats.org/officeDocument/2006/relationships/customXml" Target="../ink/ink2654.xml"/><Relationship Id="rId8" Type="http://schemas.openxmlformats.org/officeDocument/2006/relationships/customXml" Target="../ink/ink2517.xml"/><Relationship Id="rId98" Type="http://schemas.openxmlformats.org/officeDocument/2006/relationships/customXml" Target="../ink/ink2562.xml"/><Relationship Id="rId121" Type="http://schemas.openxmlformats.org/officeDocument/2006/relationships/image" Target="../media/image251.png"/><Relationship Id="rId142" Type="http://schemas.openxmlformats.org/officeDocument/2006/relationships/customXml" Target="../ink/ink2584.xml"/><Relationship Id="rId163" Type="http://schemas.openxmlformats.org/officeDocument/2006/relationships/image" Target="../media/image272.png"/><Relationship Id="rId184" Type="http://schemas.openxmlformats.org/officeDocument/2006/relationships/customXml" Target="../ink/ink2605.xml"/><Relationship Id="rId219" Type="http://schemas.openxmlformats.org/officeDocument/2006/relationships/image" Target="../media/image300.png"/><Relationship Id="rId230" Type="http://schemas.openxmlformats.org/officeDocument/2006/relationships/customXml" Target="../ink/ink2628.xml"/><Relationship Id="rId251" Type="http://schemas.openxmlformats.org/officeDocument/2006/relationships/image" Target="../media/image315.png"/><Relationship Id="rId25" Type="http://schemas.openxmlformats.org/officeDocument/2006/relationships/image" Target="../media/image229.png"/><Relationship Id="rId46" Type="http://schemas.openxmlformats.org/officeDocument/2006/relationships/customXml" Target="../ink/ink2536.xml"/><Relationship Id="rId67" Type="http://schemas.openxmlformats.org/officeDocument/2006/relationships/image" Target="../media/image221.png"/><Relationship Id="rId272" Type="http://schemas.openxmlformats.org/officeDocument/2006/relationships/customXml" Target="../ink/ink2649.xml"/><Relationship Id="rId88" Type="http://schemas.openxmlformats.org/officeDocument/2006/relationships/customXml" Target="../ink/ink2557.xml"/><Relationship Id="rId111" Type="http://schemas.openxmlformats.org/officeDocument/2006/relationships/image" Target="../media/image246.png"/><Relationship Id="rId132" Type="http://schemas.openxmlformats.org/officeDocument/2006/relationships/customXml" Target="../ink/ink2579.xml"/><Relationship Id="rId153" Type="http://schemas.openxmlformats.org/officeDocument/2006/relationships/image" Target="../media/image267.png"/><Relationship Id="rId174" Type="http://schemas.openxmlformats.org/officeDocument/2006/relationships/customXml" Target="../ink/ink2600.xml"/><Relationship Id="rId195" Type="http://schemas.openxmlformats.org/officeDocument/2006/relationships/image" Target="../media/image288.png"/><Relationship Id="rId209" Type="http://schemas.openxmlformats.org/officeDocument/2006/relationships/image" Target="../media/image295.png"/><Relationship Id="rId220" Type="http://schemas.openxmlformats.org/officeDocument/2006/relationships/customXml" Target="../ink/ink2623.xml"/><Relationship Id="rId241" Type="http://schemas.openxmlformats.org/officeDocument/2006/relationships/image" Target="../media/image310.png"/><Relationship Id="rId15" Type="http://schemas.openxmlformats.org/officeDocument/2006/relationships/image" Target="../media/image197.png"/><Relationship Id="rId36" Type="http://schemas.openxmlformats.org/officeDocument/2006/relationships/customXml" Target="../ink/ink2531.xml"/><Relationship Id="rId57" Type="http://schemas.openxmlformats.org/officeDocument/2006/relationships/image" Target="../media/image214.png"/><Relationship Id="rId262" Type="http://schemas.openxmlformats.org/officeDocument/2006/relationships/customXml" Target="../ink/ink2644.xml"/><Relationship Id="rId283" Type="http://schemas.openxmlformats.org/officeDocument/2006/relationships/image" Target="../media/image331.png"/><Relationship Id="rId78" Type="http://schemas.openxmlformats.org/officeDocument/2006/relationships/customXml" Target="../ink/ink2552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2574.xml"/><Relationship Id="rId143" Type="http://schemas.openxmlformats.org/officeDocument/2006/relationships/image" Target="../media/image262.png"/><Relationship Id="rId164" Type="http://schemas.openxmlformats.org/officeDocument/2006/relationships/customXml" Target="../ink/ink2595.xml"/><Relationship Id="rId185" Type="http://schemas.openxmlformats.org/officeDocument/2006/relationships/image" Target="../media/image283.png"/><Relationship Id="rId9" Type="http://schemas.openxmlformats.org/officeDocument/2006/relationships/image" Target="../media/image193.png"/><Relationship Id="rId210" Type="http://schemas.openxmlformats.org/officeDocument/2006/relationships/customXml" Target="../ink/ink2618.xml"/><Relationship Id="rId26" Type="http://schemas.openxmlformats.org/officeDocument/2006/relationships/customXml" Target="../ink/ink2526.xml"/><Relationship Id="rId231" Type="http://schemas.openxmlformats.org/officeDocument/2006/relationships/image" Target="../media/image305.png"/><Relationship Id="rId252" Type="http://schemas.openxmlformats.org/officeDocument/2006/relationships/customXml" Target="../ink/ink2639.xml"/><Relationship Id="rId273" Type="http://schemas.openxmlformats.org/officeDocument/2006/relationships/image" Target="../media/image326.png"/><Relationship Id="rId47" Type="http://schemas.openxmlformats.org/officeDocument/2006/relationships/image" Target="../media/image209.png"/><Relationship Id="rId68" Type="http://schemas.openxmlformats.org/officeDocument/2006/relationships/customXml" Target="../ink/ink2547.xml"/><Relationship Id="rId89" Type="http://schemas.openxmlformats.org/officeDocument/2006/relationships/image" Target="../media/image235.png"/><Relationship Id="rId112" Type="http://schemas.openxmlformats.org/officeDocument/2006/relationships/customXml" Target="../ink/ink2569.xml"/><Relationship Id="rId133" Type="http://schemas.openxmlformats.org/officeDocument/2006/relationships/image" Target="../media/image257.png"/><Relationship Id="rId154" Type="http://schemas.openxmlformats.org/officeDocument/2006/relationships/customXml" Target="../ink/ink2590.xml"/><Relationship Id="rId175" Type="http://schemas.openxmlformats.org/officeDocument/2006/relationships/image" Target="../media/image278.png"/><Relationship Id="rId196" Type="http://schemas.openxmlformats.org/officeDocument/2006/relationships/customXml" Target="../ink/ink2611.xml"/><Relationship Id="rId200" Type="http://schemas.openxmlformats.org/officeDocument/2006/relationships/customXml" Target="../ink/ink2613.xml"/><Relationship Id="rId16" Type="http://schemas.openxmlformats.org/officeDocument/2006/relationships/customXml" Target="../ink/ink2521.xml"/><Relationship Id="rId221" Type="http://schemas.openxmlformats.org/officeDocument/2006/relationships/image" Target="../media/image301.png"/><Relationship Id="rId242" Type="http://schemas.openxmlformats.org/officeDocument/2006/relationships/customXml" Target="../ink/ink2634.xml"/><Relationship Id="rId263" Type="http://schemas.openxmlformats.org/officeDocument/2006/relationships/image" Target="../media/image321.png"/><Relationship Id="rId284" Type="http://schemas.openxmlformats.org/officeDocument/2006/relationships/customXml" Target="../ink/ink2655.xml"/><Relationship Id="rId37" Type="http://schemas.openxmlformats.org/officeDocument/2006/relationships/image" Target="../media/image204.png"/><Relationship Id="rId58" Type="http://schemas.openxmlformats.org/officeDocument/2006/relationships/customXml" Target="../ink/ink2542.xml"/><Relationship Id="rId79" Type="http://schemas.openxmlformats.org/officeDocument/2006/relationships/image" Target="../media/image230.png"/><Relationship Id="rId102" Type="http://schemas.openxmlformats.org/officeDocument/2006/relationships/customXml" Target="../ink/ink2564.xml"/><Relationship Id="rId123" Type="http://schemas.openxmlformats.org/officeDocument/2006/relationships/image" Target="../media/image252.png"/><Relationship Id="rId144" Type="http://schemas.openxmlformats.org/officeDocument/2006/relationships/customXml" Target="../ink/ink2585.xml"/><Relationship Id="rId90" Type="http://schemas.openxmlformats.org/officeDocument/2006/relationships/customXml" Target="../ink/ink2558.xml"/><Relationship Id="rId165" Type="http://schemas.openxmlformats.org/officeDocument/2006/relationships/image" Target="../media/image273.png"/><Relationship Id="rId186" Type="http://schemas.openxmlformats.org/officeDocument/2006/relationships/customXml" Target="../ink/ink2606.xml"/><Relationship Id="rId211" Type="http://schemas.openxmlformats.org/officeDocument/2006/relationships/image" Target="../media/image296.png"/><Relationship Id="rId232" Type="http://schemas.openxmlformats.org/officeDocument/2006/relationships/customXml" Target="../ink/ink2629.xml"/><Relationship Id="rId253" Type="http://schemas.openxmlformats.org/officeDocument/2006/relationships/image" Target="../media/image316.png"/><Relationship Id="rId274" Type="http://schemas.openxmlformats.org/officeDocument/2006/relationships/customXml" Target="../ink/ink2650.xml"/><Relationship Id="rId27" Type="http://schemas.openxmlformats.org/officeDocument/2006/relationships/image" Target="../media/image195.png"/><Relationship Id="rId48" Type="http://schemas.openxmlformats.org/officeDocument/2006/relationships/customXml" Target="../ink/ink2537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2580.xml"/><Relationship Id="rId80" Type="http://schemas.openxmlformats.org/officeDocument/2006/relationships/customXml" Target="../ink/ink2553.xml"/><Relationship Id="rId155" Type="http://schemas.openxmlformats.org/officeDocument/2006/relationships/image" Target="../media/image268.png"/><Relationship Id="rId176" Type="http://schemas.openxmlformats.org/officeDocument/2006/relationships/customXml" Target="../ink/ink2601.xml"/><Relationship Id="rId197" Type="http://schemas.openxmlformats.org/officeDocument/2006/relationships/image" Target="../media/image289.png"/><Relationship Id="rId201" Type="http://schemas.openxmlformats.org/officeDocument/2006/relationships/image" Target="../media/image291.png"/><Relationship Id="rId222" Type="http://schemas.openxmlformats.org/officeDocument/2006/relationships/customXml" Target="../ink/ink2624.xml"/><Relationship Id="rId243" Type="http://schemas.openxmlformats.org/officeDocument/2006/relationships/image" Target="../media/image311.png"/><Relationship Id="rId264" Type="http://schemas.openxmlformats.org/officeDocument/2006/relationships/customXml" Target="../ink/ink2645.xml"/><Relationship Id="rId285" Type="http://schemas.openxmlformats.org/officeDocument/2006/relationships/image" Target="../media/image332.png"/><Relationship Id="rId17" Type="http://schemas.openxmlformats.org/officeDocument/2006/relationships/image" Target="../media/image198.png"/><Relationship Id="rId38" Type="http://schemas.openxmlformats.org/officeDocument/2006/relationships/customXml" Target="../ink/ink2532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24" Type="http://schemas.openxmlformats.org/officeDocument/2006/relationships/customXml" Target="../ink/ink2575.xml"/><Relationship Id="rId70" Type="http://schemas.openxmlformats.org/officeDocument/2006/relationships/customXml" Target="../ink/ink2548.xml"/><Relationship Id="rId91" Type="http://schemas.openxmlformats.org/officeDocument/2006/relationships/image" Target="../media/image236.png"/><Relationship Id="rId145" Type="http://schemas.openxmlformats.org/officeDocument/2006/relationships/image" Target="../media/image263.png"/><Relationship Id="rId166" Type="http://schemas.openxmlformats.org/officeDocument/2006/relationships/customXml" Target="../ink/ink2596.xml"/><Relationship Id="rId187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619.xml"/><Relationship Id="rId233" Type="http://schemas.openxmlformats.org/officeDocument/2006/relationships/image" Target="../media/image306.png"/><Relationship Id="rId254" Type="http://schemas.openxmlformats.org/officeDocument/2006/relationships/customXml" Target="../ink/ink2640.xml"/><Relationship Id="rId28" Type="http://schemas.openxmlformats.org/officeDocument/2006/relationships/customXml" Target="../ink/ink2527.xml"/><Relationship Id="rId49" Type="http://schemas.openxmlformats.org/officeDocument/2006/relationships/image" Target="../media/image210.png"/><Relationship Id="rId114" Type="http://schemas.openxmlformats.org/officeDocument/2006/relationships/customXml" Target="../ink/ink2570.xml"/><Relationship Id="rId275" Type="http://schemas.openxmlformats.org/officeDocument/2006/relationships/image" Target="../media/image327.png"/><Relationship Id="rId60" Type="http://schemas.openxmlformats.org/officeDocument/2006/relationships/customXml" Target="../ink/ink2543.xml"/><Relationship Id="rId81" Type="http://schemas.openxmlformats.org/officeDocument/2006/relationships/image" Target="../media/image231.png"/><Relationship Id="rId135" Type="http://schemas.openxmlformats.org/officeDocument/2006/relationships/image" Target="../media/image258.png"/><Relationship Id="rId156" Type="http://schemas.openxmlformats.org/officeDocument/2006/relationships/customXml" Target="../ink/ink2591.xml"/><Relationship Id="rId177" Type="http://schemas.openxmlformats.org/officeDocument/2006/relationships/image" Target="../media/image279.png"/><Relationship Id="rId198" Type="http://schemas.openxmlformats.org/officeDocument/2006/relationships/customXml" Target="../ink/ink2612.xml"/><Relationship Id="rId202" Type="http://schemas.openxmlformats.org/officeDocument/2006/relationships/customXml" Target="../ink/ink2614.xml"/><Relationship Id="rId223" Type="http://schemas.openxmlformats.org/officeDocument/2006/relationships/image" Target="../media/image302.png"/><Relationship Id="rId244" Type="http://schemas.openxmlformats.org/officeDocument/2006/relationships/customXml" Target="../ink/ink2635.xml"/><Relationship Id="rId18" Type="http://schemas.openxmlformats.org/officeDocument/2006/relationships/customXml" Target="../ink/ink2522.xml"/><Relationship Id="rId39" Type="http://schemas.openxmlformats.org/officeDocument/2006/relationships/image" Target="../media/image205.png"/><Relationship Id="rId265" Type="http://schemas.openxmlformats.org/officeDocument/2006/relationships/image" Target="../media/image322.png"/><Relationship Id="rId286" Type="http://schemas.openxmlformats.org/officeDocument/2006/relationships/customXml" Target="../ink/ink2656.xml"/><Relationship Id="rId50" Type="http://schemas.openxmlformats.org/officeDocument/2006/relationships/customXml" Target="../ink/ink2538.xml"/><Relationship Id="rId104" Type="http://schemas.openxmlformats.org/officeDocument/2006/relationships/customXml" Target="../ink/ink2565.xml"/><Relationship Id="rId125" Type="http://schemas.openxmlformats.org/officeDocument/2006/relationships/image" Target="../media/image253.png"/><Relationship Id="rId146" Type="http://schemas.openxmlformats.org/officeDocument/2006/relationships/customXml" Target="../ink/ink2586.xml"/><Relationship Id="rId167" Type="http://schemas.openxmlformats.org/officeDocument/2006/relationships/image" Target="../media/image274.png"/><Relationship Id="rId188" Type="http://schemas.openxmlformats.org/officeDocument/2006/relationships/customXml" Target="../ink/ink2607.xml"/><Relationship Id="rId71" Type="http://schemas.openxmlformats.org/officeDocument/2006/relationships/image" Target="../media/image223.png"/><Relationship Id="rId92" Type="http://schemas.openxmlformats.org/officeDocument/2006/relationships/customXml" Target="../ink/ink2559.xml"/><Relationship Id="rId213" Type="http://schemas.openxmlformats.org/officeDocument/2006/relationships/image" Target="../media/image297.png"/><Relationship Id="rId234" Type="http://schemas.openxmlformats.org/officeDocument/2006/relationships/customXml" Target="../ink/ink2630.xml"/><Relationship Id="rId2" Type="http://schemas.openxmlformats.org/officeDocument/2006/relationships/customXml" Target="../ink/ink2514.xml"/><Relationship Id="rId29" Type="http://schemas.openxmlformats.org/officeDocument/2006/relationships/image" Target="../media/image200.png"/><Relationship Id="rId255" Type="http://schemas.openxmlformats.org/officeDocument/2006/relationships/image" Target="../media/image317.png"/><Relationship Id="rId276" Type="http://schemas.openxmlformats.org/officeDocument/2006/relationships/customXml" Target="../ink/ink2651.xml"/><Relationship Id="rId40" Type="http://schemas.openxmlformats.org/officeDocument/2006/relationships/customXml" Target="../ink/ink2533.xml"/><Relationship Id="rId115" Type="http://schemas.openxmlformats.org/officeDocument/2006/relationships/image" Target="../media/image248.png"/><Relationship Id="rId136" Type="http://schemas.openxmlformats.org/officeDocument/2006/relationships/customXml" Target="../ink/ink2581.xml"/><Relationship Id="rId157" Type="http://schemas.openxmlformats.org/officeDocument/2006/relationships/image" Target="../media/image269.png"/><Relationship Id="rId178" Type="http://schemas.openxmlformats.org/officeDocument/2006/relationships/customXml" Target="../ink/ink2602.xml"/><Relationship Id="rId61" Type="http://schemas.openxmlformats.org/officeDocument/2006/relationships/image" Target="../media/image216.png"/><Relationship Id="rId82" Type="http://schemas.openxmlformats.org/officeDocument/2006/relationships/customXml" Target="../ink/ink2554.xml"/><Relationship Id="rId199" Type="http://schemas.openxmlformats.org/officeDocument/2006/relationships/image" Target="../media/image290.png"/><Relationship Id="rId203" Type="http://schemas.openxmlformats.org/officeDocument/2006/relationships/image" Target="../media/image292.png"/><Relationship Id="rId19" Type="http://schemas.openxmlformats.org/officeDocument/2006/relationships/image" Target="../media/image199.png"/><Relationship Id="rId224" Type="http://schemas.openxmlformats.org/officeDocument/2006/relationships/customXml" Target="../ink/ink2625.xml"/><Relationship Id="rId245" Type="http://schemas.openxmlformats.org/officeDocument/2006/relationships/image" Target="../media/image312.png"/><Relationship Id="rId266" Type="http://schemas.openxmlformats.org/officeDocument/2006/relationships/customXml" Target="../ink/ink2646.xml"/><Relationship Id="rId287" Type="http://schemas.openxmlformats.org/officeDocument/2006/relationships/image" Target="../media/image333.png"/><Relationship Id="rId30" Type="http://schemas.openxmlformats.org/officeDocument/2006/relationships/customXml" Target="../ink/ink2528.xml"/><Relationship Id="rId105" Type="http://schemas.openxmlformats.org/officeDocument/2006/relationships/image" Target="../media/image243.png"/><Relationship Id="rId126" Type="http://schemas.openxmlformats.org/officeDocument/2006/relationships/customXml" Target="../ink/ink2576.xml"/><Relationship Id="rId147" Type="http://schemas.openxmlformats.org/officeDocument/2006/relationships/image" Target="../media/image264.png"/><Relationship Id="rId168" Type="http://schemas.openxmlformats.org/officeDocument/2006/relationships/customXml" Target="../ink/ink2597.xml"/><Relationship Id="rId51" Type="http://schemas.openxmlformats.org/officeDocument/2006/relationships/image" Target="../media/image211.png"/><Relationship Id="rId72" Type="http://schemas.openxmlformats.org/officeDocument/2006/relationships/customXml" Target="../ink/ink2549.xml"/><Relationship Id="rId93" Type="http://schemas.openxmlformats.org/officeDocument/2006/relationships/image" Target="../media/image237.png"/><Relationship Id="rId189" Type="http://schemas.openxmlformats.org/officeDocument/2006/relationships/image" Target="../media/image285.png"/><Relationship Id="rId3" Type="http://schemas.openxmlformats.org/officeDocument/2006/relationships/image" Target="../media/image190.png"/><Relationship Id="rId214" Type="http://schemas.openxmlformats.org/officeDocument/2006/relationships/customXml" Target="../ink/ink2620.xml"/><Relationship Id="rId235" Type="http://schemas.openxmlformats.org/officeDocument/2006/relationships/image" Target="../media/image307.png"/><Relationship Id="rId256" Type="http://schemas.openxmlformats.org/officeDocument/2006/relationships/customXml" Target="../ink/ink2641.xml"/><Relationship Id="rId277" Type="http://schemas.openxmlformats.org/officeDocument/2006/relationships/image" Target="../media/image328.png"/><Relationship Id="rId116" Type="http://schemas.openxmlformats.org/officeDocument/2006/relationships/customXml" Target="../ink/ink2571.xml"/><Relationship Id="rId137" Type="http://schemas.openxmlformats.org/officeDocument/2006/relationships/image" Target="../media/image259.png"/><Relationship Id="rId158" Type="http://schemas.openxmlformats.org/officeDocument/2006/relationships/customXml" Target="../ink/ink2592.xml"/><Relationship Id="rId20" Type="http://schemas.openxmlformats.org/officeDocument/2006/relationships/customXml" Target="../ink/ink2523.xml"/><Relationship Id="rId41" Type="http://schemas.openxmlformats.org/officeDocument/2006/relationships/image" Target="../media/image206.png"/><Relationship Id="rId62" Type="http://schemas.openxmlformats.org/officeDocument/2006/relationships/customXml" Target="../ink/ink2544.xml"/><Relationship Id="rId83" Type="http://schemas.openxmlformats.org/officeDocument/2006/relationships/image" Target="../media/image232.png"/><Relationship Id="rId179" Type="http://schemas.openxmlformats.org/officeDocument/2006/relationships/image" Target="../media/image280.png"/><Relationship Id="rId190" Type="http://schemas.openxmlformats.org/officeDocument/2006/relationships/customXml" Target="../ink/ink2608.xml"/><Relationship Id="rId204" Type="http://schemas.openxmlformats.org/officeDocument/2006/relationships/customXml" Target="../ink/ink2615.xml"/><Relationship Id="rId225" Type="http://schemas.openxmlformats.org/officeDocument/2006/relationships/image" Target="../media/image303.png"/><Relationship Id="rId246" Type="http://schemas.openxmlformats.org/officeDocument/2006/relationships/customXml" Target="../ink/ink2636.xml"/><Relationship Id="rId267" Type="http://schemas.openxmlformats.org/officeDocument/2006/relationships/image" Target="../media/image323.png"/><Relationship Id="rId288" Type="http://schemas.openxmlformats.org/officeDocument/2006/relationships/customXml" Target="../ink/ink2657.xml"/><Relationship Id="rId106" Type="http://schemas.openxmlformats.org/officeDocument/2006/relationships/customXml" Target="../ink/ink2566.xml"/><Relationship Id="rId127" Type="http://schemas.openxmlformats.org/officeDocument/2006/relationships/image" Target="../media/image254.png"/><Relationship Id="rId10" Type="http://schemas.openxmlformats.org/officeDocument/2006/relationships/customXml" Target="../ink/ink2518.xml"/><Relationship Id="rId31" Type="http://schemas.openxmlformats.org/officeDocument/2006/relationships/image" Target="../media/image201.png"/><Relationship Id="rId52" Type="http://schemas.openxmlformats.org/officeDocument/2006/relationships/customXml" Target="../ink/ink2539.xml"/><Relationship Id="rId73" Type="http://schemas.openxmlformats.org/officeDocument/2006/relationships/image" Target="../media/image224.png"/><Relationship Id="rId94" Type="http://schemas.openxmlformats.org/officeDocument/2006/relationships/customXml" Target="../ink/ink2560.xml"/><Relationship Id="rId148" Type="http://schemas.openxmlformats.org/officeDocument/2006/relationships/customXml" Target="../ink/ink2587.xml"/><Relationship Id="rId169" Type="http://schemas.openxmlformats.org/officeDocument/2006/relationships/image" Target="../media/image275.png"/><Relationship Id="rId4" Type="http://schemas.openxmlformats.org/officeDocument/2006/relationships/customXml" Target="../ink/ink2515.xml"/><Relationship Id="rId180" Type="http://schemas.openxmlformats.org/officeDocument/2006/relationships/customXml" Target="../ink/ink2603.xml"/><Relationship Id="rId215" Type="http://schemas.openxmlformats.org/officeDocument/2006/relationships/image" Target="../media/image298.png"/><Relationship Id="rId236" Type="http://schemas.openxmlformats.org/officeDocument/2006/relationships/customXml" Target="../ink/ink2631.xml"/><Relationship Id="rId257" Type="http://schemas.openxmlformats.org/officeDocument/2006/relationships/image" Target="../media/image318.png"/><Relationship Id="rId278" Type="http://schemas.openxmlformats.org/officeDocument/2006/relationships/customXml" Target="../ink/ink2652.xml"/><Relationship Id="rId42" Type="http://schemas.openxmlformats.org/officeDocument/2006/relationships/customXml" Target="../ink/ink2534.xml"/><Relationship Id="rId84" Type="http://schemas.openxmlformats.org/officeDocument/2006/relationships/customXml" Target="../ink/ink2555.xml"/><Relationship Id="rId138" Type="http://schemas.openxmlformats.org/officeDocument/2006/relationships/customXml" Target="../ink/ink2582.xml"/><Relationship Id="rId191" Type="http://schemas.openxmlformats.org/officeDocument/2006/relationships/image" Target="../media/image286.png"/><Relationship Id="rId205" Type="http://schemas.openxmlformats.org/officeDocument/2006/relationships/image" Target="../media/image293.png"/><Relationship Id="rId247" Type="http://schemas.openxmlformats.org/officeDocument/2006/relationships/image" Target="../media/image313.png"/><Relationship Id="rId107" Type="http://schemas.openxmlformats.org/officeDocument/2006/relationships/image" Target="../media/image244.png"/><Relationship Id="rId289" Type="http://schemas.openxmlformats.org/officeDocument/2006/relationships/image" Target="../media/image334.png"/><Relationship Id="rId11" Type="http://schemas.openxmlformats.org/officeDocument/2006/relationships/image" Target="../media/image194.png"/><Relationship Id="rId53" Type="http://schemas.openxmlformats.org/officeDocument/2006/relationships/image" Target="../media/image212.png"/><Relationship Id="rId149" Type="http://schemas.openxmlformats.org/officeDocument/2006/relationships/image" Target="../media/image265.png"/><Relationship Id="rId95" Type="http://schemas.openxmlformats.org/officeDocument/2006/relationships/image" Target="../media/image238.png"/><Relationship Id="rId160" Type="http://schemas.openxmlformats.org/officeDocument/2006/relationships/customXml" Target="../ink/ink2593.xml"/><Relationship Id="rId216" Type="http://schemas.openxmlformats.org/officeDocument/2006/relationships/customXml" Target="../ink/ink2621.xml"/><Relationship Id="rId258" Type="http://schemas.openxmlformats.org/officeDocument/2006/relationships/customXml" Target="../ink/ink2642.xml"/><Relationship Id="rId22" Type="http://schemas.openxmlformats.org/officeDocument/2006/relationships/customXml" Target="../ink/ink2524.xml"/><Relationship Id="rId64" Type="http://schemas.openxmlformats.org/officeDocument/2006/relationships/customXml" Target="../ink/ink2545.xml"/><Relationship Id="rId118" Type="http://schemas.openxmlformats.org/officeDocument/2006/relationships/customXml" Target="../ink/ink2572.xml"/><Relationship Id="rId171" Type="http://schemas.openxmlformats.org/officeDocument/2006/relationships/image" Target="../media/image276.png"/><Relationship Id="rId227" Type="http://schemas.openxmlformats.org/officeDocument/2006/relationships/image" Target="../media/image3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99" Type="http://schemas.openxmlformats.org/officeDocument/2006/relationships/image" Target="../media/image339.png"/><Relationship Id="rId21" Type="http://schemas.openxmlformats.org/officeDocument/2006/relationships/image" Target="../media/image219.png"/><Relationship Id="rId63" Type="http://schemas.openxmlformats.org/officeDocument/2006/relationships/image" Target="../media/image217.png"/><Relationship Id="rId159" Type="http://schemas.openxmlformats.org/officeDocument/2006/relationships/image" Target="../media/image270.png"/><Relationship Id="rId170" Type="http://schemas.openxmlformats.org/officeDocument/2006/relationships/customXml" Target="../ink/ink2742.xml"/><Relationship Id="rId226" Type="http://schemas.openxmlformats.org/officeDocument/2006/relationships/customXml" Target="../ink/ink2770.xml"/><Relationship Id="rId268" Type="http://schemas.openxmlformats.org/officeDocument/2006/relationships/customXml" Target="../ink/ink2791.xml"/><Relationship Id="rId32" Type="http://schemas.openxmlformats.org/officeDocument/2006/relationships/customXml" Target="../ink/ink2673.xml"/><Relationship Id="rId74" Type="http://schemas.openxmlformats.org/officeDocument/2006/relationships/customXml" Target="../ink/ink2694.xml"/><Relationship Id="rId128" Type="http://schemas.openxmlformats.org/officeDocument/2006/relationships/customXml" Target="../ink/ink2721.xml"/><Relationship Id="rId5" Type="http://schemas.openxmlformats.org/officeDocument/2006/relationships/image" Target="../media/image191.png"/><Relationship Id="rId181" Type="http://schemas.openxmlformats.org/officeDocument/2006/relationships/image" Target="../media/image281.png"/><Relationship Id="rId237" Type="http://schemas.openxmlformats.org/officeDocument/2006/relationships/image" Target="../media/image308.png"/><Relationship Id="rId279" Type="http://schemas.openxmlformats.org/officeDocument/2006/relationships/image" Target="../media/image329.png"/><Relationship Id="rId43" Type="http://schemas.openxmlformats.org/officeDocument/2006/relationships/image" Target="../media/image207.png"/><Relationship Id="rId139" Type="http://schemas.openxmlformats.org/officeDocument/2006/relationships/image" Target="../media/image260.png"/><Relationship Id="rId290" Type="http://schemas.openxmlformats.org/officeDocument/2006/relationships/customXml" Target="../ink/ink2802.xml"/><Relationship Id="rId85" Type="http://schemas.openxmlformats.org/officeDocument/2006/relationships/image" Target="../media/image233.png"/><Relationship Id="rId150" Type="http://schemas.openxmlformats.org/officeDocument/2006/relationships/customXml" Target="../ink/ink2732.xml"/><Relationship Id="rId192" Type="http://schemas.openxmlformats.org/officeDocument/2006/relationships/customXml" Target="../ink/ink2753.xml"/><Relationship Id="rId206" Type="http://schemas.openxmlformats.org/officeDocument/2006/relationships/customXml" Target="../ink/ink2760.xml"/><Relationship Id="rId248" Type="http://schemas.openxmlformats.org/officeDocument/2006/relationships/customXml" Target="../ink/ink2781.xml"/><Relationship Id="rId12" Type="http://schemas.openxmlformats.org/officeDocument/2006/relationships/customXml" Target="../ink/ink2663.xml"/><Relationship Id="rId108" Type="http://schemas.openxmlformats.org/officeDocument/2006/relationships/customXml" Target="../ink/ink2711.xml"/><Relationship Id="rId54" Type="http://schemas.openxmlformats.org/officeDocument/2006/relationships/customXml" Target="../ink/ink2684.xml"/><Relationship Id="rId96" Type="http://schemas.openxmlformats.org/officeDocument/2006/relationships/customXml" Target="../ink/ink2705.xml"/><Relationship Id="rId161" Type="http://schemas.openxmlformats.org/officeDocument/2006/relationships/image" Target="../media/image271.png"/><Relationship Id="rId217" Type="http://schemas.openxmlformats.org/officeDocument/2006/relationships/image" Target="../media/image299.png"/><Relationship Id="rId6" Type="http://schemas.openxmlformats.org/officeDocument/2006/relationships/customXml" Target="../ink/ink2660.xml"/><Relationship Id="rId238" Type="http://schemas.openxmlformats.org/officeDocument/2006/relationships/customXml" Target="../ink/ink2776.xml"/><Relationship Id="rId259" Type="http://schemas.openxmlformats.org/officeDocument/2006/relationships/image" Target="../media/image319.png"/><Relationship Id="rId23" Type="http://schemas.openxmlformats.org/officeDocument/2006/relationships/image" Target="../media/image228.png"/><Relationship Id="rId119" Type="http://schemas.openxmlformats.org/officeDocument/2006/relationships/image" Target="../media/image250.png"/><Relationship Id="rId270" Type="http://schemas.openxmlformats.org/officeDocument/2006/relationships/customXml" Target="../ink/ink2792.xml"/><Relationship Id="rId291" Type="http://schemas.openxmlformats.org/officeDocument/2006/relationships/image" Target="../media/image335.png"/><Relationship Id="rId44" Type="http://schemas.openxmlformats.org/officeDocument/2006/relationships/customXml" Target="../ink/ink2679.xml"/><Relationship Id="rId65" Type="http://schemas.openxmlformats.org/officeDocument/2006/relationships/image" Target="../media/image218.png"/><Relationship Id="rId86" Type="http://schemas.openxmlformats.org/officeDocument/2006/relationships/customXml" Target="../ink/ink2700.xml"/><Relationship Id="rId130" Type="http://schemas.openxmlformats.org/officeDocument/2006/relationships/customXml" Target="../ink/ink2722.xml"/><Relationship Id="rId151" Type="http://schemas.openxmlformats.org/officeDocument/2006/relationships/image" Target="../media/image266.png"/><Relationship Id="rId172" Type="http://schemas.openxmlformats.org/officeDocument/2006/relationships/customXml" Target="../ink/ink2743.xml"/><Relationship Id="rId193" Type="http://schemas.openxmlformats.org/officeDocument/2006/relationships/image" Target="../media/image287.png"/><Relationship Id="rId207" Type="http://schemas.openxmlformats.org/officeDocument/2006/relationships/image" Target="../media/image294.png"/><Relationship Id="rId228" Type="http://schemas.openxmlformats.org/officeDocument/2006/relationships/customXml" Target="../ink/ink2771.xml"/><Relationship Id="rId249" Type="http://schemas.openxmlformats.org/officeDocument/2006/relationships/image" Target="../media/image314.png"/><Relationship Id="rId13" Type="http://schemas.openxmlformats.org/officeDocument/2006/relationships/image" Target="../media/image196.png"/><Relationship Id="rId109" Type="http://schemas.openxmlformats.org/officeDocument/2006/relationships/image" Target="../media/image245.png"/><Relationship Id="rId260" Type="http://schemas.openxmlformats.org/officeDocument/2006/relationships/customXml" Target="../ink/ink2787.xml"/><Relationship Id="rId281" Type="http://schemas.openxmlformats.org/officeDocument/2006/relationships/image" Target="../media/image330.png"/><Relationship Id="rId34" Type="http://schemas.openxmlformats.org/officeDocument/2006/relationships/customXml" Target="../ink/ink2674.xml"/><Relationship Id="rId55" Type="http://schemas.openxmlformats.org/officeDocument/2006/relationships/image" Target="../media/image213.png"/><Relationship Id="rId76" Type="http://schemas.openxmlformats.org/officeDocument/2006/relationships/customXml" Target="../ink/ink2695.xml"/><Relationship Id="rId97" Type="http://schemas.openxmlformats.org/officeDocument/2006/relationships/image" Target="../media/image239.png"/><Relationship Id="rId120" Type="http://schemas.openxmlformats.org/officeDocument/2006/relationships/customXml" Target="../ink/ink2717.xml"/><Relationship Id="rId141" Type="http://schemas.openxmlformats.org/officeDocument/2006/relationships/image" Target="../media/image261.png"/><Relationship Id="rId7" Type="http://schemas.openxmlformats.org/officeDocument/2006/relationships/image" Target="../media/image192.png"/><Relationship Id="rId162" Type="http://schemas.openxmlformats.org/officeDocument/2006/relationships/customXml" Target="../ink/ink2738.xml"/><Relationship Id="rId183" Type="http://schemas.openxmlformats.org/officeDocument/2006/relationships/image" Target="../media/image282.png"/><Relationship Id="rId218" Type="http://schemas.openxmlformats.org/officeDocument/2006/relationships/customXml" Target="../ink/ink2766.xml"/><Relationship Id="rId239" Type="http://schemas.openxmlformats.org/officeDocument/2006/relationships/image" Target="../media/image309.png"/><Relationship Id="rId250" Type="http://schemas.openxmlformats.org/officeDocument/2006/relationships/customXml" Target="../ink/ink2782.xml"/><Relationship Id="rId271" Type="http://schemas.openxmlformats.org/officeDocument/2006/relationships/image" Target="../media/image325.png"/><Relationship Id="rId292" Type="http://schemas.openxmlformats.org/officeDocument/2006/relationships/customXml" Target="../ink/ink2803.xml"/><Relationship Id="rId24" Type="http://schemas.openxmlformats.org/officeDocument/2006/relationships/customXml" Target="../ink/ink2669.xml"/><Relationship Id="rId45" Type="http://schemas.openxmlformats.org/officeDocument/2006/relationships/image" Target="../media/image208.png"/><Relationship Id="rId66" Type="http://schemas.openxmlformats.org/officeDocument/2006/relationships/customXml" Target="../ink/ink2690.xml"/><Relationship Id="rId87" Type="http://schemas.openxmlformats.org/officeDocument/2006/relationships/image" Target="../media/image234.png"/><Relationship Id="rId110" Type="http://schemas.openxmlformats.org/officeDocument/2006/relationships/customXml" Target="../ink/ink2712.xml"/><Relationship Id="rId131" Type="http://schemas.openxmlformats.org/officeDocument/2006/relationships/image" Target="../media/image256.png"/><Relationship Id="rId152" Type="http://schemas.openxmlformats.org/officeDocument/2006/relationships/customXml" Target="../ink/ink2733.xml"/><Relationship Id="rId173" Type="http://schemas.openxmlformats.org/officeDocument/2006/relationships/image" Target="../media/image277.png"/><Relationship Id="rId194" Type="http://schemas.openxmlformats.org/officeDocument/2006/relationships/customXml" Target="../ink/ink2754.xml"/><Relationship Id="rId208" Type="http://schemas.openxmlformats.org/officeDocument/2006/relationships/customXml" Target="../ink/ink2761.xml"/><Relationship Id="rId229" Type="http://schemas.openxmlformats.org/officeDocument/2006/relationships/image" Target="../media/image304.png"/><Relationship Id="rId240" Type="http://schemas.openxmlformats.org/officeDocument/2006/relationships/customXml" Target="../ink/ink2777.xml"/><Relationship Id="rId261" Type="http://schemas.openxmlformats.org/officeDocument/2006/relationships/image" Target="../media/image320.png"/><Relationship Id="rId14" Type="http://schemas.openxmlformats.org/officeDocument/2006/relationships/customXml" Target="../ink/ink2664.xml"/><Relationship Id="rId35" Type="http://schemas.openxmlformats.org/officeDocument/2006/relationships/image" Target="../media/image203.png"/><Relationship Id="rId56" Type="http://schemas.openxmlformats.org/officeDocument/2006/relationships/customXml" Target="../ink/ink2685.xml"/><Relationship Id="rId77" Type="http://schemas.openxmlformats.org/officeDocument/2006/relationships/image" Target="../media/image226.png"/><Relationship Id="rId100" Type="http://schemas.openxmlformats.org/officeDocument/2006/relationships/customXml" Target="../ink/ink2707.xml"/><Relationship Id="rId282" Type="http://schemas.openxmlformats.org/officeDocument/2006/relationships/customXml" Target="../ink/ink2798.xml"/><Relationship Id="rId8" Type="http://schemas.openxmlformats.org/officeDocument/2006/relationships/customXml" Target="../ink/ink2661.xml"/><Relationship Id="rId98" Type="http://schemas.openxmlformats.org/officeDocument/2006/relationships/customXml" Target="../ink/ink2706.xml"/><Relationship Id="rId121" Type="http://schemas.openxmlformats.org/officeDocument/2006/relationships/image" Target="../media/image251.png"/><Relationship Id="rId142" Type="http://schemas.openxmlformats.org/officeDocument/2006/relationships/customXml" Target="../ink/ink2728.xml"/><Relationship Id="rId163" Type="http://schemas.openxmlformats.org/officeDocument/2006/relationships/image" Target="../media/image272.png"/><Relationship Id="rId184" Type="http://schemas.openxmlformats.org/officeDocument/2006/relationships/customXml" Target="../ink/ink2749.xml"/><Relationship Id="rId219" Type="http://schemas.openxmlformats.org/officeDocument/2006/relationships/image" Target="../media/image300.png"/><Relationship Id="rId230" Type="http://schemas.openxmlformats.org/officeDocument/2006/relationships/customXml" Target="../ink/ink2772.xml"/><Relationship Id="rId251" Type="http://schemas.openxmlformats.org/officeDocument/2006/relationships/image" Target="../media/image315.png"/><Relationship Id="rId25" Type="http://schemas.openxmlformats.org/officeDocument/2006/relationships/image" Target="../media/image229.png"/><Relationship Id="rId46" Type="http://schemas.openxmlformats.org/officeDocument/2006/relationships/customXml" Target="../ink/ink2680.xml"/><Relationship Id="rId67" Type="http://schemas.openxmlformats.org/officeDocument/2006/relationships/image" Target="../media/image221.png"/><Relationship Id="rId272" Type="http://schemas.openxmlformats.org/officeDocument/2006/relationships/customXml" Target="../ink/ink2793.xml"/><Relationship Id="rId293" Type="http://schemas.openxmlformats.org/officeDocument/2006/relationships/image" Target="../media/image336.png"/><Relationship Id="rId88" Type="http://schemas.openxmlformats.org/officeDocument/2006/relationships/customXml" Target="../ink/ink2701.xml"/><Relationship Id="rId111" Type="http://schemas.openxmlformats.org/officeDocument/2006/relationships/image" Target="../media/image246.png"/><Relationship Id="rId132" Type="http://schemas.openxmlformats.org/officeDocument/2006/relationships/customXml" Target="../ink/ink2723.xml"/><Relationship Id="rId153" Type="http://schemas.openxmlformats.org/officeDocument/2006/relationships/image" Target="../media/image267.png"/><Relationship Id="rId174" Type="http://schemas.openxmlformats.org/officeDocument/2006/relationships/customXml" Target="../ink/ink2744.xml"/><Relationship Id="rId195" Type="http://schemas.openxmlformats.org/officeDocument/2006/relationships/image" Target="../media/image288.png"/><Relationship Id="rId209" Type="http://schemas.openxmlformats.org/officeDocument/2006/relationships/image" Target="../media/image295.png"/><Relationship Id="rId220" Type="http://schemas.openxmlformats.org/officeDocument/2006/relationships/customXml" Target="../ink/ink2767.xml"/><Relationship Id="rId241" Type="http://schemas.openxmlformats.org/officeDocument/2006/relationships/image" Target="../media/image310.png"/><Relationship Id="rId15" Type="http://schemas.openxmlformats.org/officeDocument/2006/relationships/image" Target="../media/image197.png"/><Relationship Id="rId36" Type="http://schemas.openxmlformats.org/officeDocument/2006/relationships/customXml" Target="../ink/ink2675.xml"/><Relationship Id="rId57" Type="http://schemas.openxmlformats.org/officeDocument/2006/relationships/image" Target="../media/image214.png"/><Relationship Id="rId262" Type="http://schemas.openxmlformats.org/officeDocument/2006/relationships/customXml" Target="../ink/ink2788.xml"/><Relationship Id="rId283" Type="http://schemas.openxmlformats.org/officeDocument/2006/relationships/image" Target="../media/image331.png"/><Relationship Id="rId78" Type="http://schemas.openxmlformats.org/officeDocument/2006/relationships/customXml" Target="../ink/ink2696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2718.xml"/><Relationship Id="rId143" Type="http://schemas.openxmlformats.org/officeDocument/2006/relationships/image" Target="../media/image262.png"/><Relationship Id="rId164" Type="http://schemas.openxmlformats.org/officeDocument/2006/relationships/customXml" Target="../ink/ink2739.xml"/><Relationship Id="rId185" Type="http://schemas.openxmlformats.org/officeDocument/2006/relationships/image" Target="../media/image283.png"/><Relationship Id="rId9" Type="http://schemas.openxmlformats.org/officeDocument/2006/relationships/image" Target="../media/image193.png"/><Relationship Id="rId210" Type="http://schemas.openxmlformats.org/officeDocument/2006/relationships/customXml" Target="../ink/ink2762.xml"/><Relationship Id="rId26" Type="http://schemas.openxmlformats.org/officeDocument/2006/relationships/customXml" Target="../ink/ink2670.xml"/><Relationship Id="rId231" Type="http://schemas.openxmlformats.org/officeDocument/2006/relationships/image" Target="../media/image305.png"/><Relationship Id="rId252" Type="http://schemas.openxmlformats.org/officeDocument/2006/relationships/customXml" Target="../ink/ink2783.xml"/><Relationship Id="rId273" Type="http://schemas.openxmlformats.org/officeDocument/2006/relationships/image" Target="../media/image326.png"/><Relationship Id="rId294" Type="http://schemas.openxmlformats.org/officeDocument/2006/relationships/customXml" Target="../ink/ink2804.xml"/><Relationship Id="rId47" Type="http://schemas.openxmlformats.org/officeDocument/2006/relationships/image" Target="../media/image209.png"/><Relationship Id="rId68" Type="http://schemas.openxmlformats.org/officeDocument/2006/relationships/customXml" Target="../ink/ink2691.xml"/><Relationship Id="rId89" Type="http://schemas.openxmlformats.org/officeDocument/2006/relationships/image" Target="../media/image235.png"/><Relationship Id="rId112" Type="http://schemas.openxmlformats.org/officeDocument/2006/relationships/customXml" Target="../ink/ink2713.xml"/><Relationship Id="rId133" Type="http://schemas.openxmlformats.org/officeDocument/2006/relationships/image" Target="../media/image257.png"/><Relationship Id="rId154" Type="http://schemas.openxmlformats.org/officeDocument/2006/relationships/customXml" Target="../ink/ink2734.xml"/><Relationship Id="rId175" Type="http://schemas.openxmlformats.org/officeDocument/2006/relationships/image" Target="../media/image278.png"/><Relationship Id="rId196" Type="http://schemas.openxmlformats.org/officeDocument/2006/relationships/customXml" Target="../ink/ink2755.xml"/><Relationship Id="rId200" Type="http://schemas.openxmlformats.org/officeDocument/2006/relationships/customXml" Target="../ink/ink2757.xml"/><Relationship Id="rId16" Type="http://schemas.openxmlformats.org/officeDocument/2006/relationships/customXml" Target="../ink/ink2665.xml"/><Relationship Id="rId221" Type="http://schemas.openxmlformats.org/officeDocument/2006/relationships/image" Target="../media/image301.png"/><Relationship Id="rId242" Type="http://schemas.openxmlformats.org/officeDocument/2006/relationships/customXml" Target="../ink/ink2778.xml"/><Relationship Id="rId263" Type="http://schemas.openxmlformats.org/officeDocument/2006/relationships/image" Target="../media/image321.png"/><Relationship Id="rId284" Type="http://schemas.openxmlformats.org/officeDocument/2006/relationships/customXml" Target="../ink/ink2799.xml"/><Relationship Id="rId37" Type="http://schemas.openxmlformats.org/officeDocument/2006/relationships/image" Target="../media/image204.png"/><Relationship Id="rId58" Type="http://schemas.openxmlformats.org/officeDocument/2006/relationships/customXml" Target="../ink/ink2686.xml"/><Relationship Id="rId79" Type="http://schemas.openxmlformats.org/officeDocument/2006/relationships/image" Target="../media/image230.png"/><Relationship Id="rId102" Type="http://schemas.openxmlformats.org/officeDocument/2006/relationships/customXml" Target="../ink/ink2708.xml"/><Relationship Id="rId123" Type="http://schemas.openxmlformats.org/officeDocument/2006/relationships/image" Target="../media/image252.png"/><Relationship Id="rId144" Type="http://schemas.openxmlformats.org/officeDocument/2006/relationships/customXml" Target="../ink/ink2729.xml"/><Relationship Id="rId90" Type="http://schemas.openxmlformats.org/officeDocument/2006/relationships/customXml" Target="../ink/ink2702.xml"/><Relationship Id="rId165" Type="http://schemas.openxmlformats.org/officeDocument/2006/relationships/image" Target="../media/image273.png"/><Relationship Id="rId186" Type="http://schemas.openxmlformats.org/officeDocument/2006/relationships/customXml" Target="../ink/ink2750.xml"/><Relationship Id="rId211" Type="http://schemas.openxmlformats.org/officeDocument/2006/relationships/image" Target="../media/image296.png"/><Relationship Id="rId232" Type="http://schemas.openxmlformats.org/officeDocument/2006/relationships/customXml" Target="../ink/ink2773.xml"/><Relationship Id="rId253" Type="http://schemas.openxmlformats.org/officeDocument/2006/relationships/image" Target="../media/image316.png"/><Relationship Id="rId274" Type="http://schemas.openxmlformats.org/officeDocument/2006/relationships/customXml" Target="../ink/ink2794.xml"/><Relationship Id="rId295" Type="http://schemas.openxmlformats.org/officeDocument/2006/relationships/image" Target="../media/image337.png"/><Relationship Id="rId27" Type="http://schemas.openxmlformats.org/officeDocument/2006/relationships/image" Target="../media/image195.png"/><Relationship Id="rId48" Type="http://schemas.openxmlformats.org/officeDocument/2006/relationships/customXml" Target="../ink/ink2681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2724.xml"/><Relationship Id="rId80" Type="http://schemas.openxmlformats.org/officeDocument/2006/relationships/customXml" Target="../ink/ink2697.xml"/><Relationship Id="rId155" Type="http://schemas.openxmlformats.org/officeDocument/2006/relationships/image" Target="../media/image268.png"/><Relationship Id="rId176" Type="http://schemas.openxmlformats.org/officeDocument/2006/relationships/customXml" Target="../ink/ink2745.xml"/><Relationship Id="rId197" Type="http://schemas.openxmlformats.org/officeDocument/2006/relationships/image" Target="../media/image289.png"/><Relationship Id="rId201" Type="http://schemas.openxmlformats.org/officeDocument/2006/relationships/image" Target="../media/image291.png"/><Relationship Id="rId222" Type="http://schemas.openxmlformats.org/officeDocument/2006/relationships/customXml" Target="../ink/ink2768.xml"/><Relationship Id="rId243" Type="http://schemas.openxmlformats.org/officeDocument/2006/relationships/image" Target="../media/image311.png"/><Relationship Id="rId264" Type="http://schemas.openxmlformats.org/officeDocument/2006/relationships/customXml" Target="../ink/ink2789.xml"/><Relationship Id="rId285" Type="http://schemas.openxmlformats.org/officeDocument/2006/relationships/image" Target="../media/image332.png"/><Relationship Id="rId17" Type="http://schemas.openxmlformats.org/officeDocument/2006/relationships/image" Target="../media/image198.png"/><Relationship Id="rId38" Type="http://schemas.openxmlformats.org/officeDocument/2006/relationships/customXml" Target="../ink/ink2676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24" Type="http://schemas.openxmlformats.org/officeDocument/2006/relationships/customXml" Target="../ink/ink2719.xml"/><Relationship Id="rId70" Type="http://schemas.openxmlformats.org/officeDocument/2006/relationships/customXml" Target="../ink/ink2692.xml"/><Relationship Id="rId91" Type="http://schemas.openxmlformats.org/officeDocument/2006/relationships/image" Target="../media/image236.png"/><Relationship Id="rId145" Type="http://schemas.openxmlformats.org/officeDocument/2006/relationships/image" Target="../media/image263.png"/><Relationship Id="rId166" Type="http://schemas.openxmlformats.org/officeDocument/2006/relationships/customXml" Target="../ink/ink2740.xml"/><Relationship Id="rId187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763.xml"/><Relationship Id="rId233" Type="http://schemas.openxmlformats.org/officeDocument/2006/relationships/image" Target="../media/image306.png"/><Relationship Id="rId254" Type="http://schemas.openxmlformats.org/officeDocument/2006/relationships/customXml" Target="../ink/ink2784.xml"/><Relationship Id="rId28" Type="http://schemas.openxmlformats.org/officeDocument/2006/relationships/customXml" Target="../ink/ink2671.xml"/><Relationship Id="rId49" Type="http://schemas.openxmlformats.org/officeDocument/2006/relationships/image" Target="../media/image210.png"/><Relationship Id="rId114" Type="http://schemas.openxmlformats.org/officeDocument/2006/relationships/customXml" Target="../ink/ink2714.xml"/><Relationship Id="rId275" Type="http://schemas.openxmlformats.org/officeDocument/2006/relationships/image" Target="../media/image327.png"/><Relationship Id="rId296" Type="http://schemas.openxmlformats.org/officeDocument/2006/relationships/customXml" Target="../ink/ink2805.xml"/><Relationship Id="rId300" Type="http://schemas.openxmlformats.org/officeDocument/2006/relationships/customXml" Target="../ink/ink2807.xml"/><Relationship Id="rId60" Type="http://schemas.openxmlformats.org/officeDocument/2006/relationships/customXml" Target="../ink/ink2687.xml"/><Relationship Id="rId81" Type="http://schemas.openxmlformats.org/officeDocument/2006/relationships/image" Target="../media/image231.png"/><Relationship Id="rId135" Type="http://schemas.openxmlformats.org/officeDocument/2006/relationships/image" Target="../media/image258.png"/><Relationship Id="rId156" Type="http://schemas.openxmlformats.org/officeDocument/2006/relationships/customXml" Target="../ink/ink2735.xml"/><Relationship Id="rId177" Type="http://schemas.openxmlformats.org/officeDocument/2006/relationships/image" Target="../media/image279.png"/><Relationship Id="rId198" Type="http://schemas.openxmlformats.org/officeDocument/2006/relationships/customXml" Target="../ink/ink2756.xml"/><Relationship Id="rId202" Type="http://schemas.openxmlformats.org/officeDocument/2006/relationships/customXml" Target="../ink/ink2758.xml"/><Relationship Id="rId223" Type="http://schemas.openxmlformats.org/officeDocument/2006/relationships/image" Target="../media/image302.png"/><Relationship Id="rId244" Type="http://schemas.openxmlformats.org/officeDocument/2006/relationships/customXml" Target="../ink/ink2779.xml"/><Relationship Id="rId18" Type="http://schemas.openxmlformats.org/officeDocument/2006/relationships/customXml" Target="../ink/ink2666.xml"/><Relationship Id="rId39" Type="http://schemas.openxmlformats.org/officeDocument/2006/relationships/image" Target="../media/image205.png"/><Relationship Id="rId265" Type="http://schemas.openxmlformats.org/officeDocument/2006/relationships/image" Target="../media/image322.png"/><Relationship Id="rId286" Type="http://schemas.openxmlformats.org/officeDocument/2006/relationships/customXml" Target="../ink/ink2800.xml"/><Relationship Id="rId50" Type="http://schemas.openxmlformats.org/officeDocument/2006/relationships/customXml" Target="../ink/ink2682.xml"/><Relationship Id="rId104" Type="http://schemas.openxmlformats.org/officeDocument/2006/relationships/customXml" Target="../ink/ink2709.xml"/><Relationship Id="rId125" Type="http://schemas.openxmlformats.org/officeDocument/2006/relationships/image" Target="../media/image253.png"/><Relationship Id="rId146" Type="http://schemas.openxmlformats.org/officeDocument/2006/relationships/customXml" Target="../ink/ink2730.xml"/><Relationship Id="rId167" Type="http://schemas.openxmlformats.org/officeDocument/2006/relationships/image" Target="../media/image274.png"/><Relationship Id="rId188" Type="http://schemas.openxmlformats.org/officeDocument/2006/relationships/customXml" Target="../ink/ink2751.xml"/><Relationship Id="rId71" Type="http://schemas.openxmlformats.org/officeDocument/2006/relationships/image" Target="../media/image223.png"/><Relationship Id="rId92" Type="http://schemas.openxmlformats.org/officeDocument/2006/relationships/customXml" Target="../ink/ink2703.xml"/><Relationship Id="rId213" Type="http://schemas.openxmlformats.org/officeDocument/2006/relationships/image" Target="../media/image297.png"/><Relationship Id="rId234" Type="http://schemas.openxmlformats.org/officeDocument/2006/relationships/customXml" Target="../ink/ink2774.xml"/><Relationship Id="rId2" Type="http://schemas.openxmlformats.org/officeDocument/2006/relationships/customXml" Target="../ink/ink2658.xml"/><Relationship Id="rId29" Type="http://schemas.openxmlformats.org/officeDocument/2006/relationships/image" Target="../media/image200.png"/><Relationship Id="rId255" Type="http://schemas.openxmlformats.org/officeDocument/2006/relationships/image" Target="../media/image317.png"/><Relationship Id="rId276" Type="http://schemas.openxmlformats.org/officeDocument/2006/relationships/customXml" Target="../ink/ink2795.xml"/><Relationship Id="rId297" Type="http://schemas.openxmlformats.org/officeDocument/2006/relationships/image" Target="../media/image338.png"/><Relationship Id="rId40" Type="http://schemas.openxmlformats.org/officeDocument/2006/relationships/customXml" Target="../ink/ink2677.xml"/><Relationship Id="rId115" Type="http://schemas.openxmlformats.org/officeDocument/2006/relationships/image" Target="../media/image248.png"/><Relationship Id="rId136" Type="http://schemas.openxmlformats.org/officeDocument/2006/relationships/customXml" Target="../ink/ink2725.xml"/><Relationship Id="rId157" Type="http://schemas.openxmlformats.org/officeDocument/2006/relationships/image" Target="../media/image269.png"/><Relationship Id="rId178" Type="http://schemas.openxmlformats.org/officeDocument/2006/relationships/customXml" Target="../ink/ink2746.xml"/><Relationship Id="rId301" Type="http://schemas.openxmlformats.org/officeDocument/2006/relationships/image" Target="../media/image340.png"/><Relationship Id="rId61" Type="http://schemas.openxmlformats.org/officeDocument/2006/relationships/image" Target="../media/image216.png"/><Relationship Id="rId82" Type="http://schemas.openxmlformats.org/officeDocument/2006/relationships/customXml" Target="../ink/ink2698.xml"/><Relationship Id="rId199" Type="http://schemas.openxmlformats.org/officeDocument/2006/relationships/image" Target="../media/image290.png"/><Relationship Id="rId203" Type="http://schemas.openxmlformats.org/officeDocument/2006/relationships/image" Target="../media/image292.png"/><Relationship Id="rId19" Type="http://schemas.openxmlformats.org/officeDocument/2006/relationships/image" Target="../media/image199.png"/><Relationship Id="rId224" Type="http://schemas.openxmlformats.org/officeDocument/2006/relationships/customXml" Target="../ink/ink2769.xml"/><Relationship Id="rId245" Type="http://schemas.openxmlformats.org/officeDocument/2006/relationships/image" Target="../media/image312.png"/><Relationship Id="rId266" Type="http://schemas.openxmlformats.org/officeDocument/2006/relationships/customXml" Target="../ink/ink2790.xml"/><Relationship Id="rId287" Type="http://schemas.openxmlformats.org/officeDocument/2006/relationships/image" Target="../media/image333.png"/><Relationship Id="rId30" Type="http://schemas.openxmlformats.org/officeDocument/2006/relationships/customXml" Target="../ink/ink2672.xml"/><Relationship Id="rId105" Type="http://schemas.openxmlformats.org/officeDocument/2006/relationships/image" Target="../media/image243.png"/><Relationship Id="rId126" Type="http://schemas.openxmlformats.org/officeDocument/2006/relationships/customXml" Target="../ink/ink2720.xml"/><Relationship Id="rId147" Type="http://schemas.openxmlformats.org/officeDocument/2006/relationships/image" Target="../media/image264.png"/><Relationship Id="rId168" Type="http://schemas.openxmlformats.org/officeDocument/2006/relationships/customXml" Target="../ink/ink2741.xml"/><Relationship Id="rId51" Type="http://schemas.openxmlformats.org/officeDocument/2006/relationships/image" Target="../media/image211.png"/><Relationship Id="rId72" Type="http://schemas.openxmlformats.org/officeDocument/2006/relationships/customXml" Target="../ink/ink2693.xml"/><Relationship Id="rId93" Type="http://schemas.openxmlformats.org/officeDocument/2006/relationships/image" Target="../media/image237.png"/><Relationship Id="rId189" Type="http://schemas.openxmlformats.org/officeDocument/2006/relationships/image" Target="../media/image285.png"/><Relationship Id="rId3" Type="http://schemas.openxmlformats.org/officeDocument/2006/relationships/image" Target="../media/image190.png"/><Relationship Id="rId214" Type="http://schemas.openxmlformats.org/officeDocument/2006/relationships/customXml" Target="../ink/ink2764.xml"/><Relationship Id="rId235" Type="http://schemas.openxmlformats.org/officeDocument/2006/relationships/image" Target="../media/image307.png"/><Relationship Id="rId256" Type="http://schemas.openxmlformats.org/officeDocument/2006/relationships/customXml" Target="../ink/ink2785.xml"/><Relationship Id="rId277" Type="http://schemas.openxmlformats.org/officeDocument/2006/relationships/image" Target="../media/image328.png"/><Relationship Id="rId298" Type="http://schemas.openxmlformats.org/officeDocument/2006/relationships/customXml" Target="../ink/ink2806.xml"/><Relationship Id="rId116" Type="http://schemas.openxmlformats.org/officeDocument/2006/relationships/customXml" Target="../ink/ink2715.xml"/><Relationship Id="rId137" Type="http://schemas.openxmlformats.org/officeDocument/2006/relationships/image" Target="../media/image259.png"/><Relationship Id="rId158" Type="http://schemas.openxmlformats.org/officeDocument/2006/relationships/customXml" Target="../ink/ink2736.xml"/><Relationship Id="rId302" Type="http://schemas.openxmlformats.org/officeDocument/2006/relationships/customXml" Target="../ink/ink2808.xml"/><Relationship Id="rId20" Type="http://schemas.openxmlformats.org/officeDocument/2006/relationships/customXml" Target="../ink/ink2667.xml"/><Relationship Id="rId41" Type="http://schemas.openxmlformats.org/officeDocument/2006/relationships/image" Target="../media/image206.png"/><Relationship Id="rId62" Type="http://schemas.openxmlformats.org/officeDocument/2006/relationships/customXml" Target="../ink/ink2688.xml"/><Relationship Id="rId83" Type="http://schemas.openxmlformats.org/officeDocument/2006/relationships/image" Target="../media/image232.png"/><Relationship Id="rId179" Type="http://schemas.openxmlformats.org/officeDocument/2006/relationships/image" Target="../media/image280.png"/><Relationship Id="rId190" Type="http://schemas.openxmlformats.org/officeDocument/2006/relationships/customXml" Target="../ink/ink2752.xml"/><Relationship Id="rId204" Type="http://schemas.openxmlformats.org/officeDocument/2006/relationships/customXml" Target="../ink/ink2759.xml"/><Relationship Id="rId225" Type="http://schemas.openxmlformats.org/officeDocument/2006/relationships/image" Target="../media/image303.png"/><Relationship Id="rId246" Type="http://schemas.openxmlformats.org/officeDocument/2006/relationships/customXml" Target="../ink/ink2780.xml"/><Relationship Id="rId267" Type="http://schemas.openxmlformats.org/officeDocument/2006/relationships/image" Target="../media/image323.png"/><Relationship Id="rId288" Type="http://schemas.openxmlformats.org/officeDocument/2006/relationships/customXml" Target="../ink/ink2801.xml"/><Relationship Id="rId106" Type="http://schemas.openxmlformats.org/officeDocument/2006/relationships/customXml" Target="../ink/ink2710.xml"/><Relationship Id="rId127" Type="http://schemas.openxmlformats.org/officeDocument/2006/relationships/image" Target="../media/image254.png"/><Relationship Id="rId10" Type="http://schemas.openxmlformats.org/officeDocument/2006/relationships/customXml" Target="../ink/ink2662.xml"/><Relationship Id="rId31" Type="http://schemas.openxmlformats.org/officeDocument/2006/relationships/image" Target="../media/image201.png"/><Relationship Id="rId52" Type="http://schemas.openxmlformats.org/officeDocument/2006/relationships/customXml" Target="../ink/ink2683.xml"/><Relationship Id="rId73" Type="http://schemas.openxmlformats.org/officeDocument/2006/relationships/image" Target="../media/image224.png"/><Relationship Id="rId94" Type="http://schemas.openxmlformats.org/officeDocument/2006/relationships/customXml" Target="../ink/ink2704.xml"/><Relationship Id="rId148" Type="http://schemas.openxmlformats.org/officeDocument/2006/relationships/customXml" Target="../ink/ink2731.xml"/><Relationship Id="rId169" Type="http://schemas.openxmlformats.org/officeDocument/2006/relationships/image" Target="../media/image275.png"/><Relationship Id="rId4" Type="http://schemas.openxmlformats.org/officeDocument/2006/relationships/customXml" Target="../ink/ink2659.xml"/><Relationship Id="rId180" Type="http://schemas.openxmlformats.org/officeDocument/2006/relationships/customXml" Target="../ink/ink2747.xml"/><Relationship Id="rId215" Type="http://schemas.openxmlformats.org/officeDocument/2006/relationships/image" Target="../media/image298.png"/><Relationship Id="rId236" Type="http://schemas.openxmlformats.org/officeDocument/2006/relationships/customXml" Target="../ink/ink2775.xml"/><Relationship Id="rId257" Type="http://schemas.openxmlformats.org/officeDocument/2006/relationships/image" Target="../media/image318.png"/><Relationship Id="rId278" Type="http://schemas.openxmlformats.org/officeDocument/2006/relationships/customXml" Target="../ink/ink2796.xml"/><Relationship Id="rId303" Type="http://schemas.openxmlformats.org/officeDocument/2006/relationships/image" Target="../media/image341.png"/><Relationship Id="rId42" Type="http://schemas.openxmlformats.org/officeDocument/2006/relationships/customXml" Target="../ink/ink2678.xml"/><Relationship Id="rId84" Type="http://schemas.openxmlformats.org/officeDocument/2006/relationships/customXml" Target="../ink/ink2699.xml"/><Relationship Id="rId138" Type="http://schemas.openxmlformats.org/officeDocument/2006/relationships/customXml" Target="../ink/ink2726.xml"/><Relationship Id="rId191" Type="http://schemas.openxmlformats.org/officeDocument/2006/relationships/image" Target="../media/image286.png"/><Relationship Id="rId205" Type="http://schemas.openxmlformats.org/officeDocument/2006/relationships/image" Target="../media/image293.png"/><Relationship Id="rId247" Type="http://schemas.openxmlformats.org/officeDocument/2006/relationships/image" Target="../media/image313.png"/><Relationship Id="rId107" Type="http://schemas.openxmlformats.org/officeDocument/2006/relationships/image" Target="../media/image244.png"/><Relationship Id="rId289" Type="http://schemas.openxmlformats.org/officeDocument/2006/relationships/image" Target="../media/image334.png"/><Relationship Id="rId11" Type="http://schemas.openxmlformats.org/officeDocument/2006/relationships/image" Target="../media/image194.png"/><Relationship Id="rId53" Type="http://schemas.openxmlformats.org/officeDocument/2006/relationships/image" Target="../media/image212.png"/><Relationship Id="rId149" Type="http://schemas.openxmlformats.org/officeDocument/2006/relationships/image" Target="../media/image265.png"/><Relationship Id="rId95" Type="http://schemas.openxmlformats.org/officeDocument/2006/relationships/image" Target="../media/image238.png"/><Relationship Id="rId160" Type="http://schemas.openxmlformats.org/officeDocument/2006/relationships/customXml" Target="../ink/ink2737.xml"/><Relationship Id="rId216" Type="http://schemas.openxmlformats.org/officeDocument/2006/relationships/customXml" Target="../ink/ink2765.xml"/><Relationship Id="rId258" Type="http://schemas.openxmlformats.org/officeDocument/2006/relationships/customXml" Target="../ink/ink2786.xml"/><Relationship Id="rId22" Type="http://schemas.openxmlformats.org/officeDocument/2006/relationships/customXml" Target="../ink/ink2668.xml"/><Relationship Id="rId64" Type="http://schemas.openxmlformats.org/officeDocument/2006/relationships/customXml" Target="../ink/ink2689.xml"/><Relationship Id="rId118" Type="http://schemas.openxmlformats.org/officeDocument/2006/relationships/customXml" Target="../ink/ink2716.xml"/><Relationship Id="rId171" Type="http://schemas.openxmlformats.org/officeDocument/2006/relationships/image" Target="../media/image276.png"/><Relationship Id="rId227" Type="http://schemas.openxmlformats.org/officeDocument/2006/relationships/image" Target="../media/image30.png"/><Relationship Id="rId269" Type="http://schemas.openxmlformats.org/officeDocument/2006/relationships/image" Target="../media/image324.png"/><Relationship Id="rId33" Type="http://schemas.openxmlformats.org/officeDocument/2006/relationships/image" Target="../media/image202.png"/><Relationship Id="rId129" Type="http://schemas.openxmlformats.org/officeDocument/2006/relationships/image" Target="../media/image255.png"/><Relationship Id="rId280" Type="http://schemas.openxmlformats.org/officeDocument/2006/relationships/customXml" Target="../ink/ink2797.xml"/><Relationship Id="rId75" Type="http://schemas.openxmlformats.org/officeDocument/2006/relationships/image" Target="../media/image225.png"/><Relationship Id="rId140" Type="http://schemas.openxmlformats.org/officeDocument/2006/relationships/customXml" Target="../ink/ink2727.xml"/><Relationship Id="rId182" Type="http://schemas.openxmlformats.org/officeDocument/2006/relationships/customXml" Target="../ink/ink2748.xml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.png"/><Relationship Id="rId299" Type="http://schemas.openxmlformats.org/officeDocument/2006/relationships/image" Target="../media/image339.png"/><Relationship Id="rId21" Type="http://schemas.openxmlformats.org/officeDocument/2006/relationships/image" Target="../media/image219.png"/><Relationship Id="rId63" Type="http://schemas.openxmlformats.org/officeDocument/2006/relationships/image" Target="../media/image217.png"/><Relationship Id="rId159" Type="http://schemas.openxmlformats.org/officeDocument/2006/relationships/image" Target="../media/image270.png"/><Relationship Id="rId324" Type="http://schemas.openxmlformats.org/officeDocument/2006/relationships/customXml" Target="../ink/ink2970.xml"/><Relationship Id="rId170" Type="http://schemas.openxmlformats.org/officeDocument/2006/relationships/customXml" Target="../ink/ink2893.xml"/><Relationship Id="rId226" Type="http://schemas.openxmlformats.org/officeDocument/2006/relationships/customXml" Target="../ink/ink2921.xml"/><Relationship Id="rId268" Type="http://schemas.openxmlformats.org/officeDocument/2006/relationships/customXml" Target="../ink/ink2942.xml"/><Relationship Id="rId32" Type="http://schemas.openxmlformats.org/officeDocument/2006/relationships/customXml" Target="../ink/ink2824.xml"/><Relationship Id="rId74" Type="http://schemas.openxmlformats.org/officeDocument/2006/relationships/customXml" Target="../ink/ink2845.xml"/><Relationship Id="rId128" Type="http://schemas.openxmlformats.org/officeDocument/2006/relationships/customXml" Target="../ink/ink2872.xml"/><Relationship Id="rId5" Type="http://schemas.openxmlformats.org/officeDocument/2006/relationships/image" Target="../media/image191.png"/><Relationship Id="rId181" Type="http://schemas.openxmlformats.org/officeDocument/2006/relationships/image" Target="../media/image281.png"/><Relationship Id="rId237" Type="http://schemas.openxmlformats.org/officeDocument/2006/relationships/image" Target="../media/image308.png"/><Relationship Id="rId279" Type="http://schemas.openxmlformats.org/officeDocument/2006/relationships/image" Target="../media/image329.png"/><Relationship Id="rId43" Type="http://schemas.openxmlformats.org/officeDocument/2006/relationships/image" Target="../media/image207.png"/><Relationship Id="rId139" Type="http://schemas.openxmlformats.org/officeDocument/2006/relationships/image" Target="../media/image260.png"/><Relationship Id="rId290" Type="http://schemas.openxmlformats.org/officeDocument/2006/relationships/customXml" Target="../ink/ink2953.xml"/><Relationship Id="rId304" Type="http://schemas.openxmlformats.org/officeDocument/2006/relationships/customXml" Target="../ink/ink2960.xml"/><Relationship Id="rId85" Type="http://schemas.openxmlformats.org/officeDocument/2006/relationships/image" Target="../media/image233.png"/><Relationship Id="rId150" Type="http://schemas.openxmlformats.org/officeDocument/2006/relationships/customXml" Target="../ink/ink2883.xml"/><Relationship Id="rId192" Type="http://schemas.openxmlformats.org/officeDocument/2006/relationships/customXml" Target="../ink/ink2904.xml"/><Relationship Id="rId206" Type="http://schemas.openxmlformats.org/officeDocument/2006/relationships/customXml" Target="../ink/ink2911.xml"/><Relationship Id="rId248" Type="http://schemas.openxmlformats.org/officeDocument/2006/relationships/customXml" Target="../ink/ink2932.xml"/><Relationship Id="rId12" Type="http://schemas.openxmlformats.org/officeDocument/2006/relationships/customXml" Target="../ink/ink2814.xml"/><Relationship Id="rId108" Type="http://schemas.openxmlformats.org/officeDocument/2006/relationships/customXml" Target="../ink/ink2862.xml"/><Relationship Id="rId315" Type="http://schemas.openxmlformats.org/officeDocument/2006/relationships/image" Target="../media/image347.png"/><Relationship Id="rId54" Type="http://schemas.openxmlformats.org/officeDocument/2006/relationships/customXml" Target="../ink/ink2835.xml"/><Relationship Id="rId96" Type="http://schemas.openxmlformats.org/officeDocument/2006/relationships/customXml" Target="../ink/ink2856.xml"/><Relationship Id="rId161" Type="http://schemas.openxmlformats.org/officeDocument/2006/relationships/image" Target="../media/image271.png"/><Relationship Id="rId217" Type="http://schemas.openxmlformats.org/officeDocument/2006/relationships/image" Target="../media/image299.png"/><Relationship Id="rId259" Type="http://schemas.openxmlformats.org/officeDocument/2006/relationships/image" Target="../media/image319.png"/><Relationship Id="rId23" Type="http://schemas.openxmlformats.org/officeDocument/2006/relationships/image" Target="../media/image228.png"/><Relationship Id="rId119" Type="http://schemas.openxmlformats.org/officeDocument/2006/relationships/image" Target="../media/image250.png"/><Relationship Id="rId270" Type="http://schemas.openxmlformats.org/officeDocument/2006/relationships/customXml" Target="../ink/ink2943.xml"/><Relationship Id="rId326" Type="http://schemas.openxmlformats.org/officeDocument/2006/relationships/customXml" Target="../ink/ink2971.xml"/><Relationship Id="rId65" Type="http://schemas.openxmlformats.org/officeDocument/2006/relationships/image" Target="../media/image218.png"/><Relationship Id="rId130" Type="http://schemas.openxmlformats.org/officeDocument/2006/relationships/customXml" Target="../ink/ink2873.xml"/><Relationship Id="rId172" Type="http://schemas.openxmlformats.org/officeDocument/2006/relationships/customXml" Target="../ink/ink2894.xml"/><Relationship Id="rId228" Type="http://schemas.openxmlformats.org/officeDocument/2006/relationships/customXml" Target="../ink/ink2922.xml"/><Relationship Id="rId281" Type="http://schemas.openxmlformats.org/officeDocument/2006/relationships/image" Target="../media/image330.png"/><Relationship Id="rId34" Type="http://schemas.openxmlformats.org/officeDocument/2006/relationships/customXml" Target="../ink/ink2825.xml"/><Relationship Id="rId76" Type="http://schemas.openxmlformats.org/officeDocument/2006/relationships/customXml" Target="../ink/ink2846.xml"/><Relationship Id="rId141" Type="http://schemas.openxmlformats.org/officeDocument/2006/relationships/image" Target="../media/image261.png"/><Relationship Id="rId7" Type="http://schemas.openxmlformats.org/officeDocument/2006/relationships/image" Target="../media/image192.png"/><Relationship Id="rId183" Type="http://schemas.openxmlformats.org/officeDocument/2006/relationships/image" Target="../media/image282.png"/><Relationship Id="rId239" Type="http://schemas.openxmlformats.org/officeDocument/2006/relationships/image" Target="../media/image309.png"/><Relationship Id="rId250" Type="http://schemas.openxmlformats.org/officeDocument/2006/relationships/customXml" Target="../ink/ink2933.xml"/><Relationship Id="rId271" Type="http://schemas.openxmlformats.org/officeDocument/2006/relationships/image" Target="../media/image325.png"/><Relationship Id="rId292" Type="http://schemas.openxmlformats.org/officeDocument/2006/relationships/customXml" Target="../ink/ink2954.xml"/><Relationship Id="rId306" Type="http://schemas.openxmlformats.org/officeDocument/2006/relationships/customXml" Target="../ink/ink2961.xml"/><Relationship Id="rId24" Type="http://schemas.openxmlformats.org/officeDocument/2006/relationships/customXml" Target="../ink/ink2820.xml"/><Relationship Id="rId45" Type="http://schemas.openxmlformats.org/officeDocument/2006/relationships/image" Target="../media/image208.png"/><Relationship Id="rId66" Type="http://schemas.openxmlformats.org/officeDocument/2006/relationships/customXml" Target="../ink/ink2841.xml"/><Relationship Id="rId87" Type="http://schemas.openxmlformats.org/officeDocument/2006/relationships/image" Target="../media/image234.png"/><Relationship Id="rId110" Type="http://schemas.openxmlformats.org/officeDocument/2006/relationships/customXml" Target="../ink/ink2863.xml"/><Relationship Id="rId131" Type="http://schemas.openxmlformats.org/officeDocument/2006/relationships/image" Target="../media/image256.png"/><Relationship Id="rId327" Type="http://schemas.openxmlformats.org/officeDocument/2006/relationships/image" Target="../media/image353.png"/><Relationship Id="rId152" Type="http://schemas.openxmlformats.org/officeDocument/2006/relationships/customXml" Target="../ink/ink2884.xml"/><Relationship Id="rId173" Type="http://schemas.openxmlformats.org/officeDocument/2006/relationships/image" Target="../media/image277.png"/><Relationship Id="rId194" Type="http://schemas.openxmlformats.org/officeDocument/2006/relationships/customXml" Target="../ink/ink2905.xml"/><Relationship Id="rId208" Type="http://schemas.openxmlformats.org/officeDocument/2006/relationships/customXml" Target="../ink/ink2912.xml"/><Relationship Id="rId229" Type="http://schemas.openxmlformats.org/officeDocument/2006/relationships/image" Target="../media/image304.png"/><Relationship Id="rId240" Type="http://schemas.openxmlformats.org/officeDocument/2006/relationships/customXml" Target="../ink/ink2928.xml"/><Relationship Id="rId261" Type="http://schemas.openxmlformats.org/officeDocument/2006/relationships/image" Target="../media/image320.png"/><Relationship Id="rId14" Type="http://schemas.openxmlformats.org/officeDocument/2006/relationships/customXml" Target="../ink/ink2815.xml"/><Relationship Id="rId35" Type="http://schemas.openxmlformats.org/officeDocument/2006/relationships/image" Target="../media/image203.png"/><Relationship Id="rId56" Type="http://schemas.openxmlformats.org/officeDocument/2006/relationships/customXml" Target="../ink/ink2836.xml"/><Relationship Id="rId77" Type="http://schemas.openxmlformats.org/officeDocument/2006/relationships/image" Target="../media/image226.png"/><Relationship Id="rId100" Type="http://schemas.openxmlformats.org/officeDocument/2006/relationships/customXml" Target="../ink/ink2858.xml"/><Relationship Id="rId282" Type="http://schemas.openxmlformats.org/officeDocument/2006/relationships/customXml" Target="../ink/ink2949.xml"/><Relationship Id="rId317" Type="http://schemas.openxmlformats.org/officeDocument/2006/relationships/image" Target="../media/image348.png"/><Relationship Id="rId8" Type="http://schemas.openxmlformats.org/officeDocument/2006/relationships/customXml" Target="../ink/ink2812.xml"/><Relationship Id="rId98" Type="http://schemas.openxmlformats.org/officeDocument/2006/relationships/customXml" Target="../ink/ink2857.xml"/><Relationship Id="rId121" Type="http://schemas.openxmlformats.org/officeDocument/2006/relationships/image" Target="../media/image251.png"/><Relationship Id="rId142" Type="http://schemas.openxmlformats.org/officeDocument/2006/relationships/customXml" Target="../ink/ink2879.xml"/><Relationship Id="rId163" Type="http://schemas.openxmlformats.org/officeDocument/2006/relationships/image" Target="../media/image272.png"/><Relationship Id="rId184" Type="http://schemas.openxmlformats.org/officeDocument/2006/relationships/customXml" Target="../ink/ink2900.xml"/><Relationship Id="rId219" Type="http://schemas.openxmlformats.org/officeDocument/2006/relationships/image" Target="../media/image300.png"/><Relationship Id="rId230" Type="http://schemas.openxmlformats.org/officeDocument/2006/relationships/customXml" Target="../ink/ink2923.xml"/><Relationship Id="rId251" Type="http://schemas.openxmlformats.org/officeDocument/2006/relationships/image" Target="../media/image315.png"/><Relationship Id="rId25" Type="http://schemas.openxmlformats.org/officeDocument/2006/relationships/image" Target="../media/image229.png"/><Relationship Id="rId46" Type="http://schemas.openxmlformats.org/officeDocument/2006/relationships/customXml" Target="../ink/ink2831.xml"/><Relationship Id="rId67" Type="http://schemas.openxmlformats.org/officeDocument/2006/relationships/image" Target="../media/image221.png"/><Relationship Id="rId272" Type="http://schemas.openxmlformats.org/officeDocument/2006/relationships/customXml" Target="../ink/ink2944.xml"/><Relationship Id="rId293" Type="http://schemas.openxmlformats.org/officeDocument/2006/relationships/image" Target="../media/image336.png"/><Relationship Id="rId307" Type="http://schemas.openxmlformats.org/officeDocument/2006/relationships/image" Target="../media/image343.png"/><Relationship Id="rId328" Type="http://schemas.openxmlformats.org/officeDocument/2006/relationships/customXml" Target="../ink/ink2972.xml"/><Relationship Id="rId88" Type="http://schemas.openxmlformats.org/officeDocument/2006/relationships/customXml" Target="../ink/ink2852.xml"/><Relationship Id="rId111" Type="http://schemas.openxmlformats.org/officeDocument/2006/relationships/image" Target="../media/image246.png"/><Relationship Id="rId132" Type="http://schemas.openxmlformats.org/officeDocument/2006/relationships/customXml" Target="../ink/ink2874.xml"/><Relationship Id="rId153" Type="http://schemas.openxmlformats.org/officeDocument/2006/relationships/image" Target="../media/image267.png"/><Relationship Id="rId174" Type="http://schemas.openxmlformats.org/officeDocument/2006/relationships/customXml" Target="../ink/ink2895.xml"/><Relationship Id="rId195" Type="http://schemas.openxmlformats.org/officeDocument/2006/relationships/image" Target="../media/image288.png"/><Relationship Id="rId209" Type="http://schemas.openxmlformats.org/officeDocument/2006/relationships/image" Target="../media/image295.png"/><Relationship Id="rId220" Type="http://schemas.openxmlformats.org/officeDocument/2006/relationships/customXml" Target="../ink/ink2918.xml"/><Relationship Id="rId241" Type="http://schemas.openxmlformats.org/officeDocument/2006/relationships/image" Target="../media/image310.png"/><Relationship Id="rId15" Type="http://schemas.openxmlformats.org/officeDocument/2006/relationships/image" Target="../media/image197.png"/><Relationship Id="rId36" Type="http://schemas.openxmlformats.org/officeDocument/2006/relationships/customXml" Target="../ink/ink2826.xml"/><Relationship Id="rId57" Type="http://schemas.openxmlformats.org/officeDocument/2006/relationships/image" Target="../media/image214.png"/><Relationship Id="rId262" Type="http://schemas.openxmlformats.org/officeDocument/2006/relationships/customXml" Target="../ink/ink2939.xml"/><Relationship Id="rId283" Type="http://schemas.openxmlformats.org/officeDocument/2006/relationships/image" Target="../media/image331.png"/><Relationship Id="rId318" Type="http://schemas.openxmlformats.org/officeDocument/2006/relationships/customXml" Target="../ink/ink2967.xml"/><Relationship Id="rId78" Type="http://schemas.openxmlformats.org/officeDocument/2006/relationships/customXml" Target="../ink/ink2847.xml"/><Relationship Id="rId99" Type="http://schemas.openxmlformats.org/officeDocument/2006/relationships/image" Target="../media/image240.png"/><Relationship Id="rId101" Type="http://schemas.openxmlformats.org/officeDocument/2006/relationships/image" Target="../media/image241.png"/><Relationship Id="rId122" Type="http://schemas.openxmlformats.org/officeDocument/2006/relationships/customXml" Target="../ink/ink2869.xml"/><Relationship Id="rId143" Type="http://schemas.openxmlformats.org/officeDocument/2006/relationships/image" Target="../media/image262.png"/><Relationship Id="rId164" Type="http://schemas.openxmlformats.org/officeDocument/2006/relationships/customXml" Target="../ink/ink2890.xml"/><Relationship Id="rId185" Type="http://schemas.openxmlformats.org/officeDocument/2006/relationships/image" Target="../media/image283.png"/><Relationship Id="rId9" Type="http://schemas.openxmlformats.org/officeDocument/2006/relationships/image" Target="../media/image193.png"/><Relationship Id="rId210" Type="http://schemas.openxmlformats.org/officeDocument/2006/relationships/customXml" Target="../ink/ink2913.xml"/><Relationship Id="rId26" Type="http://schemas.openxmlformats.org/officeDocument/2006/relationships/customXml" Target="../ink/ink2821.xml"/><Relationship Id="rId231" Type="http://schemas.openxmlformats.org/officeDocument/2006/relationships/image" Target="../media/image305.png"/><Relationship Id="rId252" Type="http://schemas.openxmlformats.org/officeDocument/2006/relationships/customXml" Target="../ink/ink2934.xml"/><Relationship Id="rId273" Type="http://schemas.openxmlformats.org/officeDocument/2006/relationships/image" Target="../media/image326.png"/><Relationship Id="rId294" Type="http://schemas.openxmlformats.org/officeDocument/2006/relationships/customXml" Target="../ink/ink2955.xml"/><Relationship Id="rId308" Type="http://schemas.openxmlformats.org/officeDocument/2006/relationships/customXml" Target="../ink/ink2962.xml"/><Relationship Id="rId329" Type="http://schemas.openxmlformats.org/officeDocument/2006/relationships/image" Target="../media/image354.png"/><Relationship Id="rId47" Type="http://schemas.openxmlformats.org/officeDocument/2006/relationships/image" Target="../media/image209.png"/><Relationship Id="rId68" Type="http://schemas.openxmlformats.org/officeDocument/2006/relationships/customXml" Target="../ink/ink2842.xml"/><Relationship Id="rId89" Type="http://schemas.openxmlformats.org/officeDocument/2006/relationships/image" Target="../media/image235.png"/><Relationship Id="rId112" Type="http://schemas.openxmlformats.org/officeDocument/2006/relationships/customXml" Target="../ink/ink2864.xml"/><Relationship Id="rId133" Type="http://schemas.openxmlformats.org/officeDocument/2006/relationships/image" Target="../media/image257.png"/><Relationship Id="rId154" Type="http://schemas.openxmlformats.org/officeDocument/2006/relationships/customXml" Target="../ink/ink2885.xml"/><Relationship Id="rId175" Type="http://schemas.openxmlformats.org/officeDocument/2006/relationships/image" Target="../media/image278.png"/><Relationship Id="rId196" Type="http://schemas.openxmlformats.org/officeDocument/2006/relationships/customXml" Target="../ink/ink2906.xml"/><Relationship Id="rId200" Type="http://schemas.openxmlformats.org/officeDocument/2006/relationships/customXml" Target="../ink/ink2908.xml"/><Relationship Id="rId16" Type="http://schemas.openxmlformats.org/officeDocument/2006/relationships/customXml" Target="../ink/ink2816.xml"/><Relationship Id="rId221" Type="http://schemas.openxmlformats.org/officeDocument/2006/relationships/image" Target="../media/image301.png"/><Relationship Id="rId242" Type="http://schemas.openxmlformats.org/officeDocument/2006/relationships/customXml" Target="../ink/ink2929.xml"/><Relationship Id="rId263" Type="http://schemas.openxmlformats.org/officeDocument/2006/relationships/image" Target="../media/image321.png"/><Relationship Id="rId284" Type="http://schemas.openxmlformats.org/officeDocument/2006/relationships/customXml" Target="../ink/ink2950.xml"/><Relationship Id="rId319" Type="http://schemas.openxmlformats.org/officeDocument/2006/relationships/image" Target="../media/image349.png"/><Relationship Id="rId37" Type="http://schemas.openxmlformats.org/officeDocument/2006/relationships/image" Target="../media/image204.png"/><Relationship Id="rId58" Type="http://schemas.openxmlformats.org/officeDocument/2006/relationships/customXml" Target="../ink/ink2837.xml"/><Relationship Id="rId79" Type="http://schemas.openxmlformats.org/officeDocument/2006/relationships/image" Target="../media/image230.png"/><Relationship Id="rId102" Type="http://schemas.openxmlformats.org/officeDocument/2006/relationships/customXml" Target="../ink/ink2859.xml"/><Relationship Id="rId123" Type="http://schemas.openxmlformats.org/officeDocument/2006/relationships/image" Target="../media/image252.png"/><Relationship Id="rId144" Type="http://schemas.openxmlformats.org/officeDocument/2006/relationships/customXml" Target="../ink/ink2880.xml"/><Relationship Id="rId90" Type="http://schemas.openxmlformats.org/officeDocument/2006/relationships/customXml" Target="../ink/ink2853.xml"/><Relationship Id="rId165" Type="http://schemas.openxmlformats.org/officeDocument/2006/relationships/image" Target="../media/image273.png"/><Relationship Id="rId186" Type="http://schemas.openxmlformats.org/officeDocument/2006/relationships/customXml" Target="../ink/ink2901.xml"/><Relationship Id="rId211" Type="http://schemas.openxmlformats.org/officeDocument/2006/relationships/image" Target="../media/image296.png"/><Relationship Id="rId232" Type="http://schemas.openxmlformats.org/officeDocument/2006/relationships/customXml" Target="../ink/ink2924.xml"/><Relationship Id="rId253" Type="http://schemas.openxmlformats.org/officeDocument/2006/relationships/image" Target="../media/image316.png"/><Relationship Id="rId274" Type="http://schemas.openxmlformats.org/officeDocument/2006/relationships/customXml" Target="../ink/ink2945.xml"/><Relationship Id="rId295" Type="http://schemas.openxmlformats.org/officeDocument/2006/relationships/image" Target="../media/image337.png"/><Relationship Id="rId309" Type="http://schemas.openxmlformats.org/officeDocument/2006/relationships/image" Target="../media/image344.png"/><Relationship Id="rId27" Type="http://schemas.openxmlformats.org/officeDocument/2006/relationships/image" Target="../media/image195.png"/><Relationship Id="rId48" Type="http://schemas.openxmlformats.org/officeDocument/2006/relationships/customXml" Target="../ink/ink2832.xml"/><Relationship Id="rId69" Type="http://schemas.openxmlformats.org/officeDocument/2006/relationships/image" Target="../media/image222.png"/><Relationship Id="rId113" Type="http://schemas.openxmlformats.org/officeDocument/2006/relationships/image" Target="../media/image247.png"/><Relationship Id="rId134" Type="http://schemas.openxmlformats.org/officeDocument/2006/relationships/customXml" Target="../ink/ink2875.xml"/><Relationship Id="rId320" Type="http://schemas.openxmlformats.org/officeDocument/2006/relationships/customXml" Target="../ink/ink2968.xml"/><Relationship Id="rId80" Type="http://schemas.openxmlformats.org/officeDocument/2006/relationships/customXml" Target="../ink/ink2848.xml"/><Relationship Id="rId155" Type="http://schemas.openxmlformats.org/officeDocument/2006/relationships/image" Target="../media/image268.png"/><Relationship Id="rId176" Type="http://schemas.openxmlformats.org/officeDocument/2006/relationships/customXml" Target="../ink/ink2896.xml"/><Relationship Id="rId197" Type="http://schemas.openxmlformats.org/officeDocument/2006/relationships/image" Target="../media/image289.png"/><Relationship Id="rId201" Type="http://schemas.openxmlformats.org/officeDocument/2006/relationships/image" Target="../media/image291.png"/><Relationship Id="rId222" Type="http://schemas.openxmlformats.org/officeDocument/2006/relationships/customXml" Target="../ink/ink2919.xml"/><Relationship Id="rId243" Type="http://schemas.openxmlformats.org/officeDocument/2006/relationships/image" Target="../media/image311.png"/><Relationship Id="rId264" Type="http://schemas.openxmlformats.org/officeDocument/2006/relationships/customXml" Target="../ink/ink2940.xml"/><Relationship Id="rId285" Type="http://schemas.openxmlformats.org/officeDocument/2006/relationships/image" Target="../media/image332.png"/><Relationship Id="rId17" Type="http://schemas.openxmlformats.org/officeDocument/2006/relationships/image" Target="../media/image198.png"/><Relationship Id="rId38" Type="http://schemas.openxmlformats.org/officeDocument/2006/relationships/customXml" Target="../ink/ink2827.xml"/><Relationship Id="rId59" Type="http://schemas.openxmlformats.org/officeDocument/2006/relationships/image" Target="../media/image215.png"/><Relationship Id="rId103" Type="http://schemas.openxmlformats.org/officeDocument/2006/relationships/image" Target="../media/image242.png"/><Relationship Id="rId124" Type="http://schemas.openxmlformats.org/officeDocument/2006/relationships/customXml" Target="../ink/ink2870.xml"/><Relationship Id="rId310" Type="http://schemas.openxmlformats.org/officeDocument/2006/relationships/customXml" Target="../ink/ink2963.xml"/><Relationship Id="rId70" Type="http://schemas.openxmlformats.org/officeDocument/2006/relationships/customXml" Target="../ink/ink2843.xml"/><Relationship Id="rId91" Type="http://schemas.openxmlformats.org/officeDocument/2006/relationships/image" Target="../media/image236.png"/><Relationship Id="rId145" Type="http://schemas.openxmlformats.org/officeDocument/2006/relationships/image" Target="../media/image263.png"/><Relationship Id="rId166" Type="http://schemas.openxmlformats.org/officeDocument/2006/relationships/customXml" Target="../ink/ink2891.xml"/><Relationship Id="rId187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914.xml"/><Relationship Id="rId233" Type="http://schemas.openxmlformats.org/officeDocument/2006/relationships/image" Target="../media/image306.png"/><Relationship Id="rId254" Type="http://schemas.openxmlformats.org/officeDocument/2006/relationships/customXml" Target="../ink/ink2935.xml"/><Relationship Id="rId28" Type="http://schemas.openxmlformats.org/officeDocument/2006/relationships/customXml" Target="../ink/ink2822.xml"/><Relationship Id="rId49" Type="http://schemas.openxmlformats.org/officeDocument/2006/relationships/image" Target="../media/image210.png"/><Relationship Id="rId114" Type="http://schemas.openxmlformats.org/officeDocument/2006/relationships/customXml" Target="../ink/ink2865.xml"/><Relationship Id="rId275" Type="http://schemas.openxmlformats.org/officeDocument/2006/relationships/image" Target="../media/image327.png"/><Relationship Id="rId296" Type="http://schemas.openxmlformats.org/officeDocument/2006/relationships/customXml" Target="../ink/ink2956.xml"/><Relationship Id="rId300" Type="http://schemas.openxmlformats.org/officeDocument/2006/relationships/customXml" Target="../ink/ink2958.xml"/><Relationship Id="rId60" Type="http://schemas.openxmlformats.org/officeDocument/2006/relationships/customXml" Target="../ink/ink2838.xml"/><Relationship Id="rId81" Type="http://schemas.openxmlformats.org/officeDocument/2006/relationships/image" Target="../media/image231.png"/><Relationship Id="rId135" Type="http://schemas.openxmlformats.org/officeDocument/2006/relationships/image" Target="../media/image258.png"/><Relationship Id="rId156" Type="http://schemas.openxmlformats.org/officeDocument/2006/relationships/customXml" Target="../ink/ink2886.xml"/><Relationship Id="rId177" Type="http://schemas.openxmlformats.org/officeDocument/2006/relationships/image" Target="../media/image279.png"/><Relationship Id="rId198" Type="http://schemas.openxmlformats.org/officeDocument/2006/relationships/customXml" Target="../ink/ink2907.xml"/><Relationship Id="rId321" Type="http://schemas.openxmlformats.org/officeDocument/2006/relationships/image" Target="../media/image350.png"/><Relationship Id="rId202" Type="http://schemas.openxmlformats.org/officeDocument/2006/relationships/customXml" Target="../ink/ink2909.xml"/><Relationship Id="rId223" Type="http://schemas.openxmlformats.org/officeDocument/2006/relationships/image" Target="../media/image302.png"/><Relationship Id="rId244" Type="http://schemas.openxmlformats.org/officeDocument/2006/relationships/customXml" Target="../ink/ink2930.xml"/><Relationship Id="rId18" Type="http://schemas.openxmlformats.org/officeDocument/2006/relationships/customXml" Target="../ink/ink2817.xml"/><Relationship Id="rId39" Type="http://schemas.openxmlformats.org/officeDocument/2006/relationships/image" Target="../media/image205.png"/><Relationship Id="rId265" Type="http://schemas.openxmlformats.org/officeDocument/2006/relationships/image" Target="../media/image322.png"/><Relationship Id="rId286" Type="http://schemas.openxmlformats.org/officeDocument/2006/relationships/customXml" Target="../ink/ink2951.xml"/><Relationship Id="rId50" Type="http://schemas.openxmlformats.org/officeDocument/2006/relationships/customXml" Target="../ink/ink2833.xml"/><Relationship Id="rId104" Type="http://schemas.openxmlformats.org/officeDocument/2006/relationships/customXml" Target="../ink/ink2860.xml"/><Relationship Id="rId125" Type="http://schemas.openxmlformats.org/officeDocument/2006/relationships/image" Target="../media/image253.png"/><Relationship Id="rId146" Type="http://schemas.openxmlformats.org/officeDocument/2006/relationships/customXml" Target="../ink/ink2881.xml"/><Relationship Id="rId167" Type="http://schemas.openxmlformats.org/officeDocument/2006/relationships/image" Target="../media/image274.png"/><Relationship Id="rId188" Type="http://schemas.openxmlformats.org/officeDocument/2006/relationships/customXml" Target="../ink/ink2902.xml"/><Relationship Id="rId311" Type="http://schemas.openxmlformats.org/officeDocument/2006/relationships/image" Target="../media/image345.png"/><Relationship Id="rId71" Type="http://schemas.openxmlformats.org/officeDocument/2006/relationships/image" Target="../media/image223.png"/><Relationship Id="rId92" Type="http://schemas.openxmlformats.org/officeDocument/2006/relationships/customXml" Target="../ink/ink2854.xml"/><Relationship Id="rId213" Type="http://schemas.openxmlformats.org/officeDocument/2006/relationships/image" Target="../media/image297.png"/><Relationship Id="rId234" Type="http://schemas.openxmlformats.org/officeDocument/2006/relationships/customXml" Target="../ink/ink2925.xml"/><Relationship Id="rId2" Type="http://schemas.openxmlformats.org/officeDocument/2006/relationships/customXml" Target="../ink/ink2809.xml"/><Relationship Id="rId29" Type="http://schemas.openxmlformats.org/officeDocument/2006/relationships/image" Target="../media/image200.png"/><Relationship Id="rId255" Type="http://schemas.openxmlformats.org/officeDocument/2006/relationships/image" Target="../media/image317.png"/><Relationship Id="rId276" Type="http://schemas.openxmlformats.org/officeDocument/2006/relationships/customXml" Target="../ink/ink2946.xml"/><Relationship Id="rId297" Type="http://schemas.openxmlformats.org/officeDocument/2006/relationships/image" Target="../media/image338.png"/><Relationship Id="rId40" Type="http://schemas.openxmlformats.org/officeDocument/2006/relationships/customXml" Target="../ink/ink2828.xml"/><Relationship Id="rId115" Type="http://schemas.openxmlformats.org/officeDocument/2006/relationships/image" Target="../media/image248.png"/><Relationship Id="rId136" Type="http://schemas.openxmlformats.org/officeDocument/2006/relationships/customXml" Target="../ink/ink2876.xml"/><Relationship Id="rId157" Type="http://schemas.openxmlformats.org/officeDocument/2006/relationships/image" Target="../media/image269.png"/><Relationship Id="rId178" Type="http://schemas.openxmlformats.org/officeDocument/2006/relationships/customXml" Target="../ink/ink2897.xml"/><Relationship Id="rId301" Type="http://schemas.openxmlformats.org/officeDocument/2006/relationships/image" Target="../media/image340.png"/><Relationship Id="rId322" Type="http://schemas.openxmlformats.org/officeDocument/2006/relationships/customXml" Target="../ink/ink2969.xml"/><Relationship Id="rId61" Type="http://schemas.openxmlformats.org/officeDocument/2006/relationships/image" Target="../media/image216.png"/><Relationship Id="rId82" Type="http://schemas.openxmlformats.org/officeDocument/2006/relationships/customXml" Target="../ink/ink2849.xml"/><Relationship Id="rId199" Type="http://schemas.openxmlformats.org/officeDocument/2006/relationships/image" Target="../media/image290.png"/><Relationship Id="rId203" Type="http://schemas.openxmlformats.org/officeDocument/2006/relationships/image" Target="../media/image292.png"/><Relationship Id="rId19" Type="http://schemas.openxmlformats.org/officeDocument/2006/relationships/image" Target="../media/image199.png"/><Relationship Id="rId224" Type="http://schemas.openxmlformats.org/officeDocument/2006/relationships/customXml" Target="../ink/ink2920.xml"/><Relationship Id="rId245" Type="http://schemas.openxmlformats.org/officeDocument/2006/relationships/image" Target="../media/image312.png"/><Relationship Id="rId266" Type="http://schemas.openxmlformats.org/officeDocument/2006/relationships/customXml" Target="../ink/ink2941.xml"/><Relationship Id="rId287" Type="http://schemas.openxmlformats.org/officeDocument/2006/relationships/image" Target="../media/image333.png"/><Relationship Id="rId30" Type="http://schemas.openxmlformats.org/officeDocument/2006/relationships/customXml" Target="../ink/ink2823.xml"/><Relationship Id="rId105" Type="http://schemas.openxmlformats.org/officeDocument/2006/relationships/image" Target="../media/image243.png"/><Relationship Id="rId126" Type="http://schemas.openxmlformats.org/officeDocument/2006/relationships/customXml" Target="../ink/ink2871.xml"/><Relationship Id="rId147" Type="http://schemas.openxmlformats.org/officeDocument/2006/relationships/image" Target="../media/image264.png"/><Relationship Id="rId168" Type="http://schemas.openxmlformats.org/officeDocument/2006/relationships/customXml" Target="../ink/ink2892.xml"/><Relationship Id="rId312" Type="http://schemas.openxmlformats.org/officeDocument/2006/relationships/customXml" Target="../ink/ink2964.xml"/><Relationship Id="rId51" Type="http://schemas.openxmlformats.org/officeDocument/2006/relationships/image" Target="../media/image211.png"/><Relationship Id="rId72" Type="http://schemas.openxmlformats.org/officeDocument/2006/relationships/customXml" Target="../ink/ink2844.xml"/><Relationship Id="rId93" Type="http://schemas.openxmlformats.org/officeDocument/2006/relationships/image" Target="../media/image237.png"/><Relationship Id="rId189" Type="http://schemas.openxmlformats.org/officeDocument/2006/relationships/image" Target="../media/image285.png"/><Relationship Id="rId3" Type="http://schemas.openxmlformats.org/officeDocument/2006/relationships/image" Target="../media/image190.png"/><Relationship Id="rId214" Type="http://schemas.openxmlformats.org/officeDocument/2006/relationships/customXml" Target="../ink/ink2915.xml"/><Relationship Id="rId235" Type="http://schemas.openxmlformats.org/officeDocument/2006/relationships/image" Target="../media/image307.png"/><Relationship Id="rId256" Type="http://schemas.openxmlformats.org/officeDocument/2006/relationships/customXml" Target="../ink/ink2936.xml"/><Relationship Id="rId277" Type="http://schemas.openxmlformats.org/officeDocument/2006/relationships/image" Target="../media/image328.png"/><Relationship Id="rId298" Type="http://schemas.openxmlformats.org/officeDocument/2006/relationships/customXml" Target="../ink/ink2957.xml"/><Relationship Id="rId116" Type="http://schemas.openxmlformats.org/officeDocument/2006/relationships/customXml" Target="../ink/ink2866.xml"/><Relationship Id="rId137" Type="http://schemas.openxmlformats.org/officeDocument/2006/relationships/image" Target="../media/image259.png"/><Relationship Id="rId158" Type="http://schemas.openxmlformats.org/officeDocument/2006/relationships/customXml" Target="../ink/ink2887.xml"/><Relationship Id="rId302" Type="http://schemas.openxmlformats.org/officeDocument/2006/relationships/customXml" Target="../ink/ink2959.xml"/><Relationship Id="rId323" Type="http://schemas.openxmlformats.org/officeDocument/2006/relationships/image" Target="../media/image351.png"/><Relationship Id="rId20" Type="http://schemas.openxmlformats.org/officeDocument/2006/relationships/customXml" Target="../ink/ink2818.xml"/><Relationship Id="rId41" Type="http://schemas.openxmlformats.org/officeDocument/2006/relationships/image" Target="../media/image206.png"/><Relationship Id="rId62" Type="http://schemas.openxmlformats.org/officeDocument/2006/relationships/customXml" Target="../ink/ink2839.xml"/><Relationship Id="rId83" Type="http://schemas.openxmlformats.org/officeDocument/2006/relationships/image" Target="../media/image232.png"/><Relationship Id="rId179" Type="http://schemas.openxmlformats.org/officeDocument/2006/relationships/image" Target="../media/image280.png"/><Relationship Id="rId190" Type="http://schemas.openxmlformats.org/officeDocument/2006/relationships/customXml" Target="../ink/ink2903.xml"/><Relationship Id="rId204" Type="http://schemas.openxmlformats.org/officeDocument/2006/relationships/customXml" Target="../ink/ink2910.xml"/><Relationship Id="rId225" Type="http://schemas.openxmlformats.org/officeDocument/2006/relationships/image" Target="../media/image303.png"/><Relationship Id="rId246" Type="http://schemas.openxmlformats.org/officeDocument/2006/relationships/customXml" Target="../ink/ink2931.xml"/><Relationship Id="rId267" Type="http://schemas.openxmlformats.org/officeDocument/2006/relationships/image" Target="../media/image323.png"/><Relationship Id="rId288" Type="http://schemas.openxmlformats.org/officeDocument/2006/relationships/customXml" Target="../ink/ink2952.xml"/><Relationship Id="rId106" Type="http://schemas.openxmlformats.org/officeDocument/2006/relationships/customXml" Target="../ink/ink2861.xml"/><Relationship Id="rId127" Type="http://schemas.openxmlformats.org/officeDocument/2006/relationships/image" Target="../media/image254.png"/><Relationship Id="rId313" Type="http://schemas.openxmlformats.org/officeDocument/2006/relationships/image" Target="../media/image346.png"/><Relationship Id="rId10" Type="http://schemas.openxmlformats.org/officeDocument/2006/relationships/customXml" Target="../ink/ink2813.xml"/><Relationship Id="rId31" Type="http://schemas.openxmlformats.org/officeDocument/2006/relationships/image" Target="../media/image201.png"/><Relationship Id="rId52" Type="http://schemas.openxmlformats.org/officeDocument/2006/relationships/customXml" Target="../ink/ink2834.xml"/><Relationship Id="rId73" Type="http://schemas.openxmlformats.org/officeDocument/2006/relationships/image" Target="../media/image224.png"/><Relationship Id="rId94" Type="http://schemas.openxmlformats.org/officeDocument/2006/relationships/customXml" Target="../ink/ink2855.xml"/><Relationship Id="rId148" Type="http://schemas.openxmlformats.org/officeDocument/2006/relationships/customXml" Target="../ink/ink2882.xml"/><Relationship Id="rId169" Type="http://schemas.openxmlformats.org/officeDocument/2006/relationships/image" Target="../media/image275.png"/><Relationship Id="rId4" Type="http://schemas.openxmlformats.org/officeDocument/2006/relationships/customXml" Target="../ink/ink2810.xml"/><Relationship Id="rId180" Type="http://schemas.openxmlformats.org/officeDocument/2006/relationships/customXml" Target="../ink/ink2898.xml"/><Relationship Id="rId215" Type="http://schemas.openxmlformats.org/officeDocument/2006/relationships/image" Target="../media/image298.png"/><Relationship Id="rId236" Type="http://schemas.openxmlformats.org/officeDocument/2006/relationships/customXml" Target="../ink/ink2926.xml"/><Relationship Id="rId257" Type="http://schemas.openxmlformats.org/officeDocument/2006/relationships/image" Target="../media/image318.png"/><Relationship Id="rId278" Type="http://schemas.openxmlformats.org/officeDocument/2006/relationships/customXml" Target="../ink/ink2947.xml"/><Relationship Id="rId303" Type="http://schemas.openxmlformats.org/officeDocument/2006/relationships/image" Target="../media/image341.png"/><Relationship Id="rId42" Type="http://schemas.openxmlformats.org/officeDocument/2006/relationships/customXml" Target="../ink/ink2829.xml"/><Relationship Id="rId84" Type="http://schemas.openxmlformats.org/officeDocument/2006/relationships/customXml" Target="../ink/ink2850.xml"/><Relationship Id="rId138" Type="http://schemas.openxmlformats.org/officeDocument/2006/relationships/customXml" Target="../ink/ink2877.xml"/><Relationship Id="rId191" Type="http://schemas.openxmlformats.org/officeDocument/2006/relationships/image" Target="../media/image286.png"/><Relationship Id="rId205" Type="http://schemas.openxmlformats.org/officeDocument/2006/relationships/image" Target="../media/image293.png"/><Relationship Id="rId247" Type="http://schemas.openxmlformats.org/officeDocument/2006/relationships/image" Target="../media/image313.png"/><Relationship Id="rId107" Type="http://schemas.openxmlformats.org/officeDocument/2006/relationships/image" Target="../media/image244.png"/><Relationship Id="rId289" Type="http://schemas.openxmlformats.org/officeDocument/2006/relationships/image" Target="../media/image334.png"/><Relationship Id="rId11" Type="http://schemas.openxmlformats.org/officeDocument/2006/relationships/image" Target="../media/image194.png"/><Relationship Id="rId53" Type="http://schemas.openxmlformats.org/officeDocument/2006/relationships/image" Target="../media/image212.png"/><Relationship Id="rId149" Type="http://schemas.openxmlformats.org/officeDocument/2006/relationships/image" Target="../media/image265.png"/><Relationship Id="rId314" Type="http://schemas.openxmlformats.org/officeDocument/2006/relationships/customXml" Target="../ink/ink2965.xml"/><Relationship Id="rId95" Type="http://schemas.openxmlformats.org/officeDocument/2006/relationships/image" Target="../media/image238.png"/><Relationship Id="rId160" Type="http://schemas.openxmlformats.org/officeDocument/2006/relationships/customXml" Target="../ink/ink2888.xml"/><Relationship Id="rId216" Type="http://schemas.openxmlformats.org/officeDocument/2006/relationships/customXml" Target="../ink/ink2916.xml"/><Relationship Id="rId258" Type="http://schemas.openxmlformats.org/officeDocument/2006/relationships/customXml" Target="../ink/ink2937.xml"/><Relationship Id="rId22" Type="http://schemas.openxmlformats.org/officeDocument/2006/relationships/customXml" Target="../ink/ink2819.xml"/><Relationship Id="rId64" Type="http://schemas.openxmlformats.org/officeDocument/2006/relationships/customXml" Target="../ink/ink2840.xml"/><Relationship Id="rId118" Type="http://schemas.openxmlformats.org/officeDocument/2006/relationships/customXml" Target="../ink/ink2867.xml"/><Relationship Id="rId325" Type="http://schemas.openxmlformats.org/officeDocument/2006/relationships/image" Target="../media/image352.png"/><Relationship Id="rId171" Type="http://schemas.openxmlformats.org/officeDocument/2006/relationships/image" Target="../media/image276.png"/><Relationship Id="rId227" Type="http://schemas.openxmlformats.org/officeDocument/2006/relationships/image" Target="../media/image30.png"/><Relationship Id="rId269" Type="http://schemas.openxmlformats.org/officeDocument/2006/relationships/image" Target="../media/image324.png"/><Relationship Id="rId33" Type="http://schemas.openxmlformats.org/officeDocument/2006/relationships/image" Target="../media/image202.png"/><Relationship Id="rId129" Type="http://schemas.openxmlformats.org/officeDocument/2006/relationships/image" Target="../media/image255.png"/><Relationship Id="rId280" Type="http://schemas.openxmlformats.org/officeDocument/2006/relationships/customXml" Target="../ink/ink2948.xml"/><Relationship Id="rId75" Type="http://schemas.openxmlformats.org/officeDocument/2006/relationships/image" Target="../media/image225.png"/><Relationship Id="rId140" Type="http://schemas.openxmlformats.org/officeDocument/2006/relationships/customXml" Target="../ink/ink2878.xml"/><Relationship Id="rId182" Type="http://schemas.openxmlformats.org/officeDocument/2006/relationships/customXml" Target="../ink/ink2899.xml"/><Relationship Id="rId6" Type="http://schemas.openxmlformats.org/officeDocument/2006/relationships/customXml" Target="../ink/ink2811.xml"/><Relationship Id="rId238" Type="http://schemas.openxmlformats.org/officeDocument/2006/relationships/customXml" Target="../ink/ink2927.xml"/><Relationship Id="rId291" Type="http://schemas.openxmlformats.org/officeDocument/2006/relationships/image" Target="../media/image335.png"/><Relationship Id="rId305" Type="http://schemas.openxmlformats.org/officeDocument/2006/relationships/image" Target="../media/image342.png"/><Relationship Id="rId44" Type="http://schemas.openxmlformats.org/officeDocument/2006/relationships/customXml" Target="../ink/ink2830.xml"/><Relationship Id="rId86" Type="http://schemas.openxmlformats.org/officeDocument/2006/relationships/customXml" Target="../ink/ink2851.xml"/><Relationship Id="rId151" Type="http://schemas.openxmlformats.org/officeDocument/2006/relationships/image" Target="../media/image266.png"/><Relationship Id="rId193" Type="http://schemas.openxmlformats.org/officeDocument/2006/relationships/image" Target="../media/image287.png"/><Relationship Id="rId207" Type="http://schemas.openxmlformats.org/officeDocument/2006/relationships/image" Target="../media/image294.png"/><Relationship Id="rId249" Type="http://schemas.openxmlformats.org/officeDocument/2006/relationships/image" Target="../media/image314.png"/><Relationship Id="rId13" Type="http://schemas.openxmlformats.org/officeDocument/2006/relationships/image" Target="../media/image196.png"/><Relationship Id="rId109" Type="http://schemas.openxmlformats.org/officeDocument/2006/relationships/image" Target="../media/image245.png"/><Relationship Id="rId260" Type="http://schemas.openxmlformats.org/officeDocument/2006/relationships/customXml" Target="../ink/ink2938.xml"/><Relationship Id="rId316" Type="http://schemas.openxmlformats.org/officeDocument/2006/relationships/customXml" Target="../ink/ink2966.xml"/><Relationship Id="rId55" Type="http://schemas.openxmlformats.org/officeDocument/2006/relationships/image" Target="../media/image213.png"/><Relationship Id="rId97" Type="http://schemas.openxmlformats.org/officeDocument/2006/relationships/image" Target="../media/image239.png"/><Relationship Id="rId120" Type="http://schemas.openxmlformats.org/officeDocument/2006/relationships/customXml" Target="../ink/ink2868.xml"/><Relationship Id="rId162" Type="http://schemas.openxmlformats.org/officeDocument/2006/relationships/customXml" Target="../ink/ink2889.xml"/><Relationship Id="rId218" Type="http://schemas.openxmlformats.org/officeDocument/2006/relationships/customXml" Target="../ink/ink291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customXml" Target="../ink/ink2973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customXml" Target="../ink/ink297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6.png"/><Relationship Id="rId4" Type="http://schemas.openxmlformats.org/officeDocument/2006/relationships/customXml" Target="../ink/ink297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customXml" Target="../ink/ink297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7.png"/><Relationship Id="rId4" Type="http://schemas.openxmlformats.org/officeDocument/2006/relationships/customXml" Target="../ink/ink297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customXml" Target="../ink/ink297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7.png"/><Relationship Id="rId4" Type="http://schemas.openxmlformats.org/officeDocument/2006/relationships/customXml" Target="../ink/ink2979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83.xml"/><Relationship Id="rId3" Type="http://schemas.openxmlformats.org/officeDocument/2006/relationships/image" Target="../media/image355.png"/><Relationship Id="rId7" Type="http://schemas.openxmlformats.org/officeDocument/2006/relationships/image" Target="../media/image359.png"/><Relationship Id="rId2" Type="http://schemas.openxmlformats.org/officeDocument/2006/relationships/customXml" Target="../ink/ink29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82.xml"/><Relationship Id="rId5" Type="http://schemas.openxmlformats.org/officeDocument/2006/relationships/image" Target="../media/image358.png"/><Relationship Id="rId4" Type="http://schemas.openxmlformats.org/officeDocument/2006/relationships/customXml" Target="../ink/ink2981.xml"/><Relationship Id="rId9" Type="http://schemas.openxmlformats.org/officeDocument/2006/relationships/image" Target="../media/image360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87.xml"/><Relationship Id="rId13" Type="http://schemas.openxmlformats.org/officeDocument/2006/relationships/image" Target="../media/image364.png"/><Relationship Id="rId18" Type="http://schemas.openxmlformats.org/officeDocument/2006/relationships/customXml" Target="../ink/ink2992.xml"/><Relationship Id="rId26" Type="http://schemas.openxmlformats.org/officeDocument/2006/relationships/customXml" Target="../ink/ink2996.xml"/><Relationship Id="rId3" Type="http://schemas.openxmlformats.org/officeDocument/2006/relationships/image" Target="../media/image355.png"/><Relationship Id="rId21" Type="http://schemas.openxmlformats.org/officeDocument/2006/relationships/image" Target="../media/image368.png"/><Relationship Id="rId7" Type="http://schemas.openxmlformats.org/officeDocument/2006/relationships/image" Target="../media/image361.png"/><Relationship Id="rId12" Type="http://schemas.openxmlformats.org/officeDocument/2006/relationships/customXml" Target="../ink/ink2989.xml"/><Relationship Id="rId17" Type="http://schemas.openxmlformats.org/officeDocument/2006/relationships/image" Target="../media/image366.png"/><Relationship Id="rId25" Type="http://schemas.openxmlformats.org/officeDocument/2006/relationships/image" Target="../media/image359.png"/><Relationship Id="rId2" Type="http://schemas.openxmlformats.org/officeDocument/2006/relationships/customXml" Target="../ink/ink2984.xml"/><Relationship Id="rId16" Type="http://schemas.openxmlformats.org/officeDocument/2006/relationships/customXml" Target="../ink/ink2991.xml"/><Relationship Id="rId20" Type="http://schemas.openxmlformats.org/officeDocument/2006/relationships/customXml" Target="../ink/ink29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86.xml"/><Relationship Id="rId11" Type="http://schemas.openxmlformats.org/officeDocument/2006/relationships/image" Target="../media/image363.png"/><Relationship Id="rId24" Type="http://schemas.openxmlformats.org/officeDocument/2006/relationships/customXml" Target="../ink/ink2995.xml"/><Relationship Id="rId5" Type="http://schemas.openxmlformats.org/officeDocument/2006/relationships/image" Target="../media/image358.png"/><Relationship Id="rId15" Type="http://schemas.openxmlformats.org/officeDocument/2006/relationships/image" Target="../media/image365.png"/><Relationship Id="rId23" Type="http://schemas.openxmlformats.org/officeDocument/2006/relationships/image" Target="../media/image369.png"/><Relationship Id="rId10" Type="http://schemas.openxmlformats.org/officeDocument/2006/relationships/customXml" Target="../ink/ink2988.xml"/><Relationship Id="rId19" Type="http://schemas.openxmlformats.org/officeDocument/2006/relationships/image" Target="../media/image367.png"/><Relationship Id="rId4" Type="http://schemas.openxmlformats.org/officeDocument/2006/relationships/customXml" Target="../ink/ink2985.xml"/><Relationship Id="rId9" Type="http://schemas.openxmlformats.org/officeDocument/2006/relationships/image" Target="../media/image362.png"/><Relationship Id="rId14" Type="http://schemas.openxmlformats.org/officeDocument/2006/relationships/customXml" Target="../ink/ink2990.xml"/><Relationship Id="rId22" Type="http://schemas.openxmlformats.org/officeDocument/2006/relationships/customXml" Target="../ink/ink2994.xml"/><Relationship Id="rId27" Type="http://schemas.openxmlformats.org/officeDocument/2006/relationships/image" Target="../media/image360.png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4.png"/><Relationship Id="rId18" Type="http://schemas.openxmlformats.org/officeDocument/2006/relationships/customXml" Target="../ink/ink3005.xml"/><Relationship Id="rId26" Type="http://schemas.openxmlformats.org/officeDocument/2006/relationships/customXml" Target="../ink/ink3009.xml"/><Relationship Id="rId39" Type="http://schemas.openxmlformats.org/officeDocument/2006/relationships/image" Target="../media/image377.png"/><Relationship Id="rId21" Type="http://schemas.openxmlformats.org/officeDocument/2006/relationships/image" Target="../media/image368.png"/><Relationship Id="rId34" Type="http://schemas.openxmlformats.org/officeDocument/2006/relationships/customXml" Target="../ink/ink3013.xml"/><Relationship Id="rId42" Type="http://schemas.openxmlformats.org/officeDocument/2006/relationships/customXml" Target="../ink/ink3017.xml"/><Relationship Id="rId47" Type="http://schemas.openxmlformats.org/officeDocument/2006/relationships/image" Target="../media/image359.png"/><Relationship Id="rId50" Type="http://schemas.openxmlformats.org/officeDocument/2006/relationships/customXml" Target="../ink/ink3021.xml"/><Relationship Id="rId7" Type="http://schemas.openxmlformats.org/officeDocument/2006/relationships/image" Target="../media/image361.png"/><Relationship Id="rId2" Type="http://schemas.openxmlformats.org/officeDocument/2006/relationships/customXml" Target="../ink/ink2997.xml"/><Relationship Id="rId16" Type="http://schemas.openxmlformats.org/officeDocument/2006/relationships/customXml" Target="../ink/ink3004.xml"/><Relationship Id="rId29" Type="http://schemas.openxmlformats.org/officeDocument/2006/relationships/image" Target="../media/image372.png"/><Relationship Id="rId11" Type="http://schemas.openxmlformats.org/officeDocument/2006/relationships/image" Target="../media/image363.png"/><Relationship Id="rId24" Type="http://schemas.openxmlformats.org/officeDocument/2006/relationships/customXml" Target="../ink/ink3008.xml"/><Relationship Id="rId32" Type="http://schemas.openxmlformats.org/officeDocument/2006/relationships/customXml" Target="../ink/ink3012.xml"/><Relationship Id="rId37" Type="http://schemas.openxmlformats.org/officeDocument/2006/relationships/image" Target="../media/image376.png"/><Relationship Id="rId40" Type="http://schemas.openxmlformats.org/officeDocument/2006/relationships/customXml" Target="../ink/ink3016.xml"/><Relationship Id="rId45" Type="http://schemas.openxmlformats.org/officeDocument/2006/relationships/image" Target="../media/image380.png"/><Relationship Id="rId5" Type="http://schemas.openxmlformats.org/officeDocument/2006/relationships/image" Target="../media/image358.png"/><Relationship Id="rId15" Type="http://schemas.openxmlformats.org/officeDocument/2006/relationships/image" Target="../media/image365.png"/><Relationship Id="rId23" Type="http://schemas.openxmlformats.org/officeDocument/2006/relationships/image" Target="../media/image369.png"/><Relationship Id="rId28" Type="http://schemas.openxmlformats.org/officeDocument/2006/relationships/customXml" Target="../ink/ink3010.xml"/><Relationship Id="rId36" Type="http://schemas.openxmlformats.org/officeDocument/2006/relationships/customXml" Target="../ink/ink3014.xml"/><Relationship Id="rId49" Type="http://schemas.openxmlformats.org/officeDocument/2006/relationships/image" Target="../media/image360.png"/><Relationship Id="rId10" Type="http://schemas.openxmlformats.org/officeDocument/2006/relationships/customXml" Target="../ink/ink3001.xml"/><Relationship Id="rId19" Type="http://schemas.openxmlformats.org/officeDocument/2006/relationships/image" Target="../media/image367.png"/><Relationship Id="rId31" Type="http://schemas.openxmlformats.org/officeDocument/2006/relationships/image" Target="../media/image373.png"/><Relationship Id="rId44" Type="http://schemas.openxmlformats.org/officeDocument/2006/relationships/customXml" Target="../ink/ink3018.xml"/><Relationship Id="rId4" Type="http://schemas.openxmlformats.org/officeDocument/2006/relationships/customXml" Target="../ink/ink2998.xml"/><Relationship Id="rId9" Type="http://schemas.openxmlformats.org/officeDocument/2006/relationships/image" Target="../media/image362.png"/><Relationship Id="rId14" Type="http://schemas.openxmlformats.org/officeDocument/2006/relationships/customXml" Target="../ink/ink3003.xml"/><Relationship Id="rId22" Type="http://schemas.openxmlformats.org/officeDocument/2006/relationships/customXml" Target="../ink/ink3007.xml"/><Relationship Id="rId27" Type="http://schemas.openxmlformats.org/officeDocument/2006/relationships/image" Target="../media/image371.png"/><Relationship Id="rId30" Type="http://schemas.openxmlformats.org/officeDocument/2006/relationships/customXml" Target="../ink/ink3011.xml"/><Relationship Id="rId35" Type="http://schemas.openxmlformats.org/officeDocument/2006/relationships/image" Target="../media/image375.png"/><Relationship Id="rId43" Type="http://schemas.openxmlformats.org/officeDocument/2006/relationships/image" Target="../media/image379.png"/><Relationship Id="rId48" Type="http://schemas.openxmlformats.org/officeDocument/2006/relationships/customXml" Target="../ink/ink3020.xml"/><Relationship Id="rId8" Type="http://schemas.openxmlformats.org/officeDocument/2006/relationships/customXml" Target="../ink/ink3000.xml"/><Relationship Id="rId51" Type="http://schemas.openxmlformats.org/officeDocument/2006/relationships/image" Target="../media/image381.png"/><Relationship Id="rId3" Type="http://schemas.openxmlformats.org/officeDocument/2006/relationships/image" Target="../media/image355.png"/><Relationship Id="rId12" Type="http://schemas.openxmlformats.org/officeDocument/2006/relationships/customXml" Target="../ink/ink3002.xml"/><Relationship Id="rId17" Type="http://schemas.openxmlformats.org/officeDocument/2006/relationships/image" Target="../media/image366.png"/><Relationship Id="rId25" Type="http://schemas.openxmlformats.org/officeDocument/2006/relationships/image" Target="../media/image370.png"/><Relationship Id="rId33" Type="http://schemas.openxmlformats.org/officeDocument/2006/relationships/image" Target="../media/image374.png"/><Relationship Id="rId38" Type="http://schemas.openxmlformats.org/officeDocument/2006/relationships/customXml" Target="../ink/ink3015.xml"/><Relationship Id="rId46" Type="http://schemas.openxmlformats.org/officeDocument/2006/relationships/customXml" Target="../ink/ink3019.xml"/><Relationship Id="rId20" Type="http://schemas.openxmlformats.org/officeDocument/2006/relationships/customXml" Target="../ink/ink3006.xml"/><Relationship Id="rId41" Type="http://schemas.openxmlformats.org/officeDocument/2006/relationships/image" Target="../media/image3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9.xml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4.png"/><Relationship Id="rId18" Type="http://schemas.openxmlformats.org/officeDocument/2006/relationships/customXml" Target="../ink/ink3030.xml"/><Relationship Id="rId26" Type="http://schemas.openxmlformats.org/officeDocument/2006/relationships/customXml" Target="../ink/ink3034.xml"/><Relationship Id="rId39" Type="http://schemas.openxmlformats.org/officeDocument/2006/relationships/image" Target="../media/image377.png"/><Relationship Id="rId21" Type="http://schemas.openxmlformats.org/officeDocument/2006/relationships/image" Target="../media/image368.png"/><Relationship Id="rId34" Type="http://schemas.openxmlformats.org/officeDocument/2006/relationships/customXml" Target="../ink/ink3038.xml"/><Relationship Id="rId42" Type="http://schemas.openxmlformats.org/officeDocument/2006/relationships/customXml" Target="../ink/ink3042.xml"/><Relationship Id="rId47" Type="http://schemas.openxmlformats.org/officeDocument/2006/relationships/image" Target="../media/image382.png"/><Relationship Id="rId50" Type="http://schemas.openxmlformats.org/officeDocument/2006/relationships/customXml" Target="../ink/ink3046.xml"/><Relationship Id="rId55" Type="http://schemas.openxmlformats.org/officeDocument/2006/relationships/image" Target="../media/image386.png"/><Relationship Id="rId63" Type="http://schemas.openxmlformats.org/officeDocument/2006/relationships/image" Target="../media/image387.png"/><Relationship Id="rId7" Type="http://schemas.openxmlformats.org/officeDocument/2006/relationships/image" Target="../media/image361.png"/><Relationship Id="rId2" Type="http://schemas.openxmlformats.org/officeDocument/2006/relationships/customXml" Target="../ink/ink3022.xml"/><Relationship Id="rId16" Type="http://schemas.openxmlformats.org/officeDocument/2006/relationships/customXml" Target="../ink/ink3029.xml"/><Relationship Id="rId29" Type="http://schemas.openxmlformats.org/officeDocument/2006/relationships/image" Target="../media/image372.png"/><Relationship Id="rId11" Type="http://schemas.openxmlformats.org/officeDocument/2006/relationships/image" Target="../media/image363.png"/><Relationship Id="rId24" Type="http://schemas.openxmlformats.org/officeDocument/2006/relationships/customXml" Target="../ink/ink3033.xml"/><Relationship Id="rId32" Type="http://schemas.openxmlformats.org/officeDocument/2006/relationships/customXml" Target="../ink/ink3037.xml"/><Relationship Id="rId37" Type="http://schemas.openxmlformats.org/officeDocument/2006/relationships/image" Target="../media/image376.png"/><Relationship Id="rId40" Type="http://schemas.openxmlformats.org/officeDocument/2006/relationships/customXml" Target="../ink/ink3041.xml"/><Relationship Id="rId45" Type="http://schemas.openxmlformats.org/officeDocument/2006/relationships/image" Target="../media/image380.png"/><Relationship Id="rId53" Type="http://schemas.openxmlformats.org/officeDocument/2006/relationships/image" Target="../media/image385.png"/><Relationship Id="rId58" Type="http://schemas.openxmlformats.org/officeDocument/2006/relationships/customXml" Target="../ink/ink3050.xml"/><Relationship Id="rId5" Type="http://schemas.openxmlformats.org/officeDocument/2006/relationships/image" Target="../media/image358.png"/><Relationship Id="rId61" Type="http://schemas.openxmlformats.org/officeDocument/2006/relationships/image" Target="../media/image381.png"/><Relationship Id="rId19" Type="http://schemas.openxmlformats.org/officeDocument/2006/relationships/image" Target="../media/image367.png"/><Relationship Id="rId14" Type="http://schemas.openxmlformats.org/officeDocument/2006/relationships/customXml" Target="../ink/ink3028.xml"/><Relationship Id="rId22" Type="http://schemas.openxmlformats.org/officeDocument/2006/relationships/customXml" Target="../ink/ink3032.xml"/><Relationship Id="rId27" Type="http://schemas.openxmlformats.org/officeDocument/2006/relationships/image" Target="../media/image371.png"/><Relationship Id="rId30" Type="http://schemas.openxmlformats.org/officeDocument/2006/relationships/customXml" Target="../ink/ink3036.xml"/><Relationship Id="rId35" Type="http://schemas.openxmlformats.org/officeDocument/2006/relationships/image" Target="../media/image375.png"/><Relationship Id="rId43" Type="http://schemas.openxmlformats.org/officeDocument/2006/relationships/image" Target="../media/image379.png"/><Relationship Id="rId48" Type="http://schemas.openxmlformats.org/officeDocument/2006/relationships/customXml" Target="../ink/ink3045.xml"/><Relationship Id="rId56" Type="http://schemas.openxmlformats.org/officeDocument/2006/relationships/customXml" Target="../ink/ink3049.xml"/><Relationship Id="rId8" Type="http://schemas.openxmlformats.org/officeDocument/2006/relationships/customXml" Target="../ink/ink3025.xml"/><Relationship Id="rId51" Type="http://schemas.openxmlformats.org/officeDocument/2006/relationships/image" Target="../media/image384.png"/><Relationship Id="rId3" Type="http://schemas.openxmlformats.org/officeDocument/2006/relationships/image" Target="../media/image355.png"/><Relationship Id="rId12" Type="http://schemas.openxmlformats.org/officeDocument/2006/relationships/customXml" Target="../ink/ink3027.xml"/><Relationship Id="rId17" Type="http://schemas.openxmlformats.org/officeDocument/2006/relationships/image" Target="../media/image366.png"/><Relationship Id="rId25" Type="http://schemas.openxmlformats.org/officeDocument/2006/relationships/image" Target="../media/image370.png"/><Relationship Id="rId33" Type="http://schemas.openxmlformats.org/officeDocument/2006/relationships/image" Target="../media/image374.png"/><Relationship Id="rId38" Type="http://schemas.openxmlformats.org/officeDocument/2006/relationships/customXml" Target="../ink/ink3040.xml"/><Relationship Id="rId46" Type="http://schemas.openxmlformats.org/officeDocument/2006/relationships/customXml" Target="../ink/ink3044.xml"/><Relationship Id="rId59" Type="http://schemas.openxmlformats.org/officeDocument/2006/relationships/image" Target="../media/image360.png"/><Relationship Id="rId20" Type="http://schemas.openxmlformats.org/officeDocument/2006/relationships/customXml" Target="../ink/ink3031.xml"/><Relationship Id="rId41" Type="http://schemas.openxmlformats.org/officeDocument/2006/relationships/image" Target="../media/image378.png"/><Relationship Id="rId54" Type="http://schemas.openxmlformats.org/officeDocument/2006/relationships/customXml" Target="../ink/ink3048.xml"/><Relationship Id="rId62" Type="http://schemas.openxmlformats.org/officeDocument/2006/relationships/customXml" Target="../ink/ink30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24.xml"/><Relationship Id="rId15" Type="http://schemas.openxmlformats.org/officeDocument/2006/relationships/image" Target="../media/image365.png"/><Relationship Id="rId23" Type="http://schemas.openxmlformats.org/officeDocument/2006/relationships/image" Target="../media/image369.png"/><Relationship Id="rId28" Type="http://schemas.openxmlformats.org/officeDocument/2006/relationships/customXml" Target="../ink/ink3035.xml"/><Relationship Id="rId36" Type="http://schemas.openxmlformats.org/officeDocument/2006/relationships/customXml" Target="../ink/ink3039.xml"/><Relationship Id="rId49" Type="http://schemas.openxmlformats.org/officeDocument/2006/relationships/image" Target="../media/image383.png"/><Relationship Id="rId57" Type="http://schemas.openxmlformats.org/officeDocument/2006/relationships/image" Target="../media/image359.png"/><Relationship Id="rId10" Type="http://schemas.openxmlformats.org/officeDocument/2006/relationships/customXml" Target="../ink/ink3026.xml"/><Relationship Id="rId31" Type="http://schemas.openxmlformats.org/officeDocument/2006/relationships/image" Target="../media/image373.png"/><Relationship Id="rId44" Type="http://schemas.openxmlformats.org/officeDocument/2006/relationships/customXml" Target="../ink/ink3043.xml"/><Relationship Id="rId52" Type="http://schemas.openxmlformats.org/officeDocument/2006/relationships/customXml" Target="../ink/ink3047.xml"/><Relationship Id="rId60" Type="http://schemas.openxmlformats.org/officeDocument/2006/relationships/customXml" Target="../ink/ink3051.xml"/><Relationship Id="rId4" Type="http://schemas.openxmlformats.org/officeDocument/2006/relationships/customXml" Target="../ink/ink3023.xml"/><Relationship Id="rId9" Type="http://schemas.openxmlformats.org/officeDocument/2006/relationships/image" Target="../media/image36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0.png"/><Relationship Id="rId2" Type="http://schemas.openxmlformats.org/officeDocument/2006/relationships/customXml" Target="../ink/ink21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65.xml"/><Relationship Id="rId21" Type="http://schemas.openxmlformats.org/officeDocument/2006/relationships/image" Target="../media/image368.png"/><Relationship Id="rId42" Type="http://schemas.openxmlformats.org/officeDocument/2006/relationships/customXml" Target="../ink/ink3073.xml"/><Relationship Id="rId47" Type="http://schemas.openxmlformats.org/officeDocument/2006/relationships/image" Target="../media/image382.png"/><Relationship Id="rId63" Type="http://schemas.openxmlformats.org/officeDocument/2006/relationships/image" Target="../media/image391.png"/><Relationship Id="rId68" Type="http://schemas.openxmlformats.org/officeDocument/2006/relationships/customXml" Target="../ink/ink3086.xml"/><Relationship Id="rId2" Type="http://schemas.openxmlformats.org/officeDocument/2006/relationships/customXml" Target="../ink/ink3053.xml"/><Relationship Id="rId16" Type="http://schemas.openxmlformats.org/officeDocument/2006/relationships/customXml" Target="../ink/ink3060.xml"/><Relationship Id="rId29" Type="http://schemas.openxmlformats.org/officeDocument/2006/relationships/image" Target="../media/image372.png"/><Relationship Id="rId11" Type="http://schemas.openxmlformats.org/officeDocument/2006/relationships/image" Target="../media/image363.png"/><Relationship Id="rId24" Type="http://schemas.openxmlformats.org/officeDocument/2006/relationships/customXml" Target="../ink/ink3064.xml"/><Relationship Id="rId32" Type="http://schemas.openxmlformats.org/officeDocument/2006/relationships/customXml" Target="../ink/ink3068.xml"/><Relationship Id="rId37" Type="http://schemas.openxmlformats.org/officeDocument/2006/relationships/image" Target="../media/image376.png"/><Relationship Id="rId40" Type="http://schemas.openxmlformats.org/officeDocument/2006/relationships/customXml" Target="../ink/ink3072.xml"/><Relationship Id="rId45" Type="http://schemas.openxmlformats.org/officeDocument/2006/relationships/image" Target="../media/image380.png"/><Relationship Id="rId53" Type="http://schemas.openxmlformats.org/officeDocument/2006/relationships/image" Target="../media/image385.png"/><Relationship Id="rId58" Type="http://schemas.openxmlformats.org/officeDocument/2006/relationships/customXml" Target="../ink/ink3081.xml"/><Relationship Id="rId66" Type="http://schemas.openxmlformats.org/officeDocument/2006/relationships/customXml" Target="../ink/ink3085.xml"/><Relationship Id="rId74" Type="http://schemas.openxmlformats.org/officeDocument/2006/relationships/customXml" Target="../ink/ink3089.xml"/><Relationship Id="rId5" Type="http://schemas.openxmlformats.org/officeDocument/2006/relationships/image" Target="../media/image358.png"/><Relationship Id="rId61" Type="http://schemas.openxmlformats.org/officeDocument/2006/relationships/image" Target="../media/image390.png"/><Relationship Id="rId19" Type="http://schemas.openxmlformats.org/officeDocument/2006/relationships/image" Target="../media/image367.png"/><Relationship Id="rId14" Type="http://schemas.openxmlformats.org/officeDocument/2006/relationships/customXml" Target="../ink/ink3059.xml"/><Relationship Id="rId22" Type="http://schemas.openxmlformats.org/officeDocument/2006/relationships/customXml" Target="../ink/ink3063.xml"/><Relationship Id="rId27" Type="http://schemas.openxmlformats.org/officeDocument/2006/relationships/image" Target="../media/image371.png"/><Relationship Id="rId30" Type="http://schemas.openxmlformats.org/officeDocument/2006/relationships/customXml" Target="../ink/ink3067.xml"/><Relationship Id="rId35" Type="http://schemas.openxmlformats.org/officeDocument/2006/relationships/image" Target="../media/image375.png"/><Relationship Id="rId43" Type="http://schemas.openxmlformats.org/officeDocument/2006/relationships/image" Target="../media/image379.png"/><Relationship Id="rId48" Type="http://schemas.openxmlformats.org/officeDocument/2006/relationships/customXml" Target="../ink/ink3076.xml"/><Relationship Id="rId56" Type="http://schemas.openxmlformats.org/officeDocument/2006/relationships/customXml" Target="../ink/ink3080.xml"/><Relationship Id="rId64" Type="http://schemas.openxmlformats.org/officeDocument/2006/relationships/customXml" Target="../ink/ink3084.xml"/><Relationship Id="rId69" Type="http://schemas.openxmlformats.org/officeDocument/2006/relationships/image" Target="../media/image359.png"/><Relationship Id="rId8" Type="http://schemas.openxmlformats.org/officeDocument/2006/relationships/customXml" Target="../ink/ink3056.xml"/><Relationship Id="rId51" Type="http://schemas.openxmlformats.org/officeDocument/2006/relationships/image" Target="../media/image384.png"/><Relationship Id="rId72" Type="http://schemas.openxmlformats.org/officeDocument/2006/relationships/customXml" Target="../ink/ink3088.xml"/><Relationship Id="rId3" Type="http://schemas.openxmlformats.org/officeDocument/2006/relationships/image" Target="../media/image355.png"/><Relationship Id="rId12" Type="http://schemas.openxmlformats.org/officeDocument/2006/relationships/customXml" Target="../ink/ink3058.xml"/><Relationship Id="rId17" Type="http://schemas.openxmlformats.org/officeDocument/2006/relationships/image" Target="../media/image366.png"/><Relationship Id="rId25" Type="http://schemas.openxmlformats.org/officeDocument/2006/relationships/image" Target="../media/image370.png"/><Relationship Id="rId33" Type="http://schemas.openxmlformats.org/officeDocument/2006/relationships/image" Target="../media/image374.png"/><Relationship Id="rId38" Type="http://schemas.openxmlformats.org/officeDocument/2006/relationships/customXml" Target="../ink/ink3071.xml"/><Relationship Id="rId46" Type="http://schemas.openxmlformats.org/officeDocument/2006/relationships/customXml" Target="../ink/ink3075.xml"/><Relationship Id="rId59" Type="http://schemas.openxmlformats.org/officeDocument/2006/relationships/image" Target="../media/image389.png"/><Relationship Id="rId67" Type="http://schemas.openxmlformats.org/officeDocument/2006/relationships/image" Target="../media/image393.png"/><Relationship Id="rId20" Type="http://schemas.openxmlformats.org/officeDocument/2006/relationships/customXml" Target="../ink/ink3062.xml"/><Relationship Id="rId41" Type="http://schemas.openxmlformats.org/officeDocument/2006/relationships/image" Target="../media/image378.png"/><Relationship Id="rId54" Type="http://schemas.openxmlformats.org/officeDocument/2006/relationships/customXml" Target="../ink/ink3079.xml"/><Relationship Id="rId62" Type="http://schemas.openxmlformats.org/officeDocument/2006/relationships/customXml" Target="../ink/ink3083.xml"/><Relationship Id="rId70" Type="http://schemas.openxmlformats.org/officeDocument/2006/relationships/customXml" Target="../ink/ink3087.xml"/><Relationship Id="rId75" Type="http://schemas.openxmlformats.org/officeDocument/2006/relationships/image" Target="../media/image3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55.xml"/><Relationship Id="rId15" Type="http://schemas.openxmlformats.org/officeDocument/2006/relationships/image" Target="../media/image365.png"/><Relationship Id="rId23" Type="http://schemas.openxmlformats.org/officeDocument/2006/relationships/image" Target="../media/image369.png"/><Relationship Id="rId28" Type="http://schemas.openxmlformats.org/officeDocument/2006/relationships/customXml" Target="../ink/ink3066.xml"/><Relationship Id="rId36" Type="http://schemas.openxmlformats.org/officeDocument/2006/relationships/customXml" Target="../ink/ink3070.xml"/><Relationship Id="rId49" Type="http://schemas.openxmlformats.org/officeDocument/2006/relationships/image" Target="../media/image383.png"/><Relationship Id="rId57" Type="http://schemas.openxmlformats.org/officeDocument/2006/relationships/image" Target="../media/image388.png"/><Relationship Id="rId10" Type="http://schemas.openxmlformats.org/officeDocument/2006/relationships/customXml" Target="../ink/ink3057.xml"/><Relationship Id="rId31" Type="http://schemas.openxmlformats.org/officeDocument/2006/relationships/image" Target="../media/image373.png"/><Relationship Id="rId44" Type="http://schemas.openxmlformats.org/officeDocument/2006/relationships/customXml" Target="../ink/ink3074.xml"/><Relationship Id="rId52" Type="http://schemas.openxmlformats.org/officeDocument/2006/relationships/customXml" Target="../ink/ink3078.xml"/><Relationship Id="rId60" Type="http://schemas.openxmlformats.org/officeDocument/2006/relationships/customXml" Target="../ink/ink3082.xml"/><Relationship Id="rId65" Type="http://schemas.openxmlformats.org/officeDocument/2006/relationships/image" Target="../media/image392.png"/><Relationship Id="rId73" Type="http://schemas.openxmlformats.org/officeDocument/2006/relationships/image" Target="../media/image381.png"/><Relationship Id="rId4" Type="http://schemas.openxmlformats.org/officeDocument/2006/relationships/customXml" Target="../ink/ink3054.xml"/><Relationship Id="rId9" Type="http://schemas.openxmlformats.org/officeDocument/2006/relationships/image" Target="../media/image362.png"/><Relationship Id="rId13" Type="http://schemas.openxmlformats.org/officeDocument/2006/relationships/image" Target="../media/image364.png"/><Relationship Id="rId18" Type="http://schemas.openxmlformats.org/officeDocument/2006/relationships/customXml" Target="../ink/ink3061.xml"/><Relationship Id="rId39" Type="http://schemas.openxmlformats.org/officeDocument/2006/relationships/image" Target="../media/image377.png"/><Relationship Id="rId34" Type="http://schemas.openxmlformats.org/officeDocument/2006/relationships/customXml" Target="../ink/ink3069.xml"/><Relationship Id="rId50" Type="http://schemas.openxmlformats.org/officeDocument/2006/relationships/customXml" Target="../ink/ink3077.xml"/><Relationship Id="rId55" Type="http://schemas.openxmlformats.org/officeDocument/2006/relationships/image" Target="../media/image386.png"/><Relationship Id="rId7" Type="http://schemas.openxmlformats.org/officeDocument/2006/relationships/image" Target="../media/image361.png"/><Relationship Id="rId71" Type="http://schemas.openxmlformats.org/officeDocument/2006/relationships/image" Target="../media/image360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02.xml"/><Relationship Id="rId21" Type="http://schemas.openxmlformats.org/officeDocument/2006/relationships/image" Target="../media/image368.png"/><Relationship Id="rId42" Type="http://schemas.openxmlformats.org/officeDocument/2006/relationships/customXml" Target="../ink/ink3110.xml"/><Relationship Id="rId47" Type="http://schemas.openxmlformats.org/officeDocument/2006/relationships/image" Target="../media/image382.png"/><Relationship Id="rId63" Type="http://schemas.openxmlformats.org/officeDocument/2006/relationships/image" Target="../media/image391.png"/><Relationship Id="rId68" Type="http://schemas.openxmlformats.org/officeDocument/2006/relationships/customXml" Target="../ink/ink3123.xml"/><Relationship Id="rId16" Type="http://schemas.openxmlformats.org/officeDocument/2006/relationships/customXml" Target="../ink/ink3097.xml"/><Relationship Id="rId11" Type="http://schemas.openxmlformats.org/officeDocument/2006/relationships/image" Target="../media/image363.png"/><Relationship Id="rId32" Type="http://schemas.openxmlformats.org/officeDocument/2006/relationships/customXml" Target="../ink/ink3105.xml"/><Relationship Id="rId37" Type="http://schemas.openxmlformats.org/officeDocument/2006/relationships/image" Target="../media/image376.png"/><Relationship Id="rId53" Type="http://schemas.openxmlformats.org/officeDocument/2006/relationships/image" Target="../media/image385.png"/><Relationship Id="rId58" Type="http://schemas.openxmlformats.org/officeDocument/2006/relationships/customXml" Target="../ink/ink3118.xml"/><Relationship Id="rId74" Type="http://schemas.openxmlformats.org/officeDocument/2006/relationships/customXml" Target="../ink/ink3126.xml"/><Relationship Id="rId79" Type="http://schemas.openxmlformats.org/officeDocument/2006/relationships/image" Target="../media/image381.png"/><Relationship Id="rId5" Type="http://schemas.openxmlformats.org/officeDocument/2006/relationships/image" Target="../media/image358.png"/><Relationship Id="rId61" Type="http://schemas.openxmlformats.org/officeDocument/2006/relationships/image" Target="../media/image390.png"/><Relationship Id="rId19" Type="http://schemas.openxmlformats.org/officeDocument/2006/relationships/image" Target="../media/image367.png"/><Relationship Id="rId14" Type="http://schemas.openxmlformats.org/officeDocument/2006/relationships/customXml" Target="../ink/ink3096.xml"/><Relationship Id="rId22" Type="http://schemas.openxmlformats.org/officeDocument/2006/relationships/customXml" Target="../ink/ink3100.xml"/><Relationship Id="rId27" Type="http://schemas.openxmlformats.org/officeDocument/2006/relationships/image" Target="../media/image371.png"/><Relationship Id="rId30" Type="http://schemas.openxmlformats.org/officeDocument/2006/relationships/customXml" Target="../ink/ink3104.xml"/><Relationship Id="rId35" Type="http://schemas.openxmlformats.org/officeDocument/2006/relationships/image" Target="../media/image375.png"/><Relationship Id="rId43" Type="http://schemas.openxmlformats.org/officeDocument/2006/relationships/image" Target="../media/image379.png"/><Relationship Id="rId48" Type="http://schemas.openxmlformats.org/officeDocument/2006/relationships/customXml" Target="../ink/ink3113.xml"/><Relationship Id="rId56" Type="http://schemas.openxmlformats.org/officeDocument/2006/relationships/customXml" Target="../ink/ink3117.xml"/><Relationship Id="rId64" Type="http://schemas.openxmlformats.org/officeDocument/2006/relationships/customXml" Target="../ink/ink3121.xml"/><Relationship Id="rId69" Type="http://schemas.openxmlformats.org/officeDocument/2006/relationships/image" Target="../media/image394.png"/><Relationship Id="rId77" Type="http://schemas.openxmlformats.org/officeDocument/2006/relationships/image" Target="../media/image360.png"/><Relationship Id="rId8" Type="http://schemas.openxmlformats.org/officeDocument/2006/relationships/customXml" Target="../ink/ink3093.xml"/><Relationship Id="rId51" Type="http://schemas.openxmlformats.org/officeDocument/2006/relationships/image" Target="../media/image384.png"/><Relationship Id="rId72" Type="http://schemas.openxmlformats.org/officeDocument/2006/relationships/customXml" Target="../ink/ink3125.xml"/><Relationship Id="rId80" Type="http://schemas.openxmlformats.org/officeDocument/2006/relationships/customXml" Target="../ink/ink3129.xml"/><Relationship Id="rId3" Type="http://schemas.openxmlformats.org/officeDocument/2006/relationships/image" Target="../media/image355.png"/><Relationship Id="rId12" Type="http://schemas.openxmlformats.org/officeDocument/2006/relationships/customXml" Target="../ink/ink3095.xml"/><Relationship Id="rId17" Type="http://schemas.openxmlformats.org/officeDocument/2006/relationships/image" Target="../media/image366.png"/><Relationship Id="rId25" Type="http://schemas.openxmlformats.org/officeDocument/2006/relationships/image" Target="../media/image370.png"/><Relationship Id="rId33" Type="http://schemas.openxmlformats.org/officeDocument/2006/relationships/image" Target="../media/image374.png"/><Relationship Id="rId38" Type="http://schemas.openxmlformats.org/officeDocument/2006/relationships/customXml" Target="../ink/ink3108.xml"/><Relationship Id="rId46" Type="http://schemas.openxmlformats.org/officeDocument/2006/relationships/customXml" Target="../ink/ink3112.xml"/><Relationship Id="rId59" Type="http://schemas.openxmlformats.org/officeDocument/2006/relationships/image" Target="../media/image389.png"/><Relationship Id="rId67" Type="http://schemas.openxmlformats.org/officeDocument/2006/relationships/image" Target="../media/image393.png"/><Relationship Id="rId20" Type="http://schemas.openxmlformats.org/officeDocument/2006/relationships/customXml" Target="../ink/ink3099.xml"/><Relationship Id="rId41" Type="http://schemas.openxmlformats.org/officeDocument/2006/relationships/image" Target="../media/image378.png"/><Relationship Id="rId54" Type="http://schemas.openxmlformats.org/officeDocument/2006/relationships/customXml" Target="../ink/ink3116.xml"/><Relationship Id="rId62" Type="http://schemas.openxmlformats.org/officeDocument/2006/relationships/customXml" Target="../ink/ink3120.xml"/><Relationship Id="rId70" Type="http://schemas.openxmlformats.org/officeDocument/2006/relationships/customXml" Target="../ink/ink3124.xml"/><Relationship Id="rId75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92.xml"/><Relationship Id="rId15" Type="http://schemas.openxmlformats.org/officeDocument/2006/relationships/image" Target="../media/image365.png"/><Relationship Id="rId23" Type="http://schemas.openxmlformats.org/officeDocument/2006/relationships/image" Target="../media/image369.png"/><Relationship Id="rId28" Type="http://schemas.openxmlformats.org/officeDocument/2006/relationships/customXml" Target="../ink/ink3103.xml"/><Relationship Id="rId36" Type="http://schemas.openxmlformats.org/officeDocument/2006/relationships/customXml" Target="../ink/ink3107.xml"/><Relationship Id="rId49" Type="http://schemas.openxmlformats.org/officeDocument/2006/relationships/image" Target="../media/image383.png"/><Relationship Id="rId57" Type="http://schemas.openxmlformats.org/officeDocument/2006/relationships/image" Target="../media/image388.png"/><Relationship Id="rId10" Type="http://schemas.openxmlformats.org/officeDocument/2006/relationships/customXml" Target="../ink/ink3094.xml"/><Relationship Id="rId31" Type="http://schemas.openxmlformats.org/officeDocument/2006/relationships/image" Target="../media/image373.png"/><Relationship Id="rId44" Type="http://schemas.openxmlformats.org/officeDocument/2006/relationships/customXml" Target="../ink/ink3111.xml"/><Relationship Id="rId52" Type="http://schemas.openxmlformats.org/officeDocument/2006/relationships/customXml" Target="../ink/ink3115.xml"/><Relationship Id="rId60" Type="http://schemas.openxmlformats.org/officeDocument/2006/relationships/customXml" Target="../ink/ink3119.xml"/><Relationship Id="rId65" Type="http://schemas.openxmlformats.org/officeDocument/2006/relationships/image" Target="../media/image392.png"/><Relationship Id="rId73" Type="http://schemas.openxmlformats.org/officeDocument/2006/relationships/image" Target="../media/image396.png"/><Relationship Id="rId78" Type="http://schemas.openxmlformats.org/officeDocument/2006/relationships/customXml" Target="../ink/ink3128.xml"/><Relationship Id="rId81" Type="http://schemas.openxmlformats.org/officeDocument/2006/relationships/image" Target="../media/image387.png"/><Relationship Id="rId4" Type="http://schemas.openxmlformats.org/officeDocument/2006/relationships/customXml" Target="../ink/ink3091.xml"/><Relationship Id="rId9" Type="http://schemas.openxmlformats.org/officeDocument/2006/relationships/image" Target="../media/image362.png"/><Relationship Id="rId13" Type="http://schemas.openxmlformats.org/officeDocument/2006/relationships/image" Target="../media/image364.png"/><Relationship Id="rId18" Type="http://schemas.openxmlformats.org/officeDocument/2006/relationships/customXml" Target="../ink/ink3098.xml"/><Relationship Id="rId39" Type="http://schemas.openxmlformats.org/officeDocument/2006/relationships/image" Target="../media/image377.png"/><Relationship Id="rId34" Type="http://schemas.openxmlformats.org/officeDocument/2006/relationships/customXml" Target="../ink/ink3106.xml"/><Relationship Id="rId50" Type="http://schemas.openxmlformats.org/officeDocument/2006/relationships/customXml" Target="../ink/ink3114.xml"/><Relationship Id="rId55" Type="http://schemas.openxmlformats.org/officeDocument/2006/relationships/image" Target="../media/image386.png"/><Relationship Id="rId76" Type="http://schemas.openxmlformats.org/officeDocument/2006/relationships/customXml" Target="../ink/ink3127.xml"/><Relationship Id="rId7" Type="http://schemas.openxmlformats.org/officeDocument/2006/relationships/image" Target="../media/image361.png"/><Relationship Id="rId71" Type="http://schemas.openxmlformats.org/officeDocument/2006/relationships/image" Target="../media/image395.png"/><Relationship Id="rId2" Type="http://schemas.openxmlformats.org/officeDocument/2006/relationships/customXml" Target="../ink/ink3090.xml"/><Relationship Id="rId29" Type="http://schemas.openxmlformats.org/officeDocument/2006/relationships/image" Target="../media/image372.png"/><Relationship Id="rId24" Type="http://schemas.openxmlformats.org/officeDocument/2006/relationships/customXml" Target="../ink/ink3101.xml"/><Relationship Id="rId40" Type="http://schemas.openxmlformats.org/officeDocument/2006/relationships/customXml" Target="../ink/ink3109.xml"/><Relationship Id="rId45" Type="http://schemas.openxmlformats.org/officeDocument/2006/relationships/image" Target="../media/image380.png"/><Relationship Id="rId66" Type="http://schemas.openxmlformats.org/officeDocument/2006/relationships/customXml" Target="../ink/ink3122.xml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42.xml"/><Relationship Id="rId21" Type="http://schemas.openxmlformats.org/officeDocument/2006/relationships/image" Target="../media/image368.png"/><Relationship Id="rId42" Type="http://schemas.openxmlformats.org/officeDocument/2006/relationships/customXml" Target="../ink/ink3150.xml"/><Relationship Id="rId47" Type="http://schemas.openxmlformats.org/officeDocument/2006/relationships/image" Target="../media/image382.png"/><Relationship Id="rId63" Type="http://schemas.openxmlformats.org/officeDocument/2006/relationships/image" Target="../media/image391.png"/><Relationship Id="rId68" Type="http://schemas.openxmlformats.org/officeDocument/2006/relationships/customXml" Target="../ink/ink3163.xml"/><Relationship Id="rId84" Type="http://schemas.openxmlformats.org/officeDocument/2006/relationships/customXml" Target="../ink/ink3171.xml"/><Relationship Id="rId89" Type="http://schemas.openxmlformats.org/officeDocument/2006/relationships/image" Target="../media/image359.png"/><Relationship Id="rId16" Type="http://schemas.openxmlformats.org/officeDocument/2006/relationships/customXml" Target="../ink/ink3137.xml"/><Relationship Id="rId11" Type="http://schemas.openxmlformats.org/officeDocument/2006/relationships/image" Target="../media/image363.png"/><Relationship Id="rId32" Type="http://schemas.openxmlformats.org/officeDocument/2006/relationships/customXml" Target="../ink/ink3145.xml"/><Relationship Id="rId37" Type="http://schemas.openxmlformats.org/officeDocument/2006/relationships/image" Target="../media/image376.png"/><Relationship Id="rId53" Type="http://schemas.openxmlformats.org/officeDocument/2006/relationships/image" Target="../media/image385.png"/><Relationship Id="rId58" Type="http://schemas.openxmlformats.org/officeDocument/2006/relationships/customXml" Target="../ink/ink3158.xml"/><Relationship Id="rId74" Type="http://schemas.openxmlformats.org/officeDocument/2006/relationships/customXml" Target="../ink/ink3166.xml"/><Relationship Id="rId79" Type="http://schemas.openxmlformats.org/officeDocument/2006/relationships/image" Target="../media/image399.png"/><Relationship Id="rId5" Type="http://schemas.openxmlformats.org/officeDocument/2006/relationships/image" Target="../media/image358.png"/><Relationship Id="rId90" Type="http://schemas.openxmlformats.org/officeDocument/2006/relationships/customXml" Target="../ink/ink3174.xml"/><Relationship Id="rId95" Type="http://schemas.openxmlformats.org/officeDocument/2006/relationships/image" Target="../media/image387.png"/><Relationship Id="rId22" Type="http://schemas.openxmlformats.org/officeDocument/2006/relationships/customXml" Target="../ink/ink3140.xml"/><Relationship Id="rId27" Type="http://schemas.openxmlformats.org/officeDocument/2006/relationships/image" Target="../media/image371.png"/><Relationship Id="rId43" Type="http://schemas.openxmlformats.org/officeDocument/2006/relationships/image" Target="../media/image379.png"/><Relationship Id="rId48" Type="http://schemas.openxmlformats.org/officeDocument/2006/relationships/customXml" Target="../ink/ink3153.xml"/><Relationship Id="rId64" Type="http://schemas.openxmlformats.org/officeDocument/2006/relationships/customXml" Target="../ink/ink3161.xml"/><Relationship Id="rId69" Type="http://schemas.openxmlformats.org/officeDocument/2006/relationships/image" Target="../media/image394.png"/><Relationship Id="rId8" Type="http://schemas.openxmlformats.org/officeDocument/2006/relationships/customXml" Target="../ink/ink3133.xml"/><Relationship Id="rId51" Type="http://schemas.openxmlformats.org/officeDocument/2006/relationships/image" Target="../media/image384.png"/><Relationship Id="rId72" Type="http://schemas.openxmlformats.org/officeDocument/2006/relationships/customXml" Target="../ink/ink3165.xml"/><Relationship Id="rId80" Type="http://schemas.openxmlformats.org/officeDocument/2006/relationships/customXml" Target="../ink/ink3169.xml"/><Relationship Id="rId85" Type="http://schemas.openxmlformats.org/officeDocument/2006/relationships/image" Target="../media/image402.png"/><Relationship Id="rId93" Type="http://schemas.openxmlformats.org/officeDocument/2006/relationships/image" Target="../media/image381.png"/><Relationship Id="rId3" Type="http://schemas.openxmlformats.org/officeDocument/2006/relationships/image" Target="../media/image355.png"/><Relationship Id="rId12" Type="http://schemas.openxmlformats.org/officeDocument/2006/relationships/customXml" Target="../ink/ink3135.xml"/><Relationship Id="rId17" Type="http://schemas.openxmlformats.org/officeDocument/2006/relationships/image" Target="../media/image366.png"/><Relationship Id="rId25" Type="http://schemas.openxmlformats.org/officeDocument/2006/relationships/image" Target="../media/image370.png"/><Relationship Id="rId33" Type="http://schemas.openxmlformats.org/officeDocument/2006/relationships/image" Target="../media/image374.png"/><Relationship Id="rId38" Type="http://schemas.openxmlformats.org/officeDocument/2006/relationships/customXml" Target="../ink/ink3148.xml"/><Relationship Id="rId46" Type="http://schemas.openxmlformats.org/officeDocument/2006/relationships/customXml" Target="../ink/ink3152.xml"/><Relationship Id="rId59" Type="http://schemas.openxmlformats.org/officeDocument/2006/relationships/image" Target="../media/image389.png"/><Relationship Id="rId67" Type="http://schemas.openxmlformats.org/officeDocument/2006/relationships/image" Target="../media/image393.png"/><Relationship Id="rId20" Type="http://schemas.openxmlformats.org/officeDocument/2006/relationships/customXml" Target="../ink/ink3139.xml"/><Relationship Id="rId41" Type="http://schemas.openxmlformats.org/officeDocument/2006/relationships/image" Target="../media/image378.png"/><Relationship Id="rId54" Type="http://schemas.openxmlformats.org/officeDocument/2006/relationships/customXml" Target="../ink/ink3156.xml"/><Relationship Id="rId62" Type="http://schemas.openxmlformats.org/officeDocument/2006/relationships/customXml" Target="../ink/ink3160.xml"/><Relationship Id="rId70" Type="http://schemas.openxmlformats.org/officeDocument/2006/relationships/customXml" Target="../ink/ink3164.xml"/><Relationship Id="rId75" Type="http://schemas.openxmlformats.org/officeDocument/2006/relationships/image" Target="../media/image397.png"/><Relationship Id="rId83" Type="http://schemas.openxmlformats.org/officeDocument/2006/relationships/image" Target="../media/image401.png"/><Relationship Id="rId88" Type="http://schemas.openxmlformats.org/officeDocument/2006/relationships/customXml" Target="../ink/ink3173.xml"/><Relationship Id="rId91" Type="http://schemas.openxmlformats.org/officeDocument/2006/relationships/image" Target="../media/image3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32.xml"/><Relationship Id="rId15" Type="http://schemas.openxmlformats.org/officeDocument/2006/relationships/image" Target="../media/image365.png"/><Relationship Id="rId23" Type="http://schemas.openxmlformats.org/officeDocument/2006/relationships/image" Target="../media/image369.png"/><Relationship Id="rId28" Type="http://schemas.openxmlformats.org/officeDocument/2006/relationships/customXml" Target="../ink/ink3143.xml"/><Relationship Id="rId36" Type="http://schemas.openxmlformats.org/officeDocument/2006/relationships/customXml" Target="../ink/ink3147.xml"/><Relationship Id="rId49" Type="http://schemas.openxmlformats.org/officeDocument/2006/relationships/image" Target="../media/image383.png"/><Relationship Id="rId57" Type="http://schemas.openxmlformats.org/officeDocument/2006/relationships/image" Target="../media/image388.png"/><Relationship Id="rId10" Type="http://schemas.openxmlformats.org/officeDocument/2006/relationships/customXml" Target="../ink/ink3134.xml"/><Relationship Id="rId31" Type="http://schemas.openxmlformats.org/officeDocument/2006/relationships/image" Target="../media/image373.png"/><Relationship Id="rId44" Type="http://schemas.openxmlformats.org/officeDocument/2006/relationships/customXml" Target="../ink/ink3151.xml"/><Relationship Id="rId52" Type="http://schemas.openxmlformats.org/officeDocument/2006/relationships/customXml" Target="../ink/ink3155.xml"/><Relationship Id="rId60" Type="http://schemas.openxmlformats.org/officeDocument/2006/relationships/customXml" Target="../ink/ink3159.xml"/><Relationship Id="rId65" Type="http://schemas.openxmlformats.org/officeDocument/2006/relationships/image" Target="../media/image392.png"/><Relationship Id="rId73" Type="http://schemas.openxmlformats.org/officeDocument/2006/relationships/image" Target="../media/image396.png"/><Relationship Id="rId78" Type="http://schemas.openxmlformats.org/officeDocument/2006/relationships/customXml" Target="../ink/ink3168.xml"/><Relationship Id="rId81" Type="http://schemas.openxmlformats.org/officeDocument/2006/relationships/image" Target="../media/image400.png"/><Relationship Id="rId86" Type="http://schemas.openxmlformats.org/officeDocument/2006/relationships/customXml" Target="../ink/ink3172.xml"/><Relationship Id="rId94" Type="http://schemas.openxmlformats.org/officeDocument/2006/relationships/customXml" Target="../ink/ink3176.xml"/><Relationship Id="rId4" Type="http://schemas.openxmlformats.org/officeDocument/2006/relationships/customXml" Target="../ink/ink3131.xml"/><Relationship Id="rId9" Type="http://schemas.openxmlformats.org/officeDocument/2006/relationships/image" Target="../media/image362.png"/><Relationship Id="rId13" Type="http://schemas.openxmlformats.org/officeDocument/2006/relationships/image" Target="../media/image364.png"/><Relationship Id="rId18" Type="http://schemas.openxmlformats.org/officeDocument/2006/relationships/customXml" Target="../ink/ink3138.xml"/><Relationship Id="rId39" Type="http://schemas.openxmlformats.org/officeDocument/2006/relationships/image" Target="../media/image377.png"/><Relationship Id="rId34" Type="http://schemas.openxmlformats.org/officeDocument/2006/relationships/customXml" Target="../ink/ink3146.xml"/><Relationship Id="rId50" Type="http://schemas.openxmlformats.org/officeDocument/2006/relationships/customXml" Target="../ink/ink3154.xml"/><Relationship Id="rId55" Type="http://schemas.openxmlformats.org/officeDocument/2006/relationships/image" Target="../media/image386.png"/><Relationship Id="rId76" Type="http://schemas.openxmlformats.org/officeDocument/2006/relationships/customXml" Target="../ink/ink3167.xml"/><Relationship Id="rId7" Type="http://schemas.openxmlformats.org/officeDocument/2006/relationships/image" Target="../media/image361.png"/><Relationship Id="rId71" Type="http://schemas.openxmlformats.org/officeDocument/2006/relationships/image" Target="../media/image395.png"/><Relationship Id="rId92" Type="http://schemas.openxmlformats.org/officeDocument/2006/relationships/customXml" Target="../ink/ink3175.xml"/><Relationship Id="rId2" Type="http://schemas.openxmlformats.org/officeDocument/2006/relationships/customXml" Target="../ink/ink3130.xml"/><Relationship Id="rId29" Type="http://schemas.openxmlformats.org/officeDocument/2006/relationships/image" Target="../media/image372.png"/><Relationship Id="rId24" Type="http://schemas.openxmlformats.org/officeDocument/2006/relationships/customXml" Target="../ink/ink3141.xml"/><Relationship Id="rId40" Type="http://schemas.openxmlformats.org/officeDocument/2006/relationships/customXml" Target="../ink/ink3149.xml"/><Relationship Id="rId45" Type="http://schemas.openxmlformats.org/officeDocument/2006/relationships/image" Target="../media/image380.png"/><Relationship Id="rId66" Type="http://schemas.openxmlformats.org/officeDocument/2006/relationships/customXml" Target="../ink/ink3162.xml"/><Relationship Id="rId87" Type="http://schemas.openxmlformats.org/officeDocument/2006/relationships/image" Target="../media/image403.png"/><Relationship Id="rId61" Type="http://schemas.openxmlformats.org/officeDocument/2006/relationships/image" Target="../media/image390.png"/><Relationship Id="rId82" Type="http://schemas.openxmlformats.org/officeDocument/2006/relationships/customXml" Target="../ink/ink3170.xml"/><Relationship Id="rId19" Type="http://schemas.openxmlformats.org/officeDocument/2006/relationships/image" Target="../media/image367.png"/><Relationship Id="rId14" Type="http://schemas.openxmlformats.org/officeDocument/2006/relationships/customXml" Target="../ink/ink3136.xml"/><Relationship Id="rId30" Type="http://schemas.openxmlformats.org/officeDocument/2006/relationships/customXml" Target="../ink/ink3144.xml"/><Relationship Id="rId35" Type="http://schemas.openxmlformats.org/officeDocument/2006/relationships/image" Target="../media/image375.png"/><Relationship Id="rId56" Type="http://schemas.openxmlformats.org/officeDocument/2006/relationships/customXml" Target="../ink/ink3157.xml"/><Relationship Id="rId77" Type="http://schemas.openxmlformats.org/officeDocument/2006/relationships/image" Target="../media/image398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89.xml"/><Relationship Id="rId21" Type="http://schemas.openxmlformats.org/officeDocument/2006/relationships/image" Target="../media/image368.png"/><Relationship Id="rId42" Type="http://schemas.openxmlformats.org/officeDocument/2006/relationships/customXml" Target="../ink/ink3197.xml"/><Relationship Id="rId47" Type="http://schemas.openxmlformats.org/officeDocument/2006/relationships/image" Target="../media/image382.png"/><Relationship Id="rId63" Type="http://schemas.openxmlformats.org/officeDocument/2006/relationships/image" Target="../media/image391.png"/><Relationship Id="rId68" Type="http://schemas.openxmlformats.org/officeDocument/2006/relationships/customXml" Target="../ink/ink3210.xml"/><Relationship Id="rId84" Type="http://schemas.openxmlformats.org/officeDocument/2006/relationships/customXml" Target="../ink/ink3218.xml"/><Relationship Id="rId89" Type="http://schemas.openxmlformats.org/officeDocument/2006/relationships/image" Target="../media/image409.png"/><Relationship Id="rId112" Type="http://schemas.openxmlformats.org/officeDocument/2006/relationships/customXml" Target="../ink/ink3232.xml"/><Relationship Id="rId16" Type="http://schemas.openxmlformats.org/officeDocument/2006/relationships/customXml" Target="../ink/ink3184.xml"/><Relationship Id="rId107" Type="http://schemas.openxmlformats.org/officeDocument/2006/relationships/image" Target="../media/image359.png"/><Relationship Id="rId11" Type="http://schemas.openxmlformats.org/officeDocument/2006/relationships/image" Target="../media/image363.png"/><Relationship Id="rId32" Type="http://schemas.openxmlformats.org/officeDocument/2006/relationships/customXml" Target="../ink/ink3192.xml"/><Relationship Id="rId37" Type="http://schemas.openxmlformats.org/officeDocument/2006/relationships/image" Target="../media/image376.png"/><Relationship Id="rId53" Type="http://schemas.openxmlformats.org/officeDocument/2006/relationships/image" Target="../media/image385.png"/><Relationship Id="rId58" Type="http://schemas.openxmlformats.org/officeDocument/2006/relationships/customXml" Target="../ink/ink3205.xml"/><Relationship Id="rId74" Type="http://schemas.openxmlformats.org/officeDocument/2006/relationships/customXml" Target="../ink/ink3213.xml"/><Relationship Id="rId79" Type="http://schemas.openxmlformats.org/officeDocument/2006/relationships/image" Target="../media/image404.png"/><Relationship Id="rId102" Type="http://schemas.openxmlformats.org/officeDocument/2006/relationships/customXml" Target="../ink/ink3227.xml"/><Relationship Id="rId5" Type="http://schemas.openxmlformats.org/officeDocument/2006/relationships/image" Target="../media/image358.png"/><Relationship Id="rId90" Type="http://schemas.openxmlformats.org/officeDocument/2006/relationships/customXml" Target="../ink/ink3221.xml"/><Relationship Id="rId95" Type="http://schemas.openxmlformats.org/officeDocument/2006/relationships/image" Target="../media/image401.png"/><Relationship Id="rId22" Type="http://schemas.openxmlformats.org/officeDocument/2006/relationships/customXml" Target="../ink/ink3187.xml"/><Relationship Id="rId27" Type="http://schemas.openxmlformats.org/officeDocument/2006/relationships/image" Target="../media/image371.png"/><Relationship Id="rId43" Type="http://schemas.openxmlformats.org/officeDocument/2006/relationships/image" Target="../media/image379.png"/><Relationship Id="rId48" Type="http://schemas.openxmlformats.org/officeDocument/2006/relationships/customXml" Target="../ink/ink3200.xml"/><Relationship Id="rId64" Type="http://schemas.openxmlformats.org/officeDocument/2006/relationships/customXml" Target="../ink/ink3208.xml"/><Relationship Id="rId69" Type="http://schemas.openxmlformats.org/officeDocument/2006/relationships/image" Target="../media/image394.png"/><Relationship Id="rId113" Type="http://schemas.openxmlformats.org/officeDocument/2006/relationships/image" Target="../media/image387.png"/><Relationship Id="rId80" Type="http://schemas.openxmlformats.org/officeDocument/2006/relationships/customXml" Target="../ink/ink3216.xml"/><Relationship Id="rId85" Type="http://schemas.openxmlformats.org/officeDocument/2006/relationships/image" Target="../media/image407.png"/><Relationship Id="rId12" Type="http://schemas.openxmlformats.org/officeDocument/2006/relationships/customXml" Target="../ink/ink3182.xml"/><Relationship Id="rId17" Type="http://schemas.openxmlformats.org/officeDocument/2006/relationships/image" Target="../media/image366.png"/><Relationship Id="rId33" Type="http://schemas.openxmlformats.org/officeDocument/2006/relationships/image" Target="../media/image374.png"/><Relationship Id="rId38" Type="http://schemas.openxmlformats.org/officeDocument/2006/relationships/customXml" Target="../ink/ink3195.xml"/><Relationship Id="rId59" Type="http://schemas.openxmlformats.org/officeDocument/2006/relationships/image" Target="../media/image389.png"/><Relationship Id="rId103" Type="http://schemas.openxmlformats.org/officeDocument/2006/relationships/image" Target="../media/image411.png"/><Relationship Id="rId108" Type="http://schemas.openxmlformats.org/officeDocument/2006/relationships/customXml" Target="../ink/ink3230.xml"/><Relationship Id="rId54" Type="http://schemas.openxmlformats.org/officeDocument/2006/relationships/customXml" Target="../ink/ink3203.xml"/><Relationship Id="rId70" Type="http://schemas.openxmlformats.org/officeDocument/2006/relationships/customXml" Target="../ink/ink3211.xml"/><Relationship Id="rId75" Type="http://schemas.openxmlformats.org/officeDocument/2006/relationships/image" Target="../media/image397.png"/><Relationship Id="rId91" Type="http://schemas.openxmlformats.org/officeDocument/2006/relationships/image" Target="../media/image399.png"/><Relationship Id="rId96" Type="http://schemas.openxmlformats.org/officeDocument/2006/relationships/customXml" Target="../ink/ink32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9.xml"/><Relationship Id="rId15" Type="http://schemas.openxmlformats.org/officeDocument/2006/relationships/image" Target="../media/image365.png"/><Relationship Id="rId23" Type="http://schemas.openxmlformats.org/officeDocument/2006/relationships/image" Target="../media/image369.png"/><Relationship Id="rId28" Type="http://schemas.openxmlformats.org/officeDocument/2006/relationships/customXml" Target="../ink/ink3190.xml"/><Relationship Id="rId36" Type="http://schemas.openxmlformats.org/officeDocument/2006/relationships/customXml" Target="../ink/ink3194.xml"/><Relationship Id="rId49" Type="http://schemas.openxmlformats.org/officeDocument/2006/relationships/image" Target="../media/image383.png"/><Relationship Id="rId57" Type="http://schemas.openxmlformats.org/officeDocument/2006/relationships/image" Target="../media/image388.png"/><Relationship Id="rId106" Type="http://schemas.openxmlformats.org/officeDocument/2006/relationships/customXml" Target="../ink/ink3229.xml"/><Relationship Id="rId10" Type="http://schemas.openxmlformats.org/officeDocument/2006/relationships/customXml" Target="../ink/ink3181.xml"/><Relationship Id="rId31" Type="http://schemas.openxmlformats.org/officeDocument/2006/relationships/image" Target="../media/image373.png"/><Relationship Id="rId44" Type="http://schemas.openxmlformats.org/officeDocument/2006/relationships/customXml" Target="../ink/ink3198.xml"/><Relationship Id="rId52" Type="http://schemas.openxmlformats.org/officeDocument/2006/relationships/customXml" Target="../ink/ink3202.xml"/><Relationship Id="rId60" Type="http://schemas.openxmlformats.org/officeDocument/2006/relationships/customXml" Target="../ink/ink3206.xml"/><Relationship Id="rId65" Type="http://schemas.openxmlformats.org/officeDocument/2006/relationships/image" Target="../media/image392.png"/><Relationship Id="rId73" Type="http://schemas.openxmlformats.org/officeDocument/2006/relationships/image" Target="../media/image396.png"/><Relationship Id="rId78" Type="http://schemas.openxmlformats.org/officeDocument/2006/relationships/customXml" Target="../ink/ink3215.xml"/><Relationship Id="rId81" Type="http://schemas.openxmlformats.org/officeDocument/2006/relationships/image" Target="../media/image405.png"/><Relationship Id="rId86" Type="http://schemas.openxmlformats.org/officeDocument/2006/relationships/customXml" Target="../ink/ink3219.xml"/><Relationship Id="rId94" Type="http://schemas.openxmlformats.org/officeDocument/2006/relationships/customXml" Target="../ink/ink3223.xml"/><Relationship Id="rId99" Type="http://schemas.openxmlformats.org/officeDocument/2006/relationships/image" Target="../media/image403.png"/><Relationship Id="rId101" Type="http://schemas.openxmlformats.org/officeDocument/2006/relationships/image" Target="../media/image410.png"/><Relationship Id="rId4" Type="http://schemas.openxmlformats.org/officeDocument/2006/relationships/customXml" Target="../ink/ink3178.xml"/><Relationship Id="rId9" Type="http://schemas.openxmlformats.org/officeDocument/2006/relationships/image" Target="../media/image362.png"/><Relationship Id="rId13" Type="http://schemas.openxmlformats.org/officeDocument/2006/relationships/image" Target="../media/image364.png"/><Relationship Id="rId18" Type="http://schemas.openxmlformats.org/officeDocument/2006/relationships/customXml" Target="../ink/ink3185.xml"/><Relationship Id="rId39" Type="http://schemas.openxmlformats.org/officeDocument/2006/relationships/image" Target="../media/image377.png"/><Relationship Id="rId109" Type="http://schemas.openxmlformats.org/officeDocument/2006/relationships/image" Target="../media/image360.png"/><Relationship Id="rId34" Type="http://schemas.openxmlformats.org/officeDocument/2006/relationships/customXml" Target="../ink/ink3193.xml"/><Relationship Id="rId50" Type="http://schemas.openxmlformats.org/officeDocument/2006/relationships/customXml" Target="../ink/ink3201.xml"/><Relationship Id="rId55" Type="http://schemas.openxmlformats.org/officeDocument/2006/relationships/image" Target="../media/image386.png"/><Relationship Id="rId76" Type="http://schemas.openxmlformats.org/officeDocument/2006/relationships/customXml" Target="../ink/ink3214.xml"/><Relationship Id="rId97" Type="http://schemas.openxmlformats.org/officeDocument/2006/relationships/image" Target="../media/image402.png"/><Relationship Id="rId104" Type="http://schemas.openxmlformats.org/officeDocument/2006/relationships/customXml" Target="../ink/ink3228.xml"/><Relationship Id="rId7" Type="http://schemas.openxmlformats.org/officeDocument/2006/relationships/image" Target="../media/image361.png"/><Relationship Id="rId71" Type="http://schemas.openxmlformats.org/officeDocument/2006/relationships/image" Target="../media/image395.png"/><Relationship Id="rId92" Type="http://schemas.openxmlformats.org/officeDocument/2006/relationships/customXml" Target="../ink/ink3222.xml"/><Relationship Id="rId2" Type="http://schemas.openxmlformats.org/officeDocument/2006/relationships/customXml" Target="../ink/ink3177.xml"/><Relationship Id="rId29" Type="http://schemas.openxmlformats.org/officeDocument/2006/relationships/image" Target="../media/image372.png"/><Relationship Id="rId24" Type="http://schemas.openxmlformats.org/officeDocument/2006/relationships/customXml" Target="../ink/ink3188.xml"/><Relationship Id="rId40" Type="http://schemas.openxmlformats.org/officeDocument/2006/relationships/customXml" Target="../ink/ink3196.xml"/><Relationship Id="rId45" Type="http://schemas.openxmlformats.org/officeDocument/2006/relationships/image" Target="../media/image380.png"/><Relationship Id="rId66" Type="http://schemas.openxmlformats.org/officeDocument/2006/relationships/customXml" Target="../ink/ink3209.xml"/><Relationship Id="rId87" Type="http://schemas.openxmlformats.org/officeDocument/2006/relationships/image" Target="../media/image408.png"/><Relationship Id="rId110" Type="http://schemas.openxmlformats.org/officeDocument/2006/relationships/customXml" Target="../ink/ink3231.xml"/><Relationship Id="rId61" Type="http://schemas.openxmlformats.org/officeDocument/2006/relationships/image" Target="../media/image390.png"/><Relationship Id="rId82" Type="http://schemas.openxmlformats.org/officeDocument/2006/relationships/customXml" Target="../ink/ink3217.xml"/><Relationship Id="rId19" Type="http://schemas.openxmlformats.org/officeDocument/2006/relationships/image" Target="../media/image367.png"/><Relationship Id="rId14" Type="http://schemas.openxmlformats.org/officeDocument/2006/relationships/customXml" Target="../ink/ink3183.xml"/><Relationship Id="rId30" Type="http://schemas.openxmlformats.org/officeDocument/2006/relationships/customXml" Target="../ink/ink3191.xml"/><Relationship Id="rId35" Type="http://schemas.openxmlformats.org/officeDocument/2006/relationships/image" Target="../media/image375.png"/><Relationship Id="rId56" Type="http://schemas.openxmlformats.org/officeDocument/2006/relationships/customXml" Target="../ink/ink3204.xml"/><Relationship Id="rId77" Type="http://schemas.openxmlformats.org/officeDocument/2006/relationships/image" Target="../media/image398.png"/><Relationship Id="rId100" Type="http://schemas.openxmlformats.org/officeDocument/2006/relationships/customXml" Target="../ink/ink3226.xml"/><Relationship Id="rId105" Type="http://schemas.openxmlformats.org/officeDocument/2006/relationships/image" Target="../media/image412.png"/><Relationship Id="rId8" Type="http://schemas.openxmlformats.org/officeDocument/2006/relationships/customXml" Target="../ink/ink3180.xml"/><Relationship Id="rId51" Type="http://schemas.openxmlformats.org/officeDocument/2006/relationships/image" Target="../media/image384.png"/><Relationship Id="rId72" Type="http://schemas.openxmlformats.org/officeDocument/2006/relationships/customXml" Target="../ink/ink3212.xml"/><Relationship Id="rId93" Type="http://schemas.openxmlformats.org/officeDocument/2006/relationships/image" Target="../media/image400.png"/><Relationship Id="rId98" Type="http://schemas.openxmlformats.org/officeDocument/2006/relationships/customXml" Target="../ink/ink3225.xml"/><Relationship Id="rId3" Type="http://schemas.openxmlformats.org/officeDocument/2006/relationships/image" Target="../media/image355.png"/><Relationship Id="rId25" Type="http://schemas.openxmlformats.org/officeDocument/2006/relationships/image" Target="../media/image370.png"/><Relationship Id="rId46" Type="http://schemas.openxmlformats.org/officeDocument/2006/relationships/customXml" Target="../ink/ink3199.xml"/><Relationship Id="rId67" Type="http://schemas.openxmlformats.org/officeDocument/2006/relationships/image" Target="../media/image393.png"/><Relationship Id="rId20" Type="http://schemas.openxmlformats.org/officeDocument/2006/relationships/customXml" Target="../ink/ink3186.xml"/><Relationship Id="rId41" Type="http://schemas.openxmlformats.org/officeDocument/2006/relationships/image" Target="../media/image378.png"/><Relationship Id="rId62" Type="http://schemas.openxmlformats.org/officeDocument/2006/relationships/customXml" Target="../ink/ink3207.xml"/><Relationship Id="rId83" Type="http://schemas.openxmlformats.org/officeDocument/2006/relationships/image" Target="../media/image406.png"/><Relationship Id="rId88" Type="http://schemas.openxmlformats.org/officeDocument/2006/relationships/customXml" Target="../ink/ink3220.xml"/><Relationship Id="rId111" Type="http://schemas.openxmlformats.org/officeDocument/2006/relationships/image" Target="../media/image381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45.xml"/><Relationship Id="rId21" Type="http://schemas.openxmlformats.org/officeDocument/2006/relationships/image" Target="../media/image368.png"/><Relationship Id="rId42" Type="http://schemas.openxmlformats.org/officeDocument/2006/relationships/customXml" Target="../ink/ink3253.xml"/><Relationship Id="rId47" Type="http://schemas.openxmlformats.org/officeDocument/2006/relationships/image" Target="../media/image382.png"/><Relationship Id="rId63" Type="http://schemas.openxmlformats.org/officeDocument/2006/relationships/image" Target="../media/image391.png"/><Relationship Id="rId68" Type="http://schemas.openxmlformats.org/officeDocument/2006/relationships/customXml" Target="../ink/ink3266.xml"/><Relationship Id="rId84" Type="http://schemas.openxmlformats.org/officeDocument/2006/relationships/customXml" Target="../ink/ink3274.xml"/><Relationship Id="rId89" Type="http://schemas.openxmlformats.org/officeDocument/2006/relationships/image" Target="../media/image409.png"/><Relationship Id="rId112" Type="http://schemas.openxmlformats.org/officeDocument/2006/relationships/customXml" Target="../ink/ink3288.xml"/><Relationship Id="rId16" Type="http://schemas.openxmlformats.org/officeDocument/2006/relationships/customXml" Target="../ink/ink3240.xml"/><Relationship Id="rId107" Type="http://schemas.openxmlformats.org/officeDocument/2006/relationships/image" Target="../media/image413.png"/><Relationship Id="rId11" Type="http://schemas.openxmlformats.org/officeDocument/2006/relationships/image" Target="../media/image363.png"/><Relationship Id="rId32" Type="http://schemas.openxmlformats.org/officeDocument/2006/relationships/customXml" Target="../ink/ink3248.xml"/><Relationship Id="rId37" Type="http://schemas.openxmlformats.org/officeDocument/2006/relationships/image" Target="../media/image376.png"/><Relationship Id="rId53" Type="http://schemas.openxmlformats.org/officeDocument/2006/relationships/image" Target="../media/image385.png"/><Relationship Id="rId58" Type="http://schemas.openxmlformats.org/officeDocument/2006/relationships/customXml" Target="../ink/ink3261.xml"/><Relationship Id="rId74" Type="http://schemas.openxmlformats.org/officeDocument/2006/relationships/customXml" Target="../ink/ink3269.xml"/><Relationship Id="rId79" Type="http://schemas.openxmlformats.org/officeDocument/2006/relationships/image" Target="../media/image404.png"/><Relationship Id="rId102" Type="http://schemas.openxmlformats.org/officeDocument/2006/relationships/customXml" Target="../ink/ink3283.xml"/><Relationship Id="rId5" Type="http://schemas.openxmlformats.org/officeDocument/2006/relationships/image" Target="../media/image358.png"/><Relationship Id="rId90" Type="http://schemas.openxmlformats.org/officeDocument/2006/relationships/customXml" Target="../ink/ink3277.xml"/><Relationship Id="rId95" Type="http://schemas.openxmlformats.org/officeDocument/2006/relationships/image" Target="../media/image401.png"/><Relationship Id="rId22" Type="http://schemas.openxmlformats.org/officeDocument/2006/relationships/customXml" Target="../ink/ink3243.xml"/><Relationship Id="rId27" Type="http://schemas.openxmlformats.org/officeDocument/2006/relationships/image" Target="../media/image371.png"/><Relationship Id="rId43" Type="http://schemas.openxmlformats.org/officeDocument/2006/relationships/image" Target="../media/image379.png"/><Relationship Id="rId48" Type="http://schemas.openxmlformats.org/officeDocument/2006/relationships/customXml" Target="../ink/ink3256.xml"/><Relationship Id="rId64" Type="http://schemas.openxmlformats.org/officeDocument/2006/relationships/customXml" Target="../ink/ink3264.xml"/><Relationship Id="rId69" Type="http://schemas.openxmlformats.org/officeDocument/2006/relationships/image" Target="../media/image394.png"/><Relationship Id="rId113" Type="http://schemas.openxmlformats.org/officeDocument/2006/relationships/image" Target="../media/image381.png"/><Relationship Id="rId80" Type="http://schemas.openxmlformats.org/officeDocument/2006/relationships/customXml" Target="../ink/ink3272.xml"/><Relationship Id="rId85" Type="http://schemas.openxmlformats.org/officeDocument/2006/relationships/image" Target="../media/image407.png"/><Relationship Id="rId12" Type="http://schemas.openxmlformats.org/officeDocument/2006/relationships/customXml" Target="../ink/ink3238.xml"/><Relationship Id="rId17" Type="http://schemas.openxmlformats.org/officeDocument/2006/relationships/image" Target="../media/image366.png"/><Relationship Id="rId33" Type="http://schemas.openxmlformats.org/officeDocument/2006/relationships/image" Target="../media/image374.png"/><Relationship Id="rId38" Type="http://schemas.openxmlformats.org/officeDocument/2006/relationships/customXml" Target="../ink/ink3251.xml"/><Relationship Id="rId59" Type="http://schemas.openxmlformats.org/officeDocument/2006/relationships/image" Target="../media/image389.png"/><Relationship Id="rId103" Type="http://schemas.openxmlformats.org/officeDocument/2006/relationships/image" Target="../media/image411.png"/><Relationship Id="rId108" Type="http://schemas.openxmlformats.org/officeDocument/2006/relationships/customXml" Target="../ink/ink3286.xml"/><Relationship Id="rId54" Type="http://schemas.openxmlformats.org/officeDocument/2006/relationships/customXml" Target="../ink/ink3259.xml"/><Relationship Id="rId70" Type="http://schemas.openxmlformats.org/officeDocument/2006/relationships/customXml" Target="../ink/ink3267.xml"/><Relationship Id="rId75" Type="http://schemas.openxmlformats.org/officeDocument/2006/relationships/image" Target="../media/image397.png"/><Relationship Id="rId91" Type="http://schemas.openxmlformats.org/officeDocument/2006/relationships/image" Target="../media/image399.png"/><Relationship Id="rId96" Type="http://schemas.openxmlformats.org/officeDocument/2006/relationships/customXml" Target="../ink/ink32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5.xml"/><Relationship Id="rId15" Type="http://schemas.openxmlformats.org/officeDocument/2006/relationships/image" Target="../media/image365.png"/><Relationship Id="rId23" Type="http://schemas.openxmlformats.org/officeDocument/2006/relationships/image" Target="../media/image369.png"/><Relationship Id="rId28" Type="http://schemas.openxmlformats.org/officeDocument/2006/relationships/customXml" Target="../ink/ink3246.xml"/><Relationship Id="rId36" Type="http://schemas.openxmlformats.org/officeDocument/2006/relationships/customXml" Target="../ink/ink3250.xml"/><Relationship Id="rId49" Type="http://schemas.openxmlformats.org/officeDocument/2006/relationships/image" Target="../media/image383.png"/><Relationship Id="rId57" Type="http://schemas.openxmlformats.org/officeDocument/2006/relationships/image" Target="../media/image388.png"/><Relationship Id="rId106" Type="http://schemas.openxmlformats.org/officeDocument/2006/relationships/customXml" Target="../ink/ink3285.xml"/><Relationship Id="rId10" Type="http://schemas.openxmlformats.org/officeDocument/2006/relationships/customXml" Target="../ink/ink3237.xml"/><Relationship Id="rId31" Type="http://schemas.openxmlformats.org/officeDocument/2006/relationships/image" Target="../media/image373.png"/><Relationship Id="rId44" Type="http://schemas.openxmlformats.org/officeDocument/2006/relationships/customXml" Target="../ink/ink3254.xml"/><Relationship Id="rId52" Type="http://schemas.openxmlformats.org/officeDocument/2006/relationships/customXml" Target="../ink/ink3258.xml"/><Relationship Id="rId60" Type="http://schemas.openxmlformats.org/officeDocument/2006/relationships/customXml" Target="../ink/ink3262.xml"/><Relationship Id="rId65" Type="http://schemas.openxmlformats.org/officeDocument/2006/relationships/image" Target="../media/image392.png"/><Relationship Id="rId73" Type="http://schemas.openxmlformats.org/officeDocument/2006/relationships/image" Target="../media/image396.png"/><Relationship Id="rId78" Type="http://schemas.openxmlformats.org/officeDocument/2006/relationships/customXml" Target="../ink/ink3271.xml"/><Relationship Id="rId81" Type="http://schemas.openxmlformats.org/officeDocument/2006/relationships/image" Target="../media/image405.png"/><Relationship Id="rId86" Type="http://schemas.openxmlformats.org/officeDocument/2006/relationships/customXml" Target="../ink/ink3275.xml"/><Relationship Id="rId94" Type="http://schemas.openxmlformats.org/officeDocument/2006/relationships/customXml" Target="../ink/ink3279.xml"/><Relationship Id="rId99" Type="http://schemas.openxmlformats.org/officeDocument/2006/relationships/image" Target="../media/image403.png"/><Relationship Id="rId101" Type="http://schemas.openxmlformats.org/officeDocument/2006/relationships/image" Target="../media/image410.png"/><Relationship Id="rId4" Type="http://schemas.openxmlformats.org/officeDocument/2006/relationships/customXml" Target="../ink/ink3234.xml"/><Relationship Id="rId9" Type="http://schemas.openxmlformats.org/officeDocument/2006/relationships/image" Target="../media/image362.png"/><Relationship Id="rId13" Type="http://schemas.openxmlformats.org/officeDocument/2006/relationships/image" Target="../media/image364.png"/><Relationship Id="rId18" Type="http://schemas.openxmlformats.org/officeDocument/2006/relationships/customXml" Target="../ink/ink3241.xml"/><Relationship Id="rId39" Type="http://schemas.openxmlformats.org/officeDocument/2006/relationships/image" Target="../media/image377.png"/><Relationship Id="rId109" Type="http://schemas.openxmlformats.org/officeDocument/2006/relationships/image" Target="../media/image359.png"/><Relationship Id="rId34" Type="http://schemas.openxmlformats.org/officeDocument/2006/relationships/customXml" Target="../ink/ink3249.xml"/><Relationship Id="rId50" Type="http://schemas.openxmlformats.org/officeDocument/2006/relationships/customXml" Target="../ink/ink3257.xml"/><Relationship Id="rId55" Type="http://schemas.openxmlformats.org/officeDocument/2006/relationships/image" Target="../media/image386.png"/><Relationship Id="rId76" Type="http://schemas.openxmlformats.org/officeDocument/2006/relationships/customXml" Target="../ink/ink3270.xml"/><Relationship Id="rId97" Type="http://schemas.openxmlformats.org/officeDocument/2006/relationships/image" Target="../media/image402.png"/><Relationship Id="rId104" Type="http://schemas.openxmlformats.org/officeDocument/2006/relationships/customXml" Target="../ink/ink3284.xml"/><Relationship Id="rId7" Type="http://schemas.openxmlformats.org/officeDocument/2006/relationships/image" Target="../media/image361.png"/><Relationship Id="rId71" Type="http://schemas.openxmlformats.org/officeDocument/2006/relationships/image" Target="../media/image395.png"/><Relationship Id="rId92" Type="http://schemas.openxmlformats.org/officeDocument/2006/relationships/customXml" Target="../ink/ink3278.xml"/><Relationship Id="rId2" Type="http://schemas.openxmlformats.org/officeDocument/2006/relationships/customXml" Target="../ink/ink3233.xml"/><Relationship Id="rId29" Type="http://schemas.openxmlformats.org/officeDocument/2006/relationships/image" Target="../media/image372.png"/><Relationship Id="rId24" Type="http://schemas.openxmlformats.org/officeDocument/2006/relationships/customXml" Target="../ink/ink3244.xml"/><Relationship Id="rId40" Type="http://schemas.openxmlformats.org/officeDocument/2006/relationships/customXml" Target="../ink/ink3252.xml"/><Relationship Id="rId45" Type="http://schemas.openxmlformats.org/officeDocument/2006/relationships/image" Target="../media/image380.png"/><Relationship Id="rId66" Type="http://schemas.openxmlformats.org/officeDocument/2006/relationships/customXml" Target="../ink/ink3265.xml"/><Relationship Id="rId87" Type="http://schemas.openxmlformats.org/officeDocument/2006/relationships/image" Target="../media/image408.png"/><Relationship Id="rId110" Type="http://schemas.openxmlformats.org/officeDocument/2006/relationships/customXml" Target="../ink/ink3287.xml"/><Relationship Id="rId61" Type="http://schemas.openxmlformats.org/officeDocument/2006/relationships/image" Target="../media/image390.png"/><Relationship Id="rId82" Type="http://schemas.openxmlformats.org/officeDocument/2006/relationships/customXml" Target="../ink/ink3273.xml"/><Relationship Id="rId19" Type="http://schemas.openxmlformats.org/officeDocument/2006/relationships/image" Target="../media/image367.png"/><Relationship Id="rId14" Type="http://schemas.openxmlformats.org/officeDocument/2006/relationships/customXml" Target="../ink/ink3239.xml"/><Relationship Id="rId30" Type="http://schemas.openxmlformats.org/officeDocument/2006/relationships/customXml" Target="../ink/ink3247.xml"/><Relationship Id="rId35" Type="http://schemas.openxmlformats.org/officeDocument/2006/relationships/image" Target="../media/image375.png"/><Relationship Id="rId56" Type="http://schemas.openxmlformats.org/officeDocument/2006/relationships/customXml" Target="../ink/ink3260.xml"/><Relationship Id="rId77" Type="http://schemas.openxmlformats.org/officeDocument/2006/relationships/image" Target="../media/image398.png"/><Relationship Id="rId100" Type="http://schemas.openxmlformats.org/officeDocument/2006/relationships/customXml" Target="../ink/ink3282.xml"/><Relationship Id="rId105" Type="http://schemas.openxmlformats.org/officeDocument/2006/relationships/image" Target="../media/image412.png"/><Relationship Id="rId8" Type="http://schemas.openxmlformats.org/officeDocument/2006/relationships/customXml" Target="../ink/ink3236.xml"/><Relationship Id="rId51" Type="http://schemas.openxmlformats.org/officeDocument/2006/relationships/image" Target="../media/image384.png"/><Relationship Id="rId72" Type="http://schemas.openxmlformats.org/officeDocument/2006/relationships/customXml" Target="../ink/ink3268.xml"/><Relationship Id="rId93" Type="http://schemas.openxmlformats.org/officeDocument/2006/relationships/image" Target="../media/image400.png"/><Relationship Id="rId98" Type="http://schemas.openxmlformats.org/officeDocument/2006/relationships/customXml" Target="../ink/ink3281.xml"/><Relationship Id="rId3" Type="http://schemas.openxmlformats.org/officeDocument/2006/relationships/image" Target="../media/image355.png"/><Relationship Id="rId25" Type="http://schemas.openxmlformats.org/officeDocument/2006/relationships/image" Target="../media/image370.png"/><Relationship Id="rId46" Type="http://schemas.openxmlformats.org/officeDocument/2006/relationships/customXml" Target="../ink/ink3255.xml"/><Relationship Id="rId67" Type="http://schemas.openxmlformats.org/officeDocument/2006/relationships/image" Target="../media/image393.png"/><Relationship Id="rId20" Type="http://schemas.openxmlformats.org/officeDocument/2006/relationships/customXml" Target="../ink/ink3242.xml"/><Relationship Id="rId41" Type="http://schemas.openxmlformats.org/officeDocument/2006/relationships/image" Target="../media/image378.png"/><Relationship Id="rId62" Type="http://schemas.openxmlformats.org/officeDocument/2006/relationships/customXml" Target="../ink/ink3263.xml"/><Relationship Id="rId83" Type="http://schemas.openxmlformats.org/officeDocument/2006/relationships/image" Target="../media/image406.png"/><Relationship Id="rId88" Type="http://schemas.openxmlformats.org/officeDocument/2006/relationships/customXml" Target="../ink/ink3276.xml"/><Relationship Id="rId111" Type="http://schemas.openxmlformats.org/officeDocument/2006/relationships/image" Target="../media/image360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92.xml"/><Relationship Id="rId13" Type="http://schemas.openxmlformats.org/officeDocument/2006/relationships/image" Target="../media/image415.png"/><Relationship Id="rId3" Type="http://schemas.openxmlformats.org/officeDocument/2006/relationships/image" Target="../media/image355.png"/><Relationship Id="rId7" Type="http://schemas.openxmlformats.org/officeDocument/2006/relationships/image" Target="../media/image414.png"/><Relationship Id="rId12" Type="http://schemas.openxmlformats.org/officeDocument/2006/relationships/customXml" Target="../ink/ink3294.xml"/><Relationship Id="rId2" Type="http://schemas.openxmlformats.org/officeDocument/2006/relationships/customXml" Target="../ink/ink32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1.xml"/><Relationship Id="rId11" Type="http://schemas.openxmlformats.org/officeDocument/2006/relationships/image" Target="../media/image360.png"/><Relationship Id="rId5" Type="http://schemas.openxmlformats.org/officeDocument/2006/relationships/image" Target="../media/image358.png"/><Relationship Id="rId10" Type="http://schemas.openxmlformats.org/officeDocument/2006/relationships/customXml" Target="../ink/ink3293.xml"/><Relationship Id="rId4" Type="http://schemas.openxmlformats.org/officeDocument/2006/relationships/customXml" Target="../ink/ink3290.xml"/><Relationship Id="rId9" Type="http://schemas.openxmlformats.org/officeDocument/2006/relationships/image" Target="../media/image359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98.xml"/><Relationship Id="rId13" Type="http://schemas.openxmlformats.org/officeDocument/2006/relationships/image" Target="../media/image416.png"/><Relationship Id="rId3" Type="http://schemas.openxmlformats.org/officeDocument/2006/relationships/image" Target="../media/image355.png"/><Relationship Id="rId7" Type="http://schemas.openxmlformats.org/officeDocument/2006/relationships/image" Target="../media/image414.png"/><Relationship Id="rId12" Type="http://schemas.openxmlformats.org/officeDocument/2006/relationships/customXml" Target="../ink/ink3300.xml"/><Relationship Id="rId2" Type="http://schemas.openxmlformats.org/officeDocument/2006/relationships/customXml" Target="../ink/ink32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7.xml"/><Relationship Id="rId11" Type="http://schemas.openxmlformats.org/officeDocument/2006/relationships/image" Target="../media/image360.png"/><Relationship Id="rId5" Type="http://schemas.openxmlformats.org/officeDocument/2006/relationships/image" Target="../media/image358.png"/><Relationship Id="rId10" Type="http://schemas.openxmlformats.org/officeDocument/2006/relationships/customXml" Target="../ink/ink3299.xml"/><Relationship Id="rId4" Type="http://schemas.openxmlformats.org/officeDocument/2006/relationships/customXml" Target="../ink/ink3296.xml"/><Relationship Id="rId9" Type="http://schemas.openxmlformats.org/officeDocument/2006/relationships/image" Target="../media/image359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04.xml"/><Relationship Id="rId13" Type="http://schemas.openxmlformats.org/officeDocument/2006/relationships/image" Target="../media/image417.png"/><Relationship Id="rId3" Type="http://schemas.openxmlformats.org/officeDocument/2006/relationships/image" Target="../media/image355.png"/><Relationship Id="rId7" Type="http://schemas.openxmlformats.org/officeDocument/2006/relationships/image" Target="../media/image414.png"/><Relationship Id="rId12" Type="http://schemas.openxmlformats.org/officeDocument/2006/relationships/customXml" Target="../ink/ink3306.xml"/><Relationship Id="rId2" Type="http://schemas.openxmlformats.org/officeDocument/2006/relationships/customXml" Target="../ink/ink33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3.xml"/><Relationship Id="rId11" Type="http://schemas.openxmlformats.org/officeDocument/2006/relationships/image" Target="../media/image360.png"/><Relationship Id="rId5" Type="http://schemas.openxmlformats.org/officeDocument/2006/relationships/image" Target="../media/image358.png"/><Relationship Id="rId10" Type="http://schemas.openxmlformats.org/officeDocument/2006/relationships/customXml" Target="../ink/ink3305.xml"/><Relationship Id="rId4" Type="http://schemas.openxmlformats.org/officeDocument/2006/relationships/customXml" Target="../ink/ink3302.xml"/><Relationship Id="rId9" Type="http://schemas.openxmlformats.org/officeDocument/2006/relationships/image" Target="../media/image359.png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7.png"/><Relationship Id="rId18" Type="http://schemas.openxmlformats.org/officeDocument/2006/relationships/customXml" Target="../ink/ink3315.xml"/><Relationship Id="rId26" Type="http://schemas.openxmlformats.org/officeDocument/2006/relationships/customXml" Target="../ink/ink3319.xml"/><Relationship Id="rId39" Type="http://schemas.openxmlformats.org/officeDocument/2006/relationships/image" Target="../media/image430.png"/><Relationship Id="rId21" Type="http://schemas.openxmlformats.org/officeDocument/2006/relationships/image" Target="../media/image421.png"/><Relationship Id="rId34" Type="http://schemas.openxmlformats.org/officeDocument/2006/relationships/customXml" Target="../ink/ink3323.xml"/><Relationship Id="rId7" Type="http://schemas.openxmlformats.org/officeDocument/2006/relationships/image" Target="../media/image414.png"/><Relationship Id="rId2" Type="http://schemas.openxmlformats.org/officeDocument/2006/relationships/customXml" Target="../ink/ink3307.xml"/><Relationship Id="rId16" Type="http://schemas.openxmlformats.org/officeDocument/2006/relationships/customXml" Target="../ink/ink3314.xml"/><Relationship Id="rId20" Type="http://schemas.openxmlformats.org/officeDocument/2006/relationships/customXml" Target="../ink/ink3316.xml"/><Relationship Id="rId29" Type="http://schemas.openxmlformats.org/officeDocument/2006/relationships/image" Target="../media/image425.png"/><Relationship Id="rId41" Type="http://schemas.openxmlformats.org/officeDocument/2006/relationships/image" Target="../media/image4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9.xml"/><Relationship Id="rId11" Type="http://schemas.openxmlformats.org/officeDocument/2006/relationships/image" Target="../media/image360.png"/><Relationship Id="rId24" Type="http://schemas.openxmlformats.org/officeDocument/2006/relationships/customXml" Target="../ink/ink3318.xml"/><Relationship Id="rId32" Type="http://schemas.openxmlformats.org/officeDocument/2006/relationships/customXml" Target="../ink/ink3322.xml"/><Relationship Id="rId37" Type="http://schemas.openxmlformats.org/officeDocument/2006/relationships/image" Target="../media/image429.png"/><Relationship Id="rId40" Type="http://schemas.openxmlformats.org/officeDocument/2006/relationships/customXml" Target="../ink/ink3326.xml"/><Relationship Id="rId5" Type="http://schemas.openxmlformats.org/officeDocument/2006/relationships/image" Target="../media/image358.png"/><Relationship Id="rId15" Type="http://schemas.openxmlformats.org/officeDocument/2006/relationships/image" Target="../media/image418.png"/><Relationship Id="rId23" Type="http://schemas.openxmlformats.org/officeDocument/2006/relationships/image" Target="../media/image422.png"/><Relationship Id="rId28" Type="http://schemas.openxmlformats.org/officeDocument/2006/relationships/customXml" Target="../ink/ink3320.xml"/><Relationship Id="rId36" Type="http://schemas.openxmlformats.org/officeDocument/2006/relationships/customXml" Target="../ink/ink3324.xml"/><Relationship Id="rId10" Type="http://schemas.openxmlformats.org/officeDocument/2006/relationships/customXml" Target="../ink/ink3311.xml"/><Relationship Id="rId19" Type="http://schemas.openxmlformats.org/officeDocument/2006/relationships/image" Target="../media/image420.png"/><Relationship Id="rId31" Type="http://schemas.openxmlformats.org/officeDocument/2006/relationships/image" Target="../media/image426.png"/><Relationship Id="rId4" Type="http://schemas.openxmlformats.org/officeDocument/2006/relationships/customXml" Target="../ink/ink3308.xml"/><Relationship Id="rId9" Type="http://schemas.openxmlformats.org/officeDocument/2006/relationships/image" Target="../media/image359.png"/><Relationship Id="rId14" Type="http://schemas.openxmlformats.org/officeDocument/2006/relationships/customXml" Target="../ink/ink3313.xml"/><Relationship Id="rId22" Type="http://schemas.openxmlformats.org/officeDocument/2006/relationships/customXml" Target="../ink/ink3317.xml"/><Relationship Id="rId27" Type="http://schemas.openxmlformats.org/officeDocument/2006/relationships/image" Target="../media/image424.png"/><Relationship Id="rId30" Type="http://schemas.openxmlformats.org/officeDocument/2006/relationships/customXml" Target="../ink/ink3321.xml"/><Relationship Id="rId35" Type="http://schemas.openxmlformats.org/officeDocument/2006/relationships/image" Target="../media/image428.png"/><Relationship Id="rId8" Type="http://schemas.openxmlformats.org/officeDocument/2006/relationships/customXml" Target="../ink/ink3310.xml"/><Relationship Id="rId3" Type="http://schemas.openxmlformats.org/officeDocument/2006/relationships/image" Target="../media/image355.png"/><Relationship Id="rId12" Type="http://schemas.openxmlformats.org/officeDocument/2006/relationships/customXml" Target="../ink/ink3312.xml"/><Relationship Id="rId17" Type="http://schemas.openxmlformats.org/officeDocument/2006/relationships/image" Target="../media/image419.png"/><Relationship Id="rId25" Type="http://schemas.openxmlformats.org/officeDocument/2006/relationships/image" Target="../media/image423.png"/><Relationship Id="rId33" Type="http://schemas.openxmlformats.org/officeDocument/2006/relationships/image" Target="../media/image427.png"/><Relationship Id="rId38" Type="http://schemas.openxmlformats.org/officeDocument/2006/relationships/customXml" Target="../ink/ink3325.xml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7.png"/><Relationship Id="rId18" Type="http://schemas.openxmlformats.org/officeDocument/2006/relationships/customXml" Target="../ink/ink3335.xml"/><Relationship Id="rId26" Type="http://schemas.openxmlformats.org/officeDocument/2006/relationships/customXml" Target="../ink/ink3339.xml"/><Relationship Id="rId39" Type="http://schemas.openxmlformats.org/officeDocument/2006/relationships/image" Target="../media/image430.png"/><Relationship Id="rId21" Type="http://schemas.openxmlformats.org/officeDocument/2006/relationships/image" Target="../media/image421.png"/><Relationship Id="rId34" Type="http://schemas.openxmlformats.org/officeDocument/2006/relationships/customXml" Target="../ink/ink3343.xml"/><Relationship Id="rId42" Type="http://schemas.openxmlformats.org/officeDocument/2006/relationships/customXml" Target="../ink/ink3347.xml"/><Relationship Id="rId47" Type="http://schemas.openxmlformats.org/officeDocument/2006/relationships/image" Target="../media/image434.png"/><Relationship Id="rId50" Type="http://schemas.openxmlformats.org/officeDocument/2006/relationships/customXml" Target="../ink/ink3351.xml"/><Relationship Id="rId55" Type="http://schemas.openxmlformats.org/officeDocument/2006/relationships/image" Target="../media/image438.png"/><Relationship Id="rId63" Type="http://schemas.openxmlformats.org/officeDocument/2006/relationships/image" Target="../media/image442.png"/><Relationship Id="rId7" Type="http://schemas.openxmlformats.org/officeDocument/2006/relationships/image" Target="../media/image414.png"/><Relationship Id="rId2" Type="http://schemas.openxmlformats.org/officeDocument/2006/relationships/customXml" Target="../ink/ink3327.xml"/><Relationship Id="rId16" Type="http://schemas.openxmlformats.org/officeDocument/2006/relationships/customXml" Target="../ink/ink3334.xml"/><Relationship Id="rId29" Type="http://schemas.openxmlformats.org/officeDocument/2006/relationships/image" Target="../media/image425.png"/><Relationship Id="rId11" Type="http://schemas.openxmlformats.org/officeDocument/2006/relationships/image" Target="../media/image360.png"/><Relationship Id="rId24" Type="http://schemas.openxmlformats.org/officeDocument/2006/relationships/customXml" Target="../ink/ink3338.xml"/><Relationship Id="rId32" Type="http://schemas.openxmlformats.org/officeDocument/2006/relationships/customXml" Target="../ink/ink3342.xml"/><Relationship Id="rId37" Type="http://schemas.openxmlformats.org/officeDocument/2006/relationships/image" Target="../media/image429.png"/><Relationship Id="rId40" Type="http://schemas.openxmlformats.org/officeDocument/2006/relationships/customXml" Target="../ink/ink3346.xml"/><Relationship Id="rId45" Type="http://schemas.openxmlformats.org/officeDocument/2006/relationships/image" Target="../media/image433.png"/><Relationship Id="rId53" Type="http://schemas.openxmlformats.org/officeDocument/2006/relationships/image" Target="../media/image437.png"/><Relationship Id="rId58" Type="http://schemas.openxmlformats.org/officeDocument/2006/relationships/customXml" Target="../ink/ink3355.xml"/><Relationship Id="rId5" Type="http://schemas.openxmlformats.org/officeDocument/2006/relationships/image" Target="../media/image358.png"/><Relationship Id="rId61" Type="http://schemas.openxmlformats.org/officeDocument/2006/relationships/image" Target="../media/image441.png"/><Relationship Id="rId19" Type="http://schemas.openxmlformats.org/officeDocument/2006/relationships/image" Target="../media/image420.png"/><Relationship Id="rId14" Type="http://schemas.openxmlformats.org/officeDocument/2006/relationships/customXml" Target="../ink/ink3333.xml"/><Relationship Id="rId22" Type="http://schemas.openxmlformats.org/officeDocument/2006/relationships/customXml" Target="../ink/ink3337.xml"/><Relationship Id="rId27" Type="http://schemas.openxmlformats.org/officeDocument/2006/relationships/image" Target="../media/image424.png"/><Relationship Id="rId30" Type="http://schemas.openxmlformats.org/officeDocument/2006/relationships/customXml" Target="../ink/ink3341.xml"/><Relationship Id="rId35" Type="http://schemas.openxmlformats.org/officeDocument/2006/relationships/image" Target="../media/image428.png"/><Relationship Id="rId43" Type="http://schemas.openxmlformats.org/officeDocument/2006/relationships/image" Target="../media/image432.png"/><Relationship Id="rId48" Type="http://schemas.openxmlformats.org/officeDocument/2006/relationships/customXml" Target="../ink/ink3350.xml"/><Relationship Id="rId56" Type="http://schemas.openxmlformats.org/officeDocument/2006/relationships/customXml" Target="../ink/ink3354.xml"/><Relationship Id="rId8" Type="http://schemas.openxmlformats.org/officeDocument/2006/relationships/customXml" Target="../ink/ink3330.xml"/><Relationship Id="rId51" Type="http://schemas.openxmlformats.org/officeDocument/2006/relationships/image" Target="../media/image436.png"/><Relationship Id="rId3" Type="http://schemas.openxmlformats.org/officeDocument/2006/relationships/image" Target="../media/image355.png"/><Relationship Id="rId12" Type="http://schemas.openxmlformats.org/officeDocument/2006/relationships/customXml" Target="../ink/ink3332.xml"/><Relationship Id="rId17" Type="http://schemas.openxmlformats.org/officeDocument/2006/relationships/image" Target="../media/image419.png"/><Relationship Id="rId25" Type="http://schemas.openxmlformats.org/officeDocument/2006/relationships/image" Target="../media/image423.png"/><Relationship Id="rId33" Type="http://schemas.openxmlformats.org/officeDocument/2006/relationships/image" Target="../media/image427.png"/><Relationship Id="rId38" Type="http://schemas.openxmlformats.org/officeDocument/2006/relationships/customXml" Target="../ink/ink3345.xml"/><Relationship Id="rId46" Type="http://schemas.openxmlformats.org/officeDocument/2006/relationships/customXml" Target="../ink/ink3349.xml"/><Relationship Id="rId59" Type="http://schemas.openxmlformats.org/officeDocument/2006/relationships/image" Target="../media/image440.png"/><Relationship Id="rId20" Type="http://schemas.openxmlformats.org/officeDocument/2006/relationships/customXml" Target="../ink/ink3336.xml"/><Relationship Id="rId41" Type="http://schemas.openxmlformats.org/officeDocument/2006/relationships/image" Target="../media/image431.png"/><Relationship Id="rId54" Type="http://schemas.openxmlformats.org/officeDocument/2006/relationships/customXml" Target="../ink/ink3353.xml"/><Relationship Id="rId62" Type="http://schemas.openxmlformats.org/officeDocument/2006/relationships/customXml" Target="../ink/ink33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9.xml"/><Relationship Id="rId15" Type="http://schemas.openxmlformats.org/officeDocument/2006/relationships/image" Target="../media/image418.png"/><Relationship Id="rId23" Type="http://schemas.openxmlformats.org/officeDocument/2006/relationships/image" Target="../media/image422.png"/><Relationship Id="rId28" Type="http://schemas.openxmlformats.org/officeDocument/2006/relationships/customXml" Target="../ink/ink3340.xml"/><Relationship Id="rId36" Type="http://schemas.openxmlformats.org/officeDocument/2006/relationships/customXml" Target="../ink/ink3344.xml"/><Relationship Id="rId49" Type="http://schemas.openxmlformats.org/officeDocument/2006/relationships/image" Target="../media/image435.png"/><Relationship Id="rId57" Type="http://schemas.openxmlformats.org/officeDocument/2006/relationships/image" Target="../media/image439.png"/><Relationship Id="rId10" Type="http://schemas.openxmlformats.org/officeDocument/2006/relationships/customXml" Target="../ink/ink3331.xml"/><Relationship Id="rId31" Type="http://schemas.openxmlformats.org/officeDocument/2006/relationships/image" Target="../media/image426.png"/><Relationship Id="rId44" Type="http://schemas.openxmlformats.org/officeDocument/2006/relationships/customXml" Target="../ink/ink3348.xml"/><Relationship Id="rId52" Type="http://schemas.openxmlformats.org/officeDocument/2006/relationships/customXml" Target="../ink/ink3352.xml"/><Relationship Id="rId60" Type="http://schemas.openxmlformats.org/officeDocument/2006/relationships/customXml" Target="../ink/ink3356.xml"/><Relationship Id="rId4" Type="http://schemas.openxmlformats.org/officeDocument/2006/relationships/customXml" Target="../ink/ink3328.xml"/><Relationship Id="rId9" Type="http://schemas.openxmlformats.org/officeDocument/2006/relationships/image" Target="../media/image35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0.png"/><Relationship Id="rId7" Type="http://schemas.openxmlformats.org/officeDocument/2006/relationships/image" Target="../media/image888.png"/><Relationship Id="rId2" Type="http://schemas.openxmlformats.org/officeDocument/2006/relationships/customXml" Target="../ink/ink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.xml"/><Relationship Id="rId5" Type="http://schemas.openxmlformats.org/officeDocument/2006/relationships/image" Target="../media/image7100.png"/><Relationship Id="rId4" Type="http://schemas.openxmlformats.org/officeDocument/2006/relationships/customXml" Target="../ink/ink23.xml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70.xml"/><Relationship Id="rId21" Type="http://schemas.openxmlformats.org/officeDocument/2006/relationships/image" Target="../media/image421.png"/><Relationship Id="rId42" Type="http://schemas.openxmlformats.org/officeDocument/2006/relationships/customXml" Target="../ink/ink3378.xml"/><Relationship Id="rId47" Type="http://schemas.openxmlformats.org/officeDocument/2006/relationships/image" Target="../media/image434.png"/><Relationship Id="rId63" Type="http://schemas.openxmlformats.org/officeDocument/2006/relationships/image" Target="../media/image442.png"/><Relationship Id="rId68" Type="http://schemas.openxmlformats.org/officeDocument/2006/relationships/customXml" Target="../ink/ink3391.xml"/><Relationship Id="rId84" Type="http://schemas.openxmlformats.org/officeDocument/2006/relationships/customXml" Target="../ink/ink3399.xml"/><Relationship Id="rId89" Type="http://schemas.openxmlformats.org/officeDocument/2006/relationships/image" Target="../media/image455.png"/><Relationship Id="rId16" Type="http://schemas.openxmlformats.org/officeDocument/2006/relationships/customXml" Target="../ink/ink3365.xml"/><Relationship Id="rId11" Type="http://schemas.openxmlformats.org/officeDocument/2006/relationships/image" Target="../media/image360.png"/><Relationship Id="rId32" Type="http://schemas.openxmlformats.org/officeDocument/2006/relationships/customXml" Target="../ink/ink3373.xml"/><Relationship Id="rId37" Type="http://schemas.openxmlformats.org/officeDocument/2006/relationships/image" Target="../media/image429.png"/><Relationship Id="rId53" Type="http://schemas.openxmlformats.org/officeDocument/2006/relationships/image" Target="../media/image437.png"/><Relationship Id="rId58" Type="http://schemas.openxmlformats.org/officeDocument/2006/relationships/customXml" Target="../ink/ink3386.xml"/><Relationship Id="rId74" Type="http://schemas.openxmlformats.org/officeDocument/2006/relationships/customXml" Target="../ink/ink3394.xml"/><Relationship Id="rId79" Type="http://schemas.openxmlformats.org/officeDocument/2006/relationships/image" Target="../media/image450.png"/><Relationship Id="rId5" Type="http://schemas.openxmlformats.org/officeDocument/2006/relationships/image" Target="../media/image358.png"/><Relationship Id="rId14" Type="http://schemas.openxmlformats.org/officeDocument/2006/relationships/customXml" Target="../ink/ink3364.xml"/><Relationship Id="rId22" Type="http://schemas.openxmlformats.org/officeDocument/2006/relationships/customXml" Target="../ink/ink3368.xml"/><Relationship Id="rId27" Type="http://schemas.openxmlformats.org/officeDocument/2006/relationships/image" Target="../media/image424.png"/><Relationship Id="rId30" Type="http://schemas.openxmlformats.org/officeDocument/2006/relationships/customXml" Target="../ink/ink3372.xml"/><Relationship Id="rId35" Type="http://schemas.openxmlformats.org/officeDocument/2006/relationships/image" Target="../media/image428.png"/><Relationship Id="rId43" Type="http://schemas.openxmlformats.org/officeDocument/2006/relationships/image" Target="../media/image432.png"/><Relationship Id="rId48" Type="http://schemas.openxmlformats.org/officeDocument/2006/relationships/customXml" Target="../ink/ink3381.xml"/><Relationship Id="rId56" Type="http://schemas.openxmlformats.org/officeDocument/2006/relationships/customXml" Target="../ink/ink3385.xml"/><Relationship Id="rId64" Type="http://schemas.openxmlformats.org/officeDocument/2006/relationships/customXml" Target="../ink/ink3389.xml"/><Relationship Id="rId69" Type="http://schemas.openxmlformats.org/officeDocument/2006/relationships/image" Target="../media/image445.png"/><Relationship Id="rId77" Type="http://schemas.openxmlformats.org/officeDocument/2006/relationships/image" Target="../media/image449.png"/><Relationship Id="rId8" Type="http://schemas.openxmlformats.org/officeDocument/2006/relationships/customXml" Target="../ink/ink3361.xml"/><Relationship Id="rId51" Type="http://schemas.openxmlformats.org/officeDocument/2006/relationships/image" Target="../media/image436.png"/><Relationship Id="rId72" Type="http://schemas.openxmlformats.org/officeDocument/2006/relationships/customXml" Target="../ink/ink3393.xml"/><Relationship Id="rId80" Type="http://schemas.openxmlformats.org/officeDocument/2006/relationships/customXml" Target="../ink/ink3397.xml"/><Relationship Id="rId85" Type="http://schemas.openxmlformats.org/officeDocument/2006/relationships/image" Target="../media/image453.png"/><Relationship Id="rId3" Type="http://schemas.openxmlformats.org/officeDocument/2006/relationships/image" Target="../media/image355.png"/><Relationship Id="rId12" Type="http://schemas.openxmlformats.org/officeDocument/2006/relationships/customXml" Target="../ink/ink3363.xml"/><Relationship Id="rId17" Type="http://schemas.openxmlformats.org/officeDocument/2006/relationships/image" Target="../media/image419.png"/><Relationship Id="rId25" Type="http://schemas.openxmlformats.org/officeDocument/2006/relationships/image" Target="../media/image423.png"/><Relationship Id="rId33" Type="http://schemas.openxmlformats.org/officeDocument/2006/relationships/image" Target="../media/image427.png"/><Relationship Id="rId38" Type="http://schemas.openxmlformats.org/officeDocument/2006/relationships/customXml" Target="../ink/ink3376.xml"/><Relationship Id="rId46" Type="http://schemas.openxmlformats.org/officeDocument/2006/relationships/customXml" Target="../ink/ink3380.xml"/><Relationship Id="rId59" Type="http://schemas.openxmlformats.org/officeDocument/2006/relationships/image" Target="../media/image440.png"/><Relationship Id="rId67" Type="http://schemas.openxmlformats.org/officeDocument/2006/relationships/image" Target="../media/image444.png"/><Relationship Id="rId20" Type="http://schemas.openxmlformats.org/officeDocument/2006/relationships/customXml" Target="../ink/ink3367.xml"/><Relationship Id="rId41" Type="http://schemas.openxmlformats.org/officeDocument/2006/relationships/image" Target="../media/image431.png"/><Relationship Id="rId54" Type="http://schemas.openxmlformats.org/officeDocument/2006/relationships/customXml" Target="../ink/ink3384.xml"/><Relationship Id="rId62" Type="http://schemas.openxmlformats.org/officeDocument/2006/relationships/customXml" Target="../ink/ink3388.xml"/><Relationship Id="rId70" Type="http://schemas.openxmlformats.org/officeDocument/2006/relationships/customXml" Target="../ink/ink3392.xml"/><Relationship Id="rId75" Type="http://schemas.openxmlformats.org/officeDocument/2006/relationships/image" Target="../media/image448.png"/><Relationship Id="rId83" Type="http://schemas.openxmlformats.org/officeDocument/2006/relationships/image" Target="../media/image452.png"/><Relationship Id="rId88" Type="http://schemas.openxmlformats.org/officeDocument/2006/relationships/customXml" Target="../ink/ink34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0.xml"/><Relationship Id="rId15" Type="http://schemas.openxmlformats.org/officeDocument/2006/relationships/image" Target="../media/image418.png"/><Relationship Id="rId23" Type="http://schemas.openxmlformats.org/officeDocument/2006/relationships/image" Target="../media/image422.png"/><Relationship Id="rId28" Type="http://schemas.openxmlformats.org/officeDocument/2006/relationships/customXml" Target="../ink/ink3371.xml"/><Relationship Id="rId36" Type="http://schemas.openxmlformats.org/officeDocument/2006/relationships/customXml" Target="../ink/ink3375.xml"/><Relationship Id="rId49" Type="http://schemas.openxmlformats.org/officeDocument/2006/relationships/image" Target="../media/image435.png"/><Relationship Id="rId57" Type="http://schemas.openxmlformats.org/officeDocument/2006/relationships/image" Target="../media/image439.png"/><Relationship Id="rId10" Type="http://schemas.openxmlformats.org/officeDocument/2006/relationships/customXml" Target="../ink/ink3362.xml"/><Relationship Id="rId31" Type="http://schemas.openxmlformats.org/officeDocument/2006/relationships/image" Target="../media/image426.png"/><Relationship Id="rId44" Type="http://schemas.openxmlformats.org/officeDocument/2006/relationships/customXml" Target="../ink/ink3379.xml"/><Relationship Id="rId52" Type="http://schemas.openxmlformats.org/officeDocument/2006/relationships/customXml" Target="../ink/ink3383.xml"/><Relationship Id="rId60" Type="http://schemas.openxmlformats.org/officeDocument/2006/relationships/customXml" Target="../ink/ink3387.xml"/><Relationship Id="rId65" Type="http://schemas.openxmlformats.org/officeDocument/2006/relationships/image" Target="../media/image443.png"/><Relationship Id="rId73" Type="http://schemas.openxmlformats.org/officeDocument/2006/relationships/image" Target="../media/image447.png"/><Relationship Id="rId78" Type="http://schemas.openxmlformats.org/officeDocument/2006/relationships/customXml" Target="../ink/ink3396.xml"/><Relationship Id="rId81" Type="http://schemas.openxmlformats.org/officeDocument/2006/relationships/image" Target="../media/image451.png"/><Relationship Id="rId86" Type="http://schemas.openxmlformats.org/officeDocument/2006/relationships/customXml" Target="../ink/ink3400.xml"/><Relationship Id="rId4" Type="http://schemas.openxmlformats.org/officeDocument/2006/relationships/customXml" Target="../ink/ink3359.xml"/><Relationship Id="rId9" Type="http://schemas.openxmlformats.org/officeDocument/2006/relationships/image" Target="../media/image359.png"/><Relationship Id="rId13" Type="http://schemas.openxmlformats.org/officeDocument/2006/relationships/image" Target="../media/image417.png"/><Relationship Id="rId18" Type="http://schemas.openxmlformats.org/officeDocument/2006/relationships/customXml" Target="../ink/ink3366.xml"/><Relationship Id="rId39" Type="http://schemas.openxmlformats.org/officeDocument/2006/relationships/image" Target="../media/image430.png"/><Relationship Id="rId34" Type="http://schemas.openxmlformats.org/officeDocument/2006/relationships/customXml" Target="../ink/ink3374.xml"/><Relationship Id="rId50" Type="http://schemas.openxmlformats.org/officeDocument/2006/relationships/customXml" Target="../ink/ink3382.xml"/><Relationship Id="rId55" Type="http://schemas.openxmlformats.org/officeDocument/2006/relationships/image" Target="../media/image438.png"/><Relationship Id="rId76" Type="http://schemas.openxmlformats.org/officeDocument/2006/relationships/customXml" Target="../ink/ink3395.xml"/><Relationship Id="rId7" Type="http://schemas.openxmlformats.org/officeDocument/2006/relationships/image" Target="../media/image414.png"/><Relationship Id="rId71" Type="http://schemas.openxmlformats.org/officeDocument/2006/relationships/image" Target="../media/image446.png"/><Relationship Id="rId2" Type="http://schemas.openxmlformats.org/officeDocument/2006/relationships/customXml" Target="../ink/ink3358.xml"/><Relationship Id="rId29" Type="http://schemas.openxmlformats.org/officeDocument/2006/relationships/image" Target="../media/image425.png"/><Relationship Id="rId24" Type="http://schemas.openxmlformats.org/officeDocument/2006/relationships/customXml" Target="../ink/ink3369.xml"/><Relationship Id="rId40" Type="http://schemas.openxmlformats.org/officeDocument/2006/relationships/customXml" Target="../ink/ink3377.xml"/><Relationship Id="rId45" Type="http://schemas.openxmlformats.org/officeDocument/2006/relationships/image" Target="../media/image433.png"/><Relationship Id="rId66" Type="http://schemas.openxmlformats.org/officeDocument/2006/relationships/customXml" Target="../ink/ink3390.xml"/><Relationship Id="rId87" Type="http://schemas.openxmlformats.org/officeDocument/2006/relationships/image" Target="../media/image454.png"/><Relationship Id="rId61" Type="http://schemas.openxmlformats.org/officeDocument/2006/relationships/image" Target="../media/image441.png"/><Relationship Id="rId82" Type="http://schemas.openxmlformats.org/officeDocument/2006/relationships/customXml" Target="../ink/ink3398.xml"/><Relationship Id="rId19" Type="http://schemas.openxmlformats.org/officeDocument/2006/relationships/image" Target="../media/image420.png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.png"/><Relationship Id="rId21" Type="http://schemas.openxmlformats.org/officeDocument/2006/relationships/image" Target="../media/image421.png"/><Relationship Id="rId42" Type="http://schemas.openxmlformats.org/officeDocument/2006/relationships/customXml" Target="../ink/ink3422.xml"/><Relationship Id="rId63" Type="http://schemas.openxmlformats.org/officeDocument/2006/relationships/image" Target="../media/image442.png"/><Relationship Id="rId84" Type="http://schemas.openxmlformats.org/officeDocument/2006/relationships/customXml" Target="../ink/ink3443.xml"/><Relationship Id="rId138" Type="http://schemas.openxmlformats.org/officeDocument/2006/relationships/customXml" Target="../ink/ink3470.xml"/><Relationship Id="rId107" Type="http://schemas.openxmlformats.org/officeDocument/2006/relationships/image" Target="../media/image464.png"/><Relationship Id="rId11" Type="http://schemas.openxmlformats.org/officeDocument/2006/relationships/image" Target="../media/image360.png"/><Relationship Id="rId32" Type="http://schemas.openxmlformats.org/officeDocument/2006/relationships/customXml" Target="../ink/ink3417.xml"/><Relationship Id="rId37" Type="http://schemas.openxmlformats.org/officeDocument/2006/relationships/image" Target="../media/image429.png"/><Relationship Id="rId53" Type="http://schemas.openxmlformats.org/officeDocument/2006/relationships/image" Target="../media/image437.png"/><Relationship Id="rId58" Type="http://schemas.openxmlformats.org/officeDocument/2006/relationships/customXml" Target="../ink/ink3430.xml"/><Relationship Id="rId74" Type="http://schemas.openxmlformats.org/officeDocument/2006/relationships/customXml" Target="../ink/ink3438.xml"/><Relationship Id="rId79" Type="http://schemas.openxmlformats.org/officeDocument/2006/relationships/image" Target="../media/image450.png"/><Relationship Id="rId102" Type="http://schemas.openxmlformats.org/officeDocument/2006/relationships/customXml" Target="../ink/ink3452.xml"/><Relationship Id="rId123" Type="http://schemas.openxmlformats.org/officeDocument/2006/relationships/image" Target="../media/image472.png"/><Relationship Id="rId128" Type="http://schemas.openxmlformats.org/officeDocument/2006/relationships/customXml" Target="../ink/ink3465.xml"/><Relationship Id="rId5" Type="http://schemas.openxmlformats.org/officeDocument/2006/relationships/image" Target="../media/image358.png"/><Relationship Id="rId90" Type="http://schemas.openxmlformats.org/officeDocument/2006/relationships/customXml" Target="../ink/ink3446.xml"/><Relationship Id="rId95" Type="http://schemas.openxmlformats.org/officeDocument/2006/relationships/image" Target="../media/image458.png"/><Relationship Id="rId22" Type="http://schemas.openxmlformats.org/officeDocument/2006/relationships/customXml" Target="../ink/ink3412.xml"/><Relationship Id="rId27" Type="http://schemas.openxmlformats.org/officeDocument/2006/relationships/image" Target="../media/image424.png"/><Relationship Id="rId43" Type="http://schemas.openxmlformats.org/officeDocument/2006/relationships/image" Target="../media/image432.png"/><Relationship Id="rId48" Type="http://schemas.openxmlformats.org/officeDocument/2006/relationships/customXml" Target="../ink/ink3425.xml"/><Relationship Id="rId64" Type="http://schemas.openxmlformats.org/officeDocument/2006/relationships/customXml" Target="../ink/ink3433.xml"/><Relationship Id="rId69" Type="http://schemas.openxmlformats.org/officeDocument/2006/relationships/image" Target="../media/image445.png"/><Relationship Id="rId113" Type="http://schemas.openxmlformats.org/officeDocument/2006/relationships/image" Target="../media/image467.png"/><Relationship Id="rId118" Type="http://schemas.openxmlformats.org/officeDocument/2006/relationships/customXml" Target="../ink/ink3460.xml"/><Relationship Id="rId134" Type="http://schemas.openxmlformats.org/officeDocument/2006/relationships/customXml" Target="../ink/ink3468.xml"/><Relationship Id="rId139" Type="http://schemas.openxmlformats.org/officeDocument/2006/relationships/image" Target="../media/image480.png"/><Relationship Id="rId80" Type="http://schemas.openxmlformats.org/officeDocument/2006/relationships/customXml" Target="../ink/ink3441.xml"/><Relationship Id="rId85" Type="http://schemas.openxmlformats.org/officeDocument/2006/relationships/image" Target="../media/image453.png"/><Relationship Id="rId12" Type="http://schemas.openxmlformats.org/officeDocument/2006/relationships/customXml" Target="../ink/ink3407.xml"/><Relationship Id="rId17" Type="http://schemas.openxmlformats.org/officeDocument/2006/relationships/image" Target="../media/image419.png"/><Relationship Id="rId33" Type="http://schemas.openxmlformats.org/officeDocument/2006/relationships/image" Target="../media/image427.png"/><Relationship Id="rId38" Type="http://schemas.openxmlformats.org/officeDocument/2006/relationships/customXml" Target="../ink/ink3420.xml"/><Relationship Id="rId59" Type="http://schemas.openxmlformats.org/officeDocument/2006/relationships/image" Target="../media/image440.png"/><Relationship Id="rId103" Type="http://schemas.openxmlformats.org/officeDocument/2006/relationships/image" Target="../media/image462.png"/><Relationship Id="rId108" Type="http://schemas.openxmlformats.org/officeDocument/2006/relationships/customXml" Target="../ink/ink3455.xml"/><Relationship Id="rId124" Type="http://schemas.openxmlformats.org/officeDocument/2006/relationships/customXml" Target="../ink/ink3463.xml"/><Relationship Id="rId129" Type="http://schemas.openxmlformats.org/officeDocument/2006/relationships/image" Target="../media/image475.png"/><Relationship Id="rId54" Type="http://schemas.openxmlformats.org/officeDocument/2006/relationships/customXml" Target="../ink/ink3428.xml"/><Relationship Id="rId70" Type="http://schemas.openxmlformats.org/officeDocument/2006/relationships/customXml" Target="../ink/ink3436.xml"/><Relationship Id="rId75" Type="http://schemas.openxmlformats.org/officeDocument/2006/relationships/image" Target="../media/image448.png"/><Relationship Id="rId91" Type="http://schemas.openxmlformats.org/officeDocument/2006/relationships/image" Target="../media/image456.png"/><Relationship Id="rId96" Type="http://schemas.openxmlformats.org/officeDocument/2006/relationships/customXml" Target="../ink/ink3449.xml"/><Relationship Id="rId140" Type="http://schemas.openxmlformats.org/officeDocument/2006/relationships/customXml" Target="../ink/ink34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4.xml"/><Relationship Id="rId23" Type="http://schemas.openxmlformats.org/officeDocument/2006/relationships/image" Target="../media/image422.png"/><Relationship Id="rId28" Type="http://schemas.openxmlformats.org/officeDocument/2006/relationships/customXml" Target="../ink/ink3415.xml"/><Relationship Id="rId49" Type="http://schemas.openxmlformats.org/officeDocument/2006/relationships/image" Target="../media/image435.png"/><Relationship Id="rId114" Type="http://schemas.openxmlformats.org/officeDocument/2006/relationships/customXml" Target="../ink/ink3458.xml"/><Relationship Id="rId119" Type="http://schemas.openxmlformats.org/officeDocument/2006/relationships/image" Target="../media/image470.png"/><Relationship Id="rId44" Type="http://schemas.openxmlformats.org/officeDocument/2006/relationships/customXml" Target="../ink/ink3423.xml"/><Relationship Id="rId60" Type="http://schemas.openxmlformats.org/officeDocument/2006/relationships/customXml" Target="../ink/ink3431.xml"/><Relationship Id="rId65" Type="http://schemas.openxmlformats.org/officeDocument/2006/relationships/image" Target="../media/image443.png"/><Relationship Id="rId81" Type="http://schemas.openxmlformats.org/officeDocument/2006/relationships/image" Target="../media/image451.png"/><Relationship Id="rId86" Type="http://schemas.openxmlformats.org/officeDocument/2006/relationships/customXml" Target="../ink/ink3444.xml"/><Relationship Id="rId130" Type="http://schemas.openxmlformats.org/officeDocument/2006/relationships/customXml" Target="../ink/ink3466.xml"/><Relationship Id="rId135" Type="http://schemas.openxmlformats.org/officeDocument/2006/relationships/image" Target="../media/image478.png"/><Relationship Id="rId13" Type="http://schemas.openxmlformats.org/officeDocument/2006/relationships/image" Target="../media/image417.png"/><Relationship Id="rId18" Type="http://schemas.openxmlformats.org/officeDocument/2006/relationships/customXml" Target="../ink/ink3410.xml"/><Relationship Id="rId39" Type="http://schemas.openxmlformats.org/officeDocument/2006/relationships/image" Target="../media/image430.png"/><Relationship Id="rId109" Type="http://schemas.openxmlformats.org/officeDocument/2006/relationships/image" Target="../media/image465.png"/><Relationship Id="rId34" Type="http://schemas.openxmlformats.org/officeDocument/2006/relationships/customXml" Target="../ink/ink3418.xml"/><Relationship Id="rId50" Type="http://schemas.openxmlformats.org/officeDocument/2006/relationships/customXml" Target="../ink/ink3426.xml"/><Relationship Id="rId55" Type="http://schemas.openxmlformats.org/officeDocument/2006/relationships/image" Target="../media/image438.png"/><Relationship Id="rId76" Type="http://schemas.openxmlformats.org/officeDocument/2006/relationships/customXml" Target="../ink/ink3439.xml"/><Relationship Id="rId97" Type="http://schemas.openxmlformats.org/officeDocument/2006/relationships/image" Target="../media/image459.png"/><Relationship Id="rId104" Type="http://schemas.openxmlformats.org/officeDocument/2006/relationships/customXml" Target="../ink/ink3453.xml"/><Relationship Id="rId120" Type="http://schemas.openxmlformats.org/officeDocument/2006/relationships/customXml" Target="../ink/ink3461.xml"/><Relationship Id="rId125" Type="http://schemas.openxmlformats.org/officeDocument/2006/relationships/image" Target="../media/image473.png"/><Relationship Id="rId141" Type="http://schemas.openxmlformats.org/officeDocument/2006/relationships/image" Target="../media/image481.png"/><Relationship Id="rId7" Type="http://schemas.openxmlformats.org/officeDocument/2006/relationships/image" Target="../media/image414.png"/><Relationship Id="rId71" Type="http://schemas.openxmlformats.org/officeDocument/2006/relationships/image" Target="../media/image446.png"/><Relationship Id="rId92" Type="http://schemas.openxmlformats.org/officeDocument/2006/relationships/customXml" Target="../ink/ink3447.xml"/><Relationship Id="rId2" Type="http://schemas.openxmlformats.org/officeDocument/2006/relationships/customXml" Target="../ink/ink3402.xml"/><Relationship Id="rId29" Type="http://schemas.openxmlformats.org/officeDocument/2006/relationships/image" Target="../media/image425.png"/><Relationship Id="rId24" Type="http://schemas.openxmlformats.org/officeDocument/2006/relationships/customXml" Target="../ink/ink3413.xml"/><Relationship Id="rId40" Type="http://schemas.openxmlformats.org/officeDocument/2006/relationships/customXml" Target="../ink/ink3421.xml"/><Relationship Id="rId45" Type="http://schemas.openxmlformats.org/officeDocument/2006/relationships/image" Target="../media/image433.png"/><Relationship Id="rId66" Type="http://schemas.openxmlformats.org/officeDocument/2006/relationships/customXml" Target="../ink/ink3434.xml"/><Relationship Id="rId87" Type="http://schemas.openxmlformats.org/officeDocument/2006/relationships/image" Target="../media/image454.png"/><Relationship Id="rId110" Type="http://schemas.openxmlformats.org/officeDocument/2006/relationships/customXml" Target="../ink/ink3456.xml"/><Relationship Id="rId115" Type="http://schemas.openxmlformats.org/officeDocument/2006/relationships/image" Target="../media/image468.png"/><Relationship Id="rId131" Type="http://schemas.openxmlformats.org/officeDocument/2006/relationships/image" Target="../media/image476.png"/><Relationship Id="rId136" Type="http://schemas.openxmlformats.org/officeDocument/2006/relationships/customXml" Target="../ink/ink3469.xml"/><Relationship Id="rId61" Type="http://schemas.openxmlformats.org/officeDocument/2006/relationships/image" Target="../media/image441.png"/><Relationship Id="rId82" Type="http://schemas.openxmlformats.org/officeDocument/2006/relationships/customXml" Target="../ink/ink3442.xml"/><Relationship Id="rId19" Type="http://schemas.openxmlformats.org/officeDocument/2006/relationships/image" Target="../media/image420.png"/><Relationship Id="rId14" Type="http://schemas.openxmlformats.org/officeDocument/2006/relationships/customXml" Target="../ink/ink3408.xml"/><Relationship Id="rId30" Type="http://schemas.openxmlformats.org/officeDocument/2006/relationships/customXml" Target="../ink/ink3416.xml"/><Relationship Id="rId35" Type="http://schemas.openxmlformats.org/officeDocument/2006/relationships/image" Target="../media/image428.png"/><Relationship Id="rId56" Type="http://schemas.openxmlformats.org/officeDocument/2006/relationships/customXml" Target="../ink/ink3429.xml"/><Relationship Id="rId77" Type="http://schemas.openxmlformats.org/officeDocument/2006/relationships/image" Target="../media/image449.png"/><Relationship Id="rId100" Type="http://schemas.openxmlformats.org/officeDocument/2006/relationships/customXml" Target="../ink/ink3451.xml"/><Relationship Id="rId105" Type="http://schemas.openxmlformats.org/officeDocument/2006/relationships/image" Target="../media/image463.png"/><Relationship Id="rId126" Type="http://schemas.openxmlformats.org/officeDocument/2006/relationships/customXml" Target="../ink/ink3464.xml"/><Relationship Id="rId8" Type="http://schemas.openxmlformats.org/officeDocument/2006/relationships/customXml" Target="../ink/ink3405.xml"/><Relationship Id="rId51" Type="http://schemas.openxmlformats.org/officeDocument/2006/relationships/image" Target="../media/image436.png"/><Relationship Id="rId72" Type="http://schemas.openxmlformats.org/officeDocument/2006/relationships/customXml" Target="../ink/ink3437.xml"/><Relationship Id="rId93" Type="http://schemas.openxmlformats.org/officeDocument/2006/relationships/image" Target="../media/image457.png"/><Relationship Id="rId98" Type="http://schemas.openxmlformats.org/officeDocument/2006/relationships/customXml" Target="../ink/ink3450.xml"/><Relationship Id="rId121" Type="http://schemas.openxmlformats.org/officeDocument/2006/relationships/image" Target="../media/image471.png"/><Relationship Id="rId142" Type="http://schemas.openxmlformats.org/officeDocument/2006/relationships/customXml" Target="../ink/ink3472.xml"/><Relationship Id="rId3" Type="http://schemas.openxmlformats.org/officeDocument/2006/relationships/image" Target="../media/image355.png"/><Relationship Id="rId25" Type="http://schemas.openxmlformats.org/officeDocument/2006/relationships/image" Target="../media/image423.png"/><Relationship Id="rId46" Type="http://schemas.openxmlformats.org/officeDocument/2006/relationships/customXml" Target="../ink/ink3424.xml"/><Relationship Id="rId67" Type="http://schemas.openxmlformats.org/officeDocument/2006/relationships/image" Target="../media/image444.png"/><Relationship Id="rId116" Type="http://schemas.openxmlformats.org/officeDocument/2006/relationships/customXml" Target="../ink/ink3459.xml"/><Relationship Id="rId137" Type="http://schemas.openxmlformats.org/officeDocument/2006/relationships/image" Target="../media/image479.png"/><Relationship Id="rId20" Type="http://schemas.openxmlformats.org/officeDocument/2006/relationships/customXml" Target="../ink/ink3411.xml"/><Relationship Id="rId41" Type="http://schemas.openxmlformats.org/officeDocument/2006/relationships/image" Target="../media/image431.png"/><Relationship Id="rId62" Type="http://schemas.openxmlformats.org/officeDocument/2006/relationships/customXml" Target="../ink/ink3432.xml"/><Relationship Id="rId83" Type="http://schemas.openxmlformats.org/officeDocument/2006/relationships/image" Target="../media/image452.png"/><Relationship Id="rId88" Type="http://schemas.openxmlformats.org/officeDocument/2006/relationships/customXml" Target="../ink/ink3445.xml"/><Relationship Id="rId111" Type="http://schemas.openxmlformats.org/officeDocument/2006/relationships/image" Target="../media/image466.png"/><Relationship Id="rId132" Type="http://schemas.openxmlformats.org/officeDocument/2006/relationships/customXml" Target="../ink/ink3467.xml"/><Relationship Id="rId15" Type="http://schemas.openxmlformats.org/officeDocument/2006/relationships/image" Target="../media/image418.png"/><Relationship Id="rId36" Type="http://schemas.openxmlformats.org/officeDocument/2006/relationships/customXml" Target="../ink/ink3419.xml"/><Relationship Id="rId57" Type="http://schemas.openxmlformats.org/officeDocument/2006/relationships/image" Target="../media/image439.png"/><Relationship Id="rId106" Type="http://schemas.openxmlformats.org/officeDocument/2006/relationships/customXml" Target="../ink/ink3454.xml"/><Relationship Id="rId127" Type="http://schemas.openxmlformats.org/officeDocument/2006/relationships/image" Target="../media/image474.png"/><Relationship Id="rId10" Type="http://schemas.openxmlformats.org/officeDocument/2006/relationships/customXml" Target="../ink/ink3406.xml"/><Relationship Id="rId31" Type="http://schemas.openxmlformats.org/officeDocument/2006/relationships/image" Target="../media/image426.png"/><Relationship Id="rId52" Type="http://schemas.openxmlformats.org/officeDocument/2006/relationships/customXml" Target="../ink/ink3427.xml"/><Relationship Id="rId73" Type="http://schemas.openxmlformats.org/officeDocument/2006/relationships/image" Target="../media/image447.png"/><Relationship Id="rId78" Type="http://schemas.openxmlformats.org/officeDocument/2006/relationships/customXml" Target="../ink/ink3440.xml"/><Relationship Id="rId94" Type="http://schemas.openxmlformats.org/officeDocument/2006/relationships/customXml" Target="../ink/ink3448.xml"/><Relationship Id="rId99" Type="http://schemas.openxmlformats.org/officeDocument/2006/relationships/image" Target="../media/image460.png"/><Relationship Id="rId101" Type="http://schemas.openxmlformats.org/officeDocument/2006/relationships/image" Target="../media/image461.png"/><Relationship Id="rId122" Type="http://schemas.openxmlformats.org/officeDocument/2006/relationships/customXml" Target="../ink/ink3462.xml"/><Relationship Id="rId143" Type="http://schemas.openxmlformats.org/officeDocument/2006/relationships/image" Target="../media/image482.png"/><Relationship Id="rId4" Type="http://schemas.openxmlformats.org/officeDocument/2006/relationships/customXml" Target="../ink/ink3403.xml"/><Relationship Id="rId9" Type="http://schemas.openxmlformats.org/officeDocument/2006/relationships/image" Target="../media/image359.png"/><Relationship Id="rId26" Type="http://schemas.openxmlformats.org/officeDocument/2006/relationships/customXml" Target="../ink/ink3414.xml"/><Relationship Id="rId47" Type="http://schemas.openxmlformats.org/officeDocument/2006/relationships/image" Target="../media/image434.png"/><Relationship Id="rId68" Type="http://schemas.openxmlformats.org/officeDocument/2006/relationships/customXml" Target="../ink/ink3435.xml"/><Relationship Id="rId89" Type="http://schemas.openxmlformats.org/officeDocument/2006/relationships/image" Target="../media/image455.png"/><Relationship Id="rId112" Type="http://schemas.openxmlformats.org/officeDocument/2006/relationships/customXml" Target="../ink/ink3457.xml"/><Relationship Id="rId133" Type="http://schemas.openxmlformats.org/officeDocument/2006/relationships/image" Target="../media/image477.png"/><Relationship Id="rId16" Type="http://schemas.openxmlformats.org/officeDocument/2006/relationships/customXml" Target="../ink/ink3409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.png"/><Relationship Id="rId21" Type="http://schemas.openxmlformats.org/officeDocument/2006/relationships/image" Target="../media/image421.png"/><Relationship Id="rId42" Type="http://schemas.openxmlformats.org/officeDocument/2006/relationships/customXml" Target="../ink/ink3493.xml"/><Relationship Id="rId63" Type="http://schemas.openxmlformats.org/officeDocument/2006/relationships/image" Target="../media/image442.png"/><Relationship Id="rId84" Type="http://schemas.openxmlformats.org/officeDocument/2006/relationships/customXml" Target="../ink/ink3514.xml"/><Relationship Id="rId138" Type="http://schemas.openxmlformats.org/officeDocument/2006/relationships/customXml" Target="../ink/ink3541.xml"/><Relationship Id="rId159" Type="http://schemas.openxmlformats.org/officeDocument/2006/relationships/image" Target="../media/image490.png"/><Relationship Id="rId170" Type="http://schemas.openxmlformats.org/officeDocument/2006/relationships/customXml" Target="../ink/ink3557.xml"/><Relationship Id="rId107" Type="http://schemas.openxmlformats.org/officeDocument/2006/relationships/image" Target="../media/image464.png"/><Relationship Id="rId11" Type="http://schemas.openxmlformats.org/officeDocument/2006/relationships/image" Target="../media/image360.png"/><Relationship Id="rId32" Type="http://schemas.openxmlformats.org/officeDocument/2006/relationships/customXml" Target="../ink/ink3488.xml"/><Relationship Id="rId53" Type="http://schemas.openxmlformats.org/officeDocument/2006/relationships/image" Target="../media/image437.png"/><Relationship Id="rId74" Type="http://schemas.openxmlformats.org/officeDocument/2006/relationships/customXml" Target="../ink/ink3509.xml"/><Relationship Id="rId128" Type="http://schemas.openxmlformats.org/officeDocument/2006/relationships/customXml" Target="../ink/ink3536.xml"/><Relationship Id="rId149" Type="http://schemas.openxmlformats.org/officeDocument/2006/relationships/image" Target="../media/image485.png"/><Relationship Id="rId5" Type="http://schemas.openxmlformats.org/officeDocument/2006/relationships/image" Target="../media/image358.png"/><Relationship Id="rId95" Type="http://schemas.openxmlformats.org/officeDocument/2006/relationships/image" Target="../media/image458.png"/><Relationship Id="rId160" Type="http://schemas.openxmlformats.org/officeDocument/2006/relationships/customXml" Target="../ink/ink3552.xml"/><Relationship Id="rId181" Type="http://schemas.openxmlformats.org/officeDocument/2006/relationships/image" Target="../media/image501.png"/><Relationship Id="rId22" Type="http://schemas.openxmlformats.org/officeDocument/2006/relationships/customXml" Target="../ink/ink3483.xml"/><Relationship Id="rId43" Type="http://schemas.openxmlformats.org/officeDocument/2006/relationships/image" Target="../media/image432.png"/><Relationship Id="rId64" Type="http://schemas.openxmlformats.org/officeDocument/2006/relationships/customXml" Target="../ink/ink3504.xml"/><Relationship Id="rId118" Type="http://schemas.openxmlformats.org/officeDocument/2006/relationships/customXml" Target="../ink/ink3531.xml"/><Relationship Id="rId139" Type="http://schemas.openxmlformats.org/officeDocument/2006/relationships/image" Target="../media/image480.png"/><Relationship Id="rId85" Type="http://schemas.openxmlformats.org/officeDocument/2006/relationships/image" Target="../media/image453.png"/><Relationship Id="rId150" Type="http://schemas.openxmlformats.org/officeDocument/2006/relationships/customXml" Target="../ink/ink3547.xml"/><Relationship Id="rId171" Type="http://schemas.openxmlformats.org/officeDocument/2006/relationships/image" Target="../media/image496.png"/><Relationship Id="rId12" Type="http://schemas.openxmlformats.org/officeDocument/2006/relationships/customXml" Target="../ink/ink3478.xml"/><Relationship Id="rId33" Type="http://schemas.openxmlformats.org/officeDocument/2006/relationships/image" Target="../media/image427.png"/><Relationship Id="rId108" Type="http://schemas.openxmlformats.org/officeDocument/2006/relationships/customXml" Target="../ink/ink3526.xml"/><Relationship Id="rId129" Type="http://schemas.openxmlformats.org/officeDocument/2006/relationships/image" Target="../media/image475.png"/><Relationship Id="rId54" Type="http://schemas.openxmlformats.org/officeDocument/2006/relationships/customXml" Target="../ink/ink3499.xml"/><Relationship Id="rId75" Type="http://schemas.openxmlformats.org/officeDocument/2006/relationships/image" Target="../media/image448.png"/><Relationship Id="rId96" Type="http://schemas.openxmlformats.org/officeDocument/2006/relationships/customXml" Target="../ink/ink3520.xml"/><Relationship Id="rId140" Type="http://schemas.openxmlformats.org/officeDocument/2006/relationships/customXml" Target="../ink/ink3542.xml"/><Relationship Id="rId161" Type="http://schemas.openxmlformats.org/officeDocument/2006/relationships/image" Target="../media/image491.png"/><Relationship Id="rId182" Type="http://schemas.openxmlformats.org/officeDocument/2006/relationships/customXml" Target="../ink/ink3563.xml"/><Relationship Id="rId6" Type="http://schemas.openxmlformats.org/officeDocument/2006/relationships/customXml" Target="../ink/ink3475.xml"/><Relationship Id="rId23" Type="http://schemas.openxmlformats.org/officeDocument/2006/relationships/image" Target="../media/image422.png"/><Relationship Id="rId119" Type="http://schemas.openxmlformats.org/officeDocument/2006/relationships/image" Target="../media/image470.png"/><Relationship Id="rId44" Type="http://schemas.openxmlformats.org/officeDocument/2006/relationships/customXml" Target="../ink/ink3494.xml"/><Relationship Id="rId65" Type="http://schemas.openxmlformats.org/officeDocument/2006/relationships/image" Target="../media/image443.png"/><Relationship Id="rId86" Type="http://schemas.openxmlformats.org/officeDocument/2006/relationships/customXml" Target="../ink/ink3515.xml"/><Relationship Id="rId130" Type="http://schemas.openxmlformats.org/officeDocument/2006/relationships/customXml" Target="../ink/ink3537.xml"/><Relationship Id="rId151" Type="http://schemas.openxmlformats.org/officeDocument/2006/relationships/image" Target="../media/image486.png"/><Relationship Id="rId172" Type="http://schemas.openxmlformats.org/officeDocument/2006/relationships/customXml" Target="../ink/ink3558.xml"/><Relationship Id="rId13" Type="http://schemas.openxmlformats.org/officeDocument/2006/relationships/image" Target="../media/image417.png"/><Relationship Id="rId18" Type="http://schemas.openxmlformats.org/officeDocument/2006/relationships/customXml" Target="../ink/ink3481.xml"/><Relationship Id="rId39" Type="http://schemas.openxmlformats.org/officeDocument/2006/relationships/image" Target="../media/image430.png"/><Relationship Id="rId109" Type="http://schemas.openxmlformats.org/officeDocument/2006/relationships/image" Target="../media/image465.png"/><Relationship Id="rId34" Type="http://schemas.openxmlformats.org/officeDocument/2006/relationships/customXml" Target="../ink/ink3489.xml"/><Relationship Id="rId50" Type="http://schemas.openxmlformats.org/officeDocument/2006/relationships/customXml" Target="../ink/ink3497.xml"/><Relationship Id="rId55" Type="http://schemas.openxmlformats.org/officeDocument/2006/relationships/image" Target="../media/image438.png"/><Relationship Id="rId76" Type="http://schemas.openxmlformats.org/officeDocument/2006/relationships/customXml" Target="../ink/ink3510.xml"/><Relationship Id="rId97" Type="http://schemas.openxmlformats.org/officeDocument/2006/relationships/image" Target="../media/image459.png"/><Relationship Id="rId104" Type="http://schemas.openxmlformats.org/officeDocument/2006/relationships/customXml" Target="../ink/ink3524.xml"/><Relationship Id="rId120" Type="http://schemas.openxmlformats.org/officeDocument/2006/relationships/customXml" Target="../ink/ink3532.xml"/><Relationship Id="rId125" Type="http://schemas.openxmlformats.org/officeDocument/2006/relationships/image" Target="../media/image473.png"/><Relationship Id="rId141" Type="http://schemas.openxmlformats.org/officeDocument/2006/relationships/image" Target="../media/image481.png"/><Relationship Id="rId146" Type="http://schemas.openxmlformats.org/officeDocument/2006/relationships/customXml" Target="../ink/ink3545.xml"/><Relationship Id="rId167" Type="http://schemas.openxmlformats.org/officeDocument/2006/relationships/image" Target="../media/image494.png"/><Relationship Id="rId7" Type="http://schemas.openxmlformats.org/officeDocument/2006/relationships/image" Target="../media/image414.png"/><Relationship Id="rId71" Type="http://schemas.openxmlformats.org/officeDocument/2006/relationships/image" Target="../media/image446.png"/><Relationship Id="rId92" Type="http://schemas.openxmlformats.org/officeDocument/2006/relationships/customXml" Target="../ink/ink3518.xml"/><Relationship Id="rId162" Type="http://schemas.openxmlformats.org/officeDocument/2006/relationships/customXml" Target="../ink/ink3553.xml"/><Relationship Id="rId183" Type="http://schemas.openxmlformats.org/officeDocument/2006/relationships/image" Target="../media/image502.png"/><Relationship Id="rId2" Type="http://schemas.openxmlformats.org/officeDocument/2006/relationships/customXml" Target="../ink/ink3473.xml"/><Relationship Id="rId29" Type="http://schemas.openxmlformats.org/officeDocument/2006/relationships/image" Target="../media/image425.png"/><Relationship Id="rId24" Type="http://schemas.openxmlformats.org/officeDocument/2006/relationships/customXml" Target="../ink/ink3484.xml"/><Relationship Id="rId40" Type="http://schemas.openxmlformats.org/officeDocument/2006/relationships/customXml" Target="../ink/ink3492.xml"/><Relationship Id="rId45" Type="http://schemas.openxmlformats.org/officeDocument/2006/relationships/image" Target="../media/image433.png"/><Relationship Id="rId66" Type="http://schemas.openxmlformats.org/officeDocument/2006/relationships/customXml" Target="../ink/ink3505.xml"/><Relationship Id="rId87" Type="http://schemas.openxmlformats.org/officeDocument/2006/relationships/image" Target="../media/image454.png"/><Relationship Id="rId110" Type="http://schemas.openxmlformats.org/officeDocument/2006/relationships/customXml" Target="../ink/ink3527.xml"/><Relationship Id="rId115" Type="http://schemas.openxmlformats.org/officeDocument/2006/relationships/image" Target="../media/image468.png"/><Relationship Id="rId131" Type="http://schemas.openxmlformats.org/officeDocument/2006/relationships/image" Target="../media/image476.png"/><Relationship Id="rId136" Type="http://schemas.openxmlformats.org/officeDocument/2006/relationships/customXml" Target="../ink/ink3540.xml"/><Relationship Id="rId157" Type="http://schemas.openxmlformats.org/officeDocument/2006/relationships/image" Target="../media/image489.png"/><Relationship Id="rId178" Type="http://schemas.openxmlformats.org/officeDocument/2006/relationships/customXml" Target="../ink/ink3561.xml"/><Relationship Id="rId61" Type="http://schemas.openxmlformats.org/officeDocument/2006/relationships/image" Target="../media/image441.png"/><Relationship Id="rId82" Type="http://schemas.openxmlformats.org/officeDocument/2006/relationships/customXml" Target="../ink/ink3513.xml"/><Relationship Id="rId152" Type="http://schemas.openxmlformats.org/officeDocument/2006/relationships/customXml" Target="../ink/ink3548.xml"/><Relationship Id="rId173" Type="http://schemas.openxmlformats.org/officeDocument/2006/relationships/image" Target="../media/image497.png"/><Relationship Id="rId19" Type="http://schemas.openxmlformats.org/officeDocument/2006/relationships/image" Target="../media/image420.png"/><Relationship Id="rId14" Type="http://schemas.openxmlformats.org/officeDocument/2006/relationships/customXml" Target="../ink/ink3479.xml"/><Relationship Id="rId30" Type="http://schemas.openxmlformats.org/officeDocument/2006/relationships/customXml" Target="../ink/ink3487.xml"/><Relationship Id="rId35" Type="http://schemas.openxmlformats.org/officeDocument/2006/relationships/image" Target="../media/image428.png"/><Relationship Id="rId56" Type="http://schemas.openxmlformats.org/officeDocument/2006/relationships/customXml" Target="../ink/ink3500.xml"/><Relationship Id="rId77" Type="http://schemas.openxmlformats.org/officeDocument/2006/relationships/image" Target="../media/image449.png"/><Relationship Id="rId100" Type="http://schemas.openxmlformats.org/officeDocument/2006/relationships/customXml" Target="../ink/ink3522.xml"/><Relationship Id="rId105" Type="http://schemas.openxmlformats.org/officeDocument/2006/relationships/image" Target="../media/image463.png"/><Relationship Id="rId126" Type="http://schemas.openxmlformats.org/officeDocument/2006/relationships/customXml" Target="../ink/ink3535.xml"/><Relationship Id="rId147" Type="http://schemas.openxmlformats.org/officeDocument/2006/relationships/image" Target="../media/image484.png"/><Relationship Id="rId168" Type="http://schemas.openxmlformats.org/officeDocument/2006/relationships/customXml" Target="../ink/ink3556.xml"/><Relationship Id="rId8" Type="http://schemas.openxmlformats.org/officeDocument/2006/relationships/customXml" Target="../ink/ink3476.xml"/><Relationship Id="rId51" Type="http://schemas.openxmlformats.org/officeDocument/2006/relationships/image" Target="../media/image436.png"/><Relationship Id="rId72" Type="http://schemas.openxmlformats.org/officeDocument/2006/relationships/customXml" Target="../ink/ink3508.xml"/><Relationship Id="rId93" Type="http://schemas.openxmlformats.org/officeDocument/2006/relationships/image" Target="../media/image457.png"/><Relationship Id="rId98" Type="http://schemas.openxmlformats.org/officeDocument/2006/relationships/customXml" Target="../ink/ink3521.xml"/><Relationship Id="rId121" Type="http://schemas.openxmlformats.org/officeDocument/2006/relationships/image" Target="../media/image471.png"/><Relationship Id="rId142" Type="http://schemas.openxmlformats.org/officeDocument/2006/relationships/customXml" Target="../ink/ink3543.xml"/><Relationship Id="rId163" Type="http://schemas.openxmlformats.org/officeDocument/2006/relationships/image" Target="../media/image492.png"/><Relationship Id="rId184" Type="http://schemas.openxmlformats.org/officeDocument/2006/relationships/customXml" Target="../ink/ink3564.xml"/><Relationship Id="rId3" Type="http://schemas.openxmlformats.org/officeDocument/2006/relationships/image" Target="../media/image355.png"/><Relationship Id="rId25" Type="http://schemas.openxmlformats.org/officeDocument/2006/relationships/image" Target="../media/image423.png"/><Relationship Id="rId46" Type="http://schemas.openxmlformats.org/officeDocument/2006/relationships/customXml" Target="../ink/ink3495.xml"/><Relationship Id="rId67" Type="http://schemas.openxmlformats.org/officeDocument/2006/relationships/image" Target="../media/image444.png"/><Relationship Id="rId116" Type="http://schemas.openxmlformats.org/officeDocument/2006/relationships/customXml" Target="../ink/ink3530.xml"/><Relationship Id="rId137" Type="http://schemas.openxmlformats.org/officeDocument/2006/relationships/image" Target="../media/image479.png"/><Relationship Id="rId158" Type="http://schemas.openxmlformats.org/officeDocument/2006/relationships/customXml" Target="../ink/ink3551.xml"/><Relationship Id="rId20" Type="http://schemas.openxmlformats.org/officeDocument/2006/relationships/customXml" Target="../ink/ink3482.xml"/><Relationship Id="rId41" Type="http://schemas.openxmlformats.org/officeDocument/2006/relationships/image" Target="../media/image431.png"/><Relationship Id="rId62" Type="http://schemas.openxmlformats.org/officeDocument/2006/relationships/customXml" Target="../ink/ink3503.xml"/><Relationship Id="rId83" Type="http://schemas.openxmlformats.org/officeDocument/2006/relationships/image" Target="../media/image452.png"/><Relationship Id="rId88" Type="http://schemas.openxmlformats.org/officeDocument/2006/relationships/customXml" Target="../ink/ink3516.xml"/><Relationship Id="rId111" Type="http://schemas.openxmlformats.org/officeDocument/2006/relationships/image" Target="../media/image466.png"/><Relationship Id="rId132" Type="http://schemas.openxmlformats.org/officeDocument/2006/relationships/customXml" Target="../ink/ink3538.xml"/><Relationship Id="rId153" Type="http://schemas.openxmlformats.org/officeDocument/2006/relationships/image" Target="../media/image487.png"/><Relationship Id="rId174" Type="http://schemas.openxmlformats.org/officeDocument/2006/relationships/customXml" Target="../ink/ink3559.xml"/><Relationship Id="rId179" Type="http://schemas.openxmlformats.org/officeDocument/2006/relationships/image" Target="../media/image500.png"/><Relationship Id="rId15" Type="http://schemas.openxmlformats.org/officeDocument/2006/relationships/image" Target="../media/image418.png"/><Relationship Id="rId36" Type="http://schemas.openxmlformats.org/officeDocument/2006/relationships/customXml" Target="../ink/ink3490.xml"/><Relationship Id="rId57" Type="http://schemas.openxmlformats.org/officeDocument/2006/relationships/image" Target="../media/image439.png"/><Relationship Id="rId106" Type="http://schemas.openxmlformats.org/officeDocument/2006/relationships/customXml" Target="../ink/ink3525.xml"/><Relationship Id="rId127" Type="http://schemas.openxmlformats.org/officeDocument/2006/relationships/image" Target="../media/image474.png"/><Relationship Id="rId10" Type="http://schemas.openxmlformats.org/officeDocument/2006/relationships/customXml" Target="../ink/ink3477.xml"/><Relationship Id="rId31" Type="http://schemas.openxmlformats.org/officeDocument/2006/relationships/image" Target="../media/image426.png"/><Relationship Id="rId52" Type="http://schemas.openxmlformats.org/officeDocument/2006/relationships/customXml" Target="../ink/ink3498.xml"/><Relationship Id="rId73" Type="http://schemas.openxmlformats.org/officeDocument/2006/relationships/image" Target="../media/image447.png"/><Relationship Id="rId78" Type="http://schemas.openxmlformats.org/officeDocument/2006/relationships/customXml" Target="../ink/ink3511.xml"/><Relationship Id="rId94" Type="http://schemas.openxmlformats.org/officeDocument/2006/relationships/customXml" Target="../ink/ink3519.xml"/><Relationship Id="rId99" Type="http://schemas.openxmlformats.org/officeDocument/2006/relationships/image" Target="../media/image460.png"/><Relationship Id="rId101" Type="http://schemas.openxmlformats.org/officeDocument/2006/relationships/image" Target="../media/image461.png"/><Relationship Id="rId122" Type="http://schemas.openxmlformats.org/officeDocument/2006/relationships/customXml" Target="../ink/ink3533.xml"/><Relationship Id="rId143" Type="http://schemas.openxmlformats.org/officeDocument/2006/relationships/image" Target="../media/image482.png"/><Relationship Id="rId148" Type="http://schemas.openxmlformats.org/officeDocument/2006/relationships/customXml" Target="../ink/ink3546.xml"/><Relationship Id="rId164" Type="http://schemas.openxmlformats.org/officeDocument/2006/relationships/customXml" Target="../ink/ink3554.xml"/><Relationship Id="rId169" Type="http://schemas.openxmlformats.org/officeDocument/2006/relationships/image" Target="../media/image495.png"/><Relationship Id="rId185" Type="http://schemas.openxmlformats.org/officeDocument/2006/relationships/image" Target="../media/image503.png"/><Relationship Id="rId4" Type="http://schemas.openxmlformats.org/officeDocument/2006/relationships/customXml" Target="../ink/ink3474.xml"/><Relationship Id="rId9" Type="http://schemas.openxmlformats.org/officeDocument/2006/relationships/image" Target="../media/image359.png"/><Relationship Id="rId180" Type="http://schemas.openxmlformats.org/officeDocument/2006/relationships/customXml" Target="../ink/ink3562.xml"/><Relationship Id="rId26" Type="http://schemas.openxmlformats.org/officeDocument/2006/relationships/customXml" Target="../ink/ink3485.xml"/><Relationship Id="rId47" Type="http://schemas.openxmlformats.org/officeDocument/2006/relationships/image" Target="../media/image434.png"/><Relationship Id="rId68" Type="http://schemas.openxmlformats.org/officeDocument/2006/relationships/customXml" Target="../ink/ink3506.xml"/><Relationship Id="rId89" Type="http://schemas.openxmlformats.org/officeDocument/2006/relationships/image" Target="../media/image455.png"/><Relationship Id="rId112" Type="http://schemas.openxmlformats.org/officeDocument/2006/relationships/customXml" Target="../ink/ink3528.xml"/><Relationship Id="rId133" Type="http://schemas.openxmlformats.org/officeDocument/2006/relationships/image" Target="../media/image477.png"/><Relationship Id="rId154" Type="http://schemas.openxmlformats.org/officeDocument/2006/relationships/customXml" Target="../ink/ink3549.xml"/><Relationship Id="rId175" Type="http://schemas.openxmlformats.org/officeDocument/2006/relationships/image" Target="../media/image498.png"/><Relationship Id="rId16" Type="http://schemas.openxmlformats.org/officeDocument/2006/relationships/customXml" Target="../ink/ink3480.xml"/><Relationship Id="rId37" Type="http://schemas.openxmlformats.org/officeDocument/2006/relationships/image" Target="../media/image429.png"/><Relationship Id="rId58" Type="http://schemas.openxmlformats.org/officeDocument/2006/relationships/customXml" Target="../ink/ink3501.xml"/><Relationship Id="rId79" Type="http://schemas.openxmlformats.org/officeDocument/2006/relationships/image" Target="../media/image450.png"/><Relationship Id="rId102" Type="http://schemas.openxmlformats.org/officeDocument/2006/relationships/customXml" Target="../ink/ink3523.xml"/><Relationship Id="rId123" Type="http://schemas.openxmlformats.org/officeDocument/2006/relationships/image" Target="../media/image472.png"/><Relationship Id="rId144" Type="http://schemas.openxmlformats.org/officeDocument/2006/relationships/customXml" Target="../ink/ink3544.xml"/><Relationship Id="rId90" Type="http://schemas.openxmlformats.org/officeDocument/2006/relationships/customXml" Target="../ink/ink3517.xml"/><Relationship Id="rId165" Type="http://schemas.openxmlformats.org/officeDocument/2006/relationships/image" Target="../media/image493.png"/><Relationship Id="rId27" Type="http://schemas.openxmlformats.org/officeDocument/2006/relationships/image" Target="../media/image424.png"/><Relationship Id="rId48" Type="http://schemas.openxmlformats.org/officeDocument/2006/relationships/customXml" Target="../ink/ink3496.xml"/><Relationship Id="rId69" Type="http://schemas.openxmlformats.org/officeDocument/2006/relationships/image" Target="../media/image445.png"/><Relationship Id="rId113" Type="http://schemas.openxmlformats.org/officeDocument/2006/relationships/image" Target="../media/image467.png"/><Relationship Id="rId134" Type="http://schemas.openxmlformats.org/officeDocument/2006/relationships/customXml" Target="../ink/ink3539.xml"/><Relationship Id="rId80" Type="http://schemas.openxmlformats.org/officeDocument/2006/relationships/customXml" Target="../ink/ink3512.xml"/><Relationship Id="rId155" Type="http://schemas.openxmlformats.org/officeDocument/2006/relationships/image" Target="../media/image488.png"/><Relationship Id="rId176" Type="http://schemas.openxmlformats.org/officeDocument/2006/relationships/customXml" Target="../ink/ink3560.xml"/><Relationship Id="rId17" Type="http://schemas.openxmlformats.org/officeDocument/2006/relationships/image" Target="../media/image419.png"/><Relationship Id="rId38" Type="http://schemas.openxmlformats.org/officeDocument/2006/relationships/customXml" Target="../ink/ink3491.xml"/><Relationship Id="rId59" Type="http://schemas.openxmlformats.org/officeDocument/2006/relationships/image" Target="../media/image440.png"/><Relationship Id="rId103" Type="http://schemas.openxmlformats.org/officeDocument/2006/relationships/image" Target="../media/image462.png"/><Relationship Id="rId124" Type="http://schemas.openxmlformats.org/officeDocument/2006/relationships/customXml" Target="../ink/ink3534.xml"/><Relationship Id="rId70" Type="http://schemas.openxmlformats.org/officeDocument/2006/relationships/customXml" Target="../ink/ink3507.xml"/><Relationship Id="rId91" Type="http://schemas.openxmlformats.org/officeDocument/2006/relationships/image" Target="../media/image456.png"/><Relationship Id="rId145" Type="http://schemas.openxmlformats.org/officeDocument/2006/relationships/image" Target="../media/image483.png"/><Relationship Id="rId166" Type="http://schemas.openxmlformats.org/officeDocument/2006/relationships/customXml" Target="../ink/ink355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486.xml"/><Relationship Id="rId49" Type="http://schemas.openxmlformats.org/officeDocument/2006/relationships/image" Target="../media/image435.png"/><Relationship Id="rId114" Type="http://schemas.openxmlformats.org/officeDocument/2006/relationships/customXml" Target="../ink/ink3529.xml"/><Relationship Id="rId60" Type="http://schemas.openxmlformats.org/officeDocument/2006/relationships/customXml" Target="../ink/ink3502.xml"/><Relationship Id="rId81" Type="http://schemas.openxmlformats.org/officeDocument/2006/relationships/image" Target="../media/image451.png"/><Relationship Id="rId135" Type="http://schemas.openxmlformats.org/officeDocument/2006/relationships/image" Target="../media/image478.png"/><Relationship Id="rId156" Type="http://schemas.openxmlformats.org/officeDocument/2006/relationships/customXml" Target="../ink/ink3550.xml"/><Relationship Id="rId177" Type="http://schemas.openxmlformats.org/officeDocument/2006/relationships/image" Target="../media/image499.png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.png"/><Relationship Id="rId21" Type="http://schemas.openxmlformats.org/officeDocument/2006/relationships/image" Target="../media/image421.png"/><Relationship Id="rId42" Type="http://schemas.openxmlformats.org/officeDocument/2006/relationships/customXml" Target="../ink/ink3585.xml"/><Relationship Id="rId63" Type="http://schemas.openxmlformats.org/officeDocument/2006/relationships/image" Target="../media/image442.png"/><Relationship Id="rId84" Type="http://schemas.openxmlformats.org/officeDocument/2006/relationships/customXml" Target="../ink/ink3606.xml"/><Relationship Id="rId138" Type="http://schemas.openxmlformats.org/officeDocument/2006/relationships/customXml" Target="../ink/ink3633.xml"/><Relationship Id="rId159" Type="http://schemas.openxmlformats.org/officeDocument/2006/relationships/image" Target="../media/image490.png"/><Relationship Id="rId170" Type="http://schemas.openxmlformats.org/officeDocument/2006/relationships/customXml" Target="../ink/ink3649.xml"/><Relationship Id="rId107" Type="http://schemas.openxmlformats.org/officeDocument/2006/relationships/image" Target="../media/image464.png"/><Relationship Id="rId11" Type="http://schemas.openxmlformats.org/officeDocument/2006/relationships/image" Target="../media/image360.png"/><Relationship Id="rId32" Type="http://schemas.openxmlformats.org/officeDocument/2006/relationships/customXml" Target="../ink/ink3580.xml"/><Relationship Id="rId53" Type="http://schemas.openxmlformats.org/officeDocument/2006/relationships/image" Target="../media/image437.png"/><Relationship Id="rId74" Type="http://schemas.openxmlformats.org/officeDocument/2006/relationships/customXml" Target="../ink/ink3601.xml"/><Relationship Id="rId128" Type="http://schemas.openxmlformats.org/officeDocument/2006/relationships/customXml" Target="../ink/ink3628.xml"/><Relationship Id="rId149" Type="http://schemas.openxmlformats.org/officeDocument/2006/relationships/image" Target="../media/image485.png"/><Relationship Id="rId5" Type="http://schemas.openxmlformats.org/officeDocument/2006/relationships/image" Target="../media/image358.png"/><Relationship Id="rId95" Type="http://schemas.openxmlformats.org/officeDocument/2006/relationships/image" Target="../media/image458.png"/><Relationship Id="rId160" Type="http://schemas.openxmlformats.org/officeDocument/2006/relationships/customXml" Target="../ink/ink3644.xml"/><Relationship Id="rId181" Type="http://schemas.openxmlformats.org/officeDocument/2006/relationships/image" Target="../media/image501.png"/><Relationship Id="rId22" Type="http://schemas.openxmlformats.org/officeDocument/2006/relationships/customXml" Target="../ink/ink3575.xml"/><Relationship Id="rId43" Type="http://schemas.openxmlformats.org/officeDocument/2006/relationships/image" Target="../media/image432.png"/><Relationship Id="rId64" Type="http://schemas.openxmlformats.org/officeDocument/2006/relationships/customXml" Target="../ink/ink3596.xml"/><Relationship Id="rId118" Type="http://schemas.openxmlformats.org/officeDocument/2006/relationships/customXml" Target="../ink/ink3623.xml"/><Relationship Id="rId139" Type="http://schemas.openxmlformats.org/officeDocument/2006/relationships/image" Target="../media/image480.png"/><Relationship Id="rId85" Type="http://schemas.openxmlformats.org/officeDocument/2006/relationships/image" Target="../media/image453.png"/><Relationship Id="rId150" Type="http://schemas.openxmlformats.org/officeDocument/2006/relationships/customXml" Target="../ink/ink3639.xml"/><Relationship Id="rId171" Type="http://schemas.openxmlformats.org/officeDocument/2006/relationships/image" Target="../media/image496.png"/><Relationship Id="rId12" Type="http://schemas.openxmlformats.org/officeDocument/2006/relationships/customXml" Target="../ink/ink3570.xml"/><Relationship Id="rId33" Type="http://schemas.openxmlformats.org/officeDocument/2006/relationships/image" Target="../media/image427.png"/><Relationship Id="rId108" Type="http://schemas.openxmlformats.org/officeDocument/2006/relationships/customXml" Target="../ink/ink3618.xml"/><Relationship Id="rId129" Type="http://schemas.openxmlformats.org/officeDocument/2006/relationships/image" Target="../media/image475.png"/><Relationship Id="rId54" Type="http://schemas.openxmlformats.org/officeDocument/2006/relationships/customXml" Target="../ink/ink3591.xml"/><Relationship Id="rId75" Type="http://schemas.openxmlformats.org/officeDocument/2006/relationships/image" Target="../media/image448.png"/><Relationship Id="rId96" Type="http://schemas.openxmlformats.org/officeDocument/2006/relationships/customXml" Target="../ink/ink3612.xml"/><Relationship Id="rId140" Type="http://schemas.openxmlformats.org/officeDocument/2006/relationships/customXml" Target="../ink/ink3634.xml"/><Relationship Id="rId161" Type="http://schemas.openxmlformats.org/officeDocument/2006/relationships/image" Target="../media/image491.png"/><Relationship Id="rId182" Type="http://schemas.openxmlformats.org/officeDocument/2006/relationships/customXml" Target="../ink/ink3655.xml"/><Relationship Id="rId6" Type="http://schemas.openxmlformats.org/officeDocument/2006/relationships/customXml" Target="../ink/ink3567.xml"/><Relationship Id="rId23" Type="http://schemas.openxmlformats.org/officeDocument/2006/relationships/image" Target="../media/image422.png"/><Relationship Id="rId119" Type="http://schemas.openxmlformats.org/officeDocument/2006/relationships/image" Target="../media/image470.png"/><Relationship Id="rId44" Type="http://schemas.openxmlformats.org/officeDocument/2006/relationships/customXml" Target="../ink/ink3586.xml"/><Relationship Id="rId65" Type="http://schemas.openxmlformats.org/officeDocument/2006/relationships/image" Target="../media/image443.png"/><Relationship Id="rId86" Type="http://schemas.openxmlformats.org/officeDocument/2006/relationships/customXml" Target="../ink/ink3607.xml"/><Relationship Id="rId130" Type="http://schemas.openxmlformats.org/officeDocument/2006/relationships/customXml" Target="../ink/ink3629.xml"/><Relationship Id="rId151" Type="http://schemas.openxmlformats.org/officeDocument/2006/relationships/image" Target="../media/image486.png"/><Relationship Id="rId172" Type="http://schemas.openxmlformats.org/officeDocument/2006/relationships/customXml" Target="../ink/ink3650.xml"/><Relationship Id="rId13" Type="http://schemas.openxmlformats.org/officeDocument/2006/relationships/image" Target="../media/image417.png"/><Relationship Id="rId18" Type="http://schemas.openxmlformats.org/officeDocument/2006/relationships/customXml" Target="../ink/ink3573.xml"/><Relationship Id="rId39" Type="http://schemas.openxmlformats.org/officeDocument/2006/relationships/image" Target="../media/image430.png"/><Relationship Id="rId109" Type="http://schemas.openxmlformats.org/officeDocument/2006/relationships/image" Target="../media/image465.png"/><Relationship Id="rId34" Type="http://schemas.openxmlformats.org/officeDocument/2006/relationships/customXml" Target="../ink/ink3581.xml"/><Relationship Id="rId50" Type="http://schemas.openxmlformats.org/officeDocument/2006/relationships/customXml" Target="../ink/ink3589.xml"/><Relationship Id="rId55" Type="http://schemas.openxmlformats.org/officeDocument/2006/relationships/image" Target="../media/image438.png"/><Relationship Id="rId76" Type="http://schemas.openxmlformats.org/officeDocument/2006/relationships/customXml" Target="../ink/ink3602.xml"/><Relationship Id="rId97" Type="http://schemas.openxmlformats.org/officeDocument/2006/relationships/image" Target="../media/image459.png"/><Relationship Id="rId104" Type="http://schemas.openxmlformats.org/officeDocument/2006/relationships/customXml" Target="../ink/ink3616.xml"/><Relationship Id="rId120" Type="http://schemas.openxmlformats.org/officeDocument/2006/relationships/customXml" Target="../ink/ink3624.xml"/><Relationship Id="rId125" Type="http://schemas.openxmlformats.org/officeDocument/2006/relationships/image" Target="../media/image473.png"/><Relationship Id="rId141" Type="http://schemas.openxmlformats.org/officeDocument/2006/relationships/image" Target="../media/image481.png"/><Relationship Id="rId146" Type="http://schemas.openxmlformats.org/officeDocument/2006/relationships/customXml" Target="../ink/ink3637.xml"/><Relationship Id="rId167" Type="http://schemas.openxmlformats.org/officeDocument/2006/relationships/image" Target="../media/image494.png"/><Relationship Id="rId7" Type="http://schemas.openxmlformats.org/officeDocument/2006/relationships/image" Target="../media/image414.png"/><Relationship Id="rId71" Type="http://schemas.openxmlformats.org/officeDocument/2006/relationships/image" Target="../media/image446.png"/><Relationship Id="rId92" Type="http://schemas.openxmlformats.org/officeDocument/2006/relationships/customXml" Target="../ink/ink3610.xml"/><Relationship Id="rId162" Type="http://schemas.openxmlformats.org/officeDocument/2006/relationships/customXml" Target="../ink/ink3645.xml"/><Relationship Id="rId183" Type="http://schemas.openxmlformats.org/officeDocument/2006/relationships/image" Target="../media/image502.png"/><Relationship Id="rId2" Type="http://schemas.openxmlformats.org/officeDocument/2006/relationships/customXml" Target="../ink/ink3565.xml"/><Relationship Id="rId29" Type="http://schemas.openxmlformats.org/officeDocument/2006/relationships/image" Target="../media/image425.png"/><Relationship Id="rId24" Type="http://schemas.openxmlformats.org/officeDocument/2006/relationships/customXml" Target="../ink/ink3576.xml"/><Relationship Id="rId40" Type="http://schemas.openxmlformats.org/officeDocument/2006/relationships/customXml" Target="../ink/ink3584.xml"/><Relationship Id="rId45" Type="http://schemas.openxmlformats.org/officeDocument/2006/relationships/image" Target="../media/image433.png"/><Relationship Id="rId66" Type="http://schemas.openxmlformats.org/officeDocument/2006/relationships/customXml" Target="../ink/ink3597.xml"/><Relationship Id="rId87" Type="http://schemas.openxmlformats.org/officeDocument/2006/relationships/image" Target="../media/image454.png"/><Relationship Id="rId110" Type="http://schemas.openxmlformats.org/officeDocument/2006/relationships/customXml" Target="../ink/ink3619.xml"/><Relationship Id="rId115" Type="http://schemas.openxmlformats.org/officeDocument/2006/relationships/image" Target="../media/image468.png"/><Relationship Id="rId131" Type="http://schemas.openxmlformats.org/officeDocument/2006/relationships/image" Target="../media/image476.png"/><Relationship Id="rId136" Type="http://schemas.openxmlformats.org/officeDocument/2006/relationships/customXml" Target="../ink/ink3632.xml"/><Relationship Id="rId157" Type="http://schemas.openxmlformats.org/officeDocument/2006/relationships/image" Target="../media/image489.png"/><Relationship Id="rId178" Type="http://schemas.openxmlformats.org/officeDocument/2006/relationships/customXml" Target="../ink/ink3653.xml"/><Relationship Id="rId61" Type="http://schemas.openxmlformats.org/officeDocument/2006/relationships/image" Target="../media/image441.png"/><Relationship Id="rId82" Type="http://schemas.openxmlformats.org/officeDocument/2006/relationships/customXml" Target="../ink/ink3605.xml"/><Relationship Id="rId152" Type="http://schemas.openxmlformats.org/officeDocument/2006/relationships/customXml" Target="../ink/ink3640.xml"/><Relationship Id="rId173" Type="http://schemas.openxmlformats.org/officeDocument/2006/relationships/image" Target="../media/image497.png"/><Relationship Id="rId19" Type="http://schemas.openxmlformats.org/officeDocument/2006/relationships/image" Target="../media/image420.png"/><Relationship Id="rId14" Type="http://schemas.openxmlformats.org/officeDocument/2006/relationships/customXml" Target="../ink/ink3571.xml"/><Relationship Id="rId30" Type="http://schemas.openxmlformats.org/officeDocument/2006/relationships/customXml" Target="../ink/ink3579.xml"/><Relationship Id="rId35" Type="http://schemas.openxmlformats.org/officeDocument/2006/relationships/image" Target="../media/image428.png"/><Relationship Id="rId56" Type="http://schemas.openxmlformats.org/officeDocument/2006/relationships/customXml" Target="../ink/ink3592.xml"/><Relationship Id="rId77" Type="http://schemas.openxmlformats.org/officeDocument/2006/relationships/image" Target="../media/image449.png"/><Relationship Id="rId100" Type="http://schemas.openxmlformats.org/officeDocument/2006/relationships/customXml" Target="../ink/ink3614.xml"/><Relationship Id="rId105" Type="http://schemas.openxmlformats.org/officeDocument/2006/relationships/image" Target="../media/image463.png"/><Relationship Id="rId126" Type="http://schemas.openxmlformats.org/officeDocument/2006/relationships/customXml" Target="../ink/ink3627.xml"/><Relationship Id="rId147" Type="http://schemas.openxmlformats.org/officeDocument/2006/relationships/image" Target="../media/image484.png"/><Relationship Id="rId168" Type="http://schemas.openxmlformats.org/officeDocument/2006/relationships/customXml" Target="../ink/ink3648.xml"/><Relationship Id="rId8" Type="http://schemas.openxmlformats.org/officeDocument/2006/relationships/customXml" Target="../ink/ink3568.xml"/><Relationship Id="rId51" Type="http://schemas.openxmlformats.org/officeDocument/2006/relationships/image" Target="../media/image436.png"/><Relationship Id="rId72" Type="http://schemas.openxmlformats.org/officeDocument/2006/relationships/customXml" Target="../ink/ink3600.xml"/><Relationship Id="rId93" Type="http://schemas.openxmlformats.org/officeDocument/2006/relationships/image" Target="../media/image457.png"/><Relationship Id="rId98" Type="http://schemas.openxmlformats.org/officeDocument/2006/relationships/customXml" Target="../ink/ink3613.xml"/><Relationship Id="rId121" Type="http://schemas.openxmlformats.org/officeDocument/2006/relationships/image" Target="../media/image471.png"/><Relationship Id="rId142" Type="http://schemas.openxmlformats.org/officeDocument/2006/relationships/customXml" Target="../ink/ink3635.xml"/><Relationship Id="rId163" Type="http://schemas.openxmlformats.org/officeDocument/2006/relationships/image" Target="../media/image492.png"/><Relationship Id="rId184" Type="http://schemas.openxmlformats.org/officeDocument/2006/relationships/customXml" Target="../ink/ink3656.xml"/><Relationship Id="rId3" Type="http://schemas.openxmlformats.org/officeDocument/2006/relationships/image" Target="../media/image355.png"/><Relationship Id="rId25" Type="http://schemas.openxmlformats.org/officeDocument/2006/relationships/image" Target="../media/image423.png"/><Relationship Id="rId46" Type="http://schemas.openxmlformats.org/officeDocument/2006/relationships/customXml" Target="../ink/ink3587.xml"/><Relationship Id="rId67" Type="http://schemas.openxmlformats.org/officeDocument/2006/relationships/image" Target="../media/image444.png"/><Relationship Id="rId116" Type="http://schemas.openxmlformats.org/officeDocument/2006/relationships/customXml" Target="../ink/ink3622.xml"/><Relationship Id="rId137" Type="http://schemas.openxmlformats.org/officeDocument/2006/relationships/image" Target="../media/image479.png"/><Relationship Id="rId158" Type="http://schemas.openxmlformats.org/officeDocument/2006/relationships/customXml" Target="../ink/ink3643.xml"/><Relationship Id="rId20" Type="http://schemas.openxmlformats.org/officeDocument/2006/relationships/customXml" Target="../ink/ink3574.xml"/><Relationship Id="rId41" Type="http://schemas.openxmlformats.org/officeDocument/2006/relationships/image" Target="../media/image431.png"/><Relationship Id="rId62" Type="http://schemas.openxmlformats.org/officeDocument/2006/relationships/customXml" Target="../ink/ink3595.xml"/><Relationship Id="rId83" Type="http://schemas.openxmlformats.org/officeDocument/2006/relationships/image" Target="../media/image452.png"/><Relationship Id="rId88" Type="http://schemas.openxmlformats.org/officeDocument/2006/relationships/customXml" Target="../ink/ink3608.xml"/><Relationship Id="rId111" Type="http://schemas.openxmlformats.org/officeDocument/2006/relationships/image" Target="../media/image466.png"/><Relationship Id="rId132" Type="http://schemas.openxmlformats.org/officeDocument/2006/relationships/customXml" Target="../ink/ink3630.xml"/><Relationship Id="rId153" Type="http://schemas.openxmlformats.org/officeDocument/2006/relationships/image" Target="../media/image487.png"/><Relationship Id="rId174" Type="http://schemas.openxmlformats.org/officeDocument/2006/relationships/customXml" Target="../ink/ink3651.xml"/><Relationship Id="rId179" Type="http://schemas.openxmlformats.org/officeDocument/2006/relationships/image" Target="../media/image500.png"/><Relationship Id="rId15" Type="http://schemas.openxmlformats.org/officeDocument/2006/relationships/image" Target="../media/image418.png"/><Relationship Id="rId36" Type="http://schemas.openxmlformats.org/officeDocument/2006/relationships/customXml" Target="../ink/ink3582.xml"/><Relationship Id="rId57" Type="http://schemas.openxmlformats.org/officeDocument/2006/relationships/image" Target="../media/image439.png"/><Relationship Id="rId106" Type="http://schemas.openxmlformats.org/officeDocument/2006/relationships/customXml" Target="../ink/ink3617.xml"/><Relationship Id="rId127" Type="http://schemas.openxmlformats.org/officeDocument/2006/relationships/image" Target="../media/image474.png"/><Relationship Id="rId10" Type="http://schemas.openxmlformats.org/officeDocument/2006/relationships/customXml" Target="../ink/ink3569.xml"/><Relationship Id="rId31" Type="http://schemas.openxmlformats.org/officeDocument/2006/relationships/image" Target="../media/image426.png"/><Relationship Id="rId52" Type="http://schemas.openxmlformats.org/officeDocument/2006/relationships/customXml" Target="../ink/ink3590.xml"/><Relationship Id="rId73" Type="http://schemas.openxmlformats.org/officeDocument/2006/relationships/image" Target="../media/image447.png"/><Relationship Id="rId78" Type="http://schemas.openxmlformats.org/officeDocument/2006/relationships/customXml" Target="../ink/ink3603.xml"/><Relationship Id="rId94" Type="http://schemas.openxmlformats.org/officeDocument/2006/relationships/customXml" Target="../ink/ink3611.xml"/><Relationship Id="rId99" Type="http://schemas.openxmlformats.org/officeDocument/2006/relationships/image" Target="../media/image460.png"/><Relationship Id="rId101" Type="http://schemas.openxmlformats.org/officeDocument/2006/relationships/image" Target="../media/image461.png"/><Relationship Id="rId122" Type="http://schemas.openxmlformats.org/officeDocument/2006/relationships/customXml" Target="../ink/ink3625.xml"/><Relationship Id="rId143" Type="http://schemas.openxmlformats.org/officeDocument/2006/relationships/image" Target="../media/image482.png"/><Relationship Id="rId148" Type="http://schemas.openxmlformats.org/officeDocument/2006/relationships/customXml" Target="../ink/ink3638.xml"/><Relationship Id="rId164" Type="http://schemas.openxmlformats.org/officeDocument/2006/relationships/customXml" Target="../ink/ink3646.xml"/><Relationship Id="rId169" Type="http://schemas.openxmlformats.org/officeDocument/2006/relationships/image" Target="../media/image495.png"/><Relationship Id="rId185" Type="http://schemas.openxmlformats.org/officeDocument/2006/relationships/image" Target="../media/image503.png"/><Relationship Id="rId4" Type="http://schemas.openxmlformats.org/officeDocument/2006/relationships/customXml" Target="../ink/ink3566.xml"/><Relationship Id="rId9" Type="http://schemas.openxmlformats.org/officeDocument/2006/relationships/image" Target="../media/image359.png"/><Relationship Id="rId180" Type="http://schemas.openxmlformats.org/officeDocument/2006/relationships/customXml" Target="../ink/ink3654.xml"/><Relationship Id="rId26" Type="http://schemas.openxmlformats.org/officeDocument/2006/relationships/customXml" Target="../ink/ink3577.xml"/><Relationship Id="rId47" Type="http://schemas.openxmlformats.org/officeDocument/2006/relationships/image" Target="../media/image434.png"/><Relationship Id="rId68" Type="http://schemas.openxmlformats.org/officeDocument/2006/relationships/customXml" Target="../ink/ink3598.xml"/><Relationship Id="rId89" Type="http://schemas.openxmlformats.org/officeDocument/2006/relationships/image" Target="../media/image455.png"/><Relationship Id="rId112" Type="http://schemas.openxmlformats.org/officeDocument/2006/relationships/customXml" Target="../ink/ink3620.xml"/><Relationship Id="rId133" Type="http://schemas.openxmlformats.org/officeDocument/2006/relationships/image" Target="../media/image477.png"/><Relationship Id="rId154" Type="http://schemas.openxmlformats.org/officeDocument/2006/relationships/customXml" Target="../ink/ink3641.xml"/><Relationship Id="rId175" Type="http://schemas.openxmlformats.org/officeDocument/2006/relationships/image" Target="../media/image498.png"/><Relationship Id="rId16" Type="http://schemas.openxmlformats.org/officeDocument/2006/relationships/customXml" Target="../ink/ink3572.xml"/><Relationship Id="rId37" Type="http://schemas.openxmlformats.org/officeDocument/2006/relationships/image" Target="../media/image429.png"/><Relationship Id="rId58" Type="http://schemas.openxmlformats.org/officeDocument/2006/relationships/customXml" Target="../ink/ink3593.xml"/><Relationship Id="rId79" Type="http://schemas.openxmlformats.org/officeDocument/2006/relationships/image" Target="../media/image450.png"/><Relationship Id="rId102" Type="http://schemas.openxmlformats.org/officeDocument/2006/relationships/customXml" Target="../ink/ink3615.xml"/><Relationship Id="rId123" Type="http://schemas.openxmlformats.org/officeDocument/2006/relationships/image" Target="../media/image472.png"/><Relationship Id="rId144" Type="http://schemas.openxmlformats.org/officeDocument/2006/relationships/customXml" Target="../ink/ink3636.xml"/><Relationship Id="rId90" Type="http://schemas.openxmlformats.org/officeDocument/2006/relationships/customXml" Target="../ink/ink3609.xml"/><Relationship Id="rId165" Type="http://schemas.openxmlformats.org/officeDocument/2006/relationships/image" Target="../media/image493.png"/><Relationship Id="rId186" Type="http://schemas.openxmlformats.org/officeDocument/2006/relationships/customXml" Target="../ink/ink3657.xml"/><Relationship Id="rId27" Type="http://schemas.openxmlformats.org/officeDocument/2006/relationships/image" Target="../media/image424.png"/><Relationship Id="rId48" Type="http://schemas.openxmlformats.org/officeDocument/2006/relationships/customXml" Target="../ink/ink3588.xml"/><Relationship Id="rId69" Type="http://schemas.openxmlformats.org/officeDocument/2006/relationships/image" Target="../media/image445.png"/><Relationship Id="rId113" Type="http://schemas.openxmlformats.org/officeDocument/2006/relationships/image" Target="../media/image467.png"/><Relationship Id="rId134" Type="http://schemas.openxmlformats.org/officeDocument/2006/relationships/customXml" Target="../ink/ink3631.xml"/><Relationship Id="rId80" Type="http://schemas.openxmlformats.org/officeDocument/2006/relationships/customXml" Target="../ink/ink3604.xml"/><Relationship Id="rId155" Type="http://schemas.openxmlformats.org/officeDocument/2006/relationships/image" Target="../media/image488.png"/><Relationship Id="rId176" Type="http://schemas.openxmlformats.org/officeDocument/2006/relationships/customXml" Target="../ink/ink3652.xml"/><Relationship Id="rId17" Type="http://schemas.openxmlformats.org/officeDocument/2006/relationships/image" Target="../media/image419.png"/><Relationship Id="rId38" Type="http://schemas.openxmlformats.org/officeDocument/2006/relationships/customXml" Target="../ink/ink3583.xml"/><Relationship Id="rId59" Type="http://schemas.openxmlformats.org/officeDocument/2006/relationships/image" Target="../media/image440.png"/><Relationship Id="rId103" Type="http://schemas.openxmlformats.org/officeDocument/2006/relationships/image" Target="../media/image462.png"/><Relationship Id="rId124" Type="http://schemas.openxmlformats.org/officeDocument/2006/relationships/customXml" Target="../ink/ink3626.xml"/><Relationship Id="rId70" Type="http://schemas.openxmlformats.org/officeDocument/2006/relationships/customXml" Target="../ink/ink3599.xml"/><Relationship Id="rId91" Type="http://schemas.openxmlformats.org/officeDocument/2006/relationships/image" Target="../media/image456.png"/><Relationship Id="rId145" Type="http://schemas.openxmlformats.org/officeDocument/2006/relationships/image" Target="../media/image483.png"/><Relationship Id="rId166" Type="http://schemas.openxmlformats.org/officeDocument/2006/relationships/customXml" Target="../ink/ink3647.xml"/><Relationship Id="rId187" Type="http://schemas.openxmlformats.org/officeDocument/2006/relationships/image" Target="../media/image50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578.xml"/><Relationship Id="rId49" Type="http://schemas.openxmlformats.org/officeDocument/2006/relationships/image" Target="../media/image435.png"/><Relationship Id="rId114" Type="http://schemas.openxmlformats.org/officeDocument/2006/relationships/customXml" Target="../ink/ink3621.xml"/><Relationship Id="rId60" Type="http://schemas.openxmlformats.org/officeDocument/2006/relationships/customXml" Target="../ink/ink3594.xml"/><Relationship Id="rId81" Type="http://schemas.openxmlformats.org/officeDocument/2006/relationships/image" Target="../media/image451.png"/><Relationship Id="rId135" Type="http://schemas.openxmlformats.org/officeDocument/2006/relationships/image" Target="../media/image478.png"/><Relationship Id="rId156" Type="http://schemas.openxmlformats.org/officeDocument/2006/relationships/customXml" Target="../ink/ink3642.xml"/><Relationship Id="rId177" Type="http://schemas.openxmlformats.org/officeDocument/2006/relationships/image" Target="../media/image499.png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.png"/><Relationship Id="rId21" Type="http://schemas.openxmlformats.org/officeDocument/2006/relationships/image" Target="../media/image421.png"/><Relationship Id="rId42" Type="http://schemas.openxmlformats.org/officeDocument/2006/relationships/customXml" Target="../ink/ink3678.xml"/><Relationship Id="rId63" Type="http://schemas.openxmlformats.org/officeDocument/2006/relationships/image" Target="../media/image442.png"/><Relationship Id="rId84" Type="http://schemas.openxmlformats.org/officeDocument/2006/relationships/customXml" Target="../ink/ink3699.xml"/><Relationship Id="rId138" Type="http://schemas.openxmlformats.org/officeDocument/2006/relationships/customXml" Target="../ink/ink3726.xml"/><Relationship Id="rId159" Type="http://schemas.openxmlformats.org/officeDocument/2006/relationships/image" Target="../media/image490.png"/><Relationship Id="rId170" Type="http://schemas.openxmlformats.org/officeDocument/2006/relationships/customXml" Target="../ink/ink3742.xml"/><Relationship Id="rId191" Type="http://schemas.openxmlformats.org/officeDocument/2006/relationships/image" Target="../media/image506.png"/><Relationship Id="rId107" Type="http://schemas.openxmlformats.org/officeDocument/2006/relationships/image" Target="../media/image464.png"/><Relationship Id="rId11" Type="http://schemas.openxmlformats.org/officeDocument/2006/relationships/image" Target="../media/image360.png"/><Relationship Id="rId32" Type="http://schemas.openxmlformats.org/officeDocument/2006/relationships/customXml" Target="../ink/ink3673.xml"/><Relationship Id="rId53" Type="http://schemas.openxmlformats.org/officeDocument/2006/relationships/image" Target="../media/image437.png"/><Relationship Id="rId74" Type="http://schemas.openxmlformats.org/officeDocument/2006/relationships/customXml" Target="../ink/ink3694.xml"/><Relationship Id="rId128" Type="http://schemas.openxmlformats.org/officeDocument/2006/relationships/customXml" Target="../ink/ink3721.xml"/><Relationship Id="rId149" Type="http://schemas.openxmlformats.org/officeDocument/2006/relationships/image" Target="../media/image485.png"/><Relationship Id="rId5" Type="http://schemas.openxmlformats.org/officeDocument/2006/relationships/image" Target="../media/image358.png"/><Relationship Id="rId95" Type="http://schemas.openxmlformats.org/officeDocument/2006/relationships/image" Target="../media/image458.png"/><Relationship Id="rId160" Type="http://schemas.openxmlformats.org/officeDocument/2006/relationships/customXml" Target="../ink/ink3737.xml"/><Relationship Id="rId181" Type="http://schemas.openxmlformats.org/officeDocument/2006/relationships/image" Target="../media/image501.png"/><Relationship Id="rId22" Type="http://schemas.openxmlformats.org/officeDocument/2006/relationships/customXml" Target="../ink/ink3668.xml"/><Relationship Id="rId43" Type="http://schemas.openxmlformats.org/officeDocument/2006/relationships/image" Target="../media/image432.png"/><Relationship Id="rId64" Type="http://schemas.openxmlformats.org/officeDocument/2006/relationships/customXml" Target="../ink/ink3689.xml"/><Relationship Id="rId118" Type="http://schemas.openxmlformats.org/officeDocument/2006/relationships/customXml" Target="../ink/ink3716.xml"/><Relationship Id="rId139" Type="http://schemas.openxmlformats.org/officeDocument/2006/relationships/image" Target="../media/image480.png"/><Relationship Id="rId85" Type="http://schemas.openxmlformats.org/officeDocument/2006/relationships/image" Target="../media/image453.png"/><Relationship Id="rId150" Type="http://schemas.openxmlformats.org/officeDocument/2006/relationships/customXml" Target="../ink/ink3732.xml"/><Relationship Id="rId171" Type="http://schemas.openxmlformats.org/officeDocument/2006/relationships/image" Target="../media/image496.png"/><Relationship Id="rId192" Type="http://schemas.openxmlformats.org/officeDocument/2006/relationships/customXml" Target="../ink/ink3753.xml"/><Relationship Id="rId12" Type="http://schemas.openxmlformats.org/officeDocument/2006/relationships/customXml" Target="../ink/ink3663.xml"/><Relationship Id="rId33" Type="http://schemas.openxmlformats.org/officeDocument/2006/relationships/image" Target="../media/image427.png"/><Relationship Id="rId108" Type="http://schemas.openxmlformats.org/officeDocument/2006/relationships/customXml" Target="../ink/ink3711.xml"/><Relationship Id="rId129" Type="http://schemas.openxmlformats.org/officeDocument/2006/relationships/image" Target="../media/image475.png"/><Relationship Id="rId54" Type="http://schemas.openxmlformats.org/officeDocument/2006/relationships/customXml" Target="../ink/ink3684.xml"/><Relationship Id="rId75" Type="http://schemas.openxmlformats.org/officeDocument/2006/relationships/image" Target="../media/image448.png"/><Relationship Id="rId96" Type="http://schemas.openxmlformats.org/officeDocument/2006/relationships/customXml" Target="../ink/ink3705.xml"/><Relationship Id="rId140" Type="http://schemas.openxmlformats.org/officeDocument/2006/relationships/customXml" Target="../ink/ink3727.xml"/><Relationship Id="rId161" Type="http://schemas.openxmlformats.org/officeDocument/2006/relationships/image" Target="../media/image491.png"/><Relationship Id="rId182" Type="http://schemas.openxmlformats.org/officeDocument/2006/relationships/customXml" Target="../ink/ink3748.xml"/><Relationship Id="rId6" Type="http://schemas.openxmlformats.org/officeDocument/2006/relationships/customXml" Target="../ink/ink3660.xml"/><Relationship Id="rId23" Type="http://schemas.openxmlformats.org/officeDocument/2006/relationships/image" Target="../media/image422.png"/><Relationship Id="rId119" Type="http://schemas.openxmlformats.org/officeDocument/2006/relationships/image" Target="../media/image470.png"/><Relationship Id="rId44" Type="http://schemas.openxmlformats.org/officeDocument/2006/relationships/customXml" Target="../ink/ink3679.xml"/><Relationship Id="rId65" Type="http://schemas.openxmlformats.org/officeDocument/2006/relationships/image" Target="../media/image443.png"/><Relationship Id="rId86" Type="http://schemas.openxmlformats.org/officeDocument/2006/relationships/customXml" Target="../ink/ink3700.xml"/><Relationship Id="rId130" Type="http://schemas.openxmlformats.org/officeDocument/2006/relationships/customXml" Target="../ink/ink3722.xml"/><Relationship Id="rId151" Type="http://schemas.openxmlformats.org/officeDocument/2006/relationships/image" Target="../media/image486.png"/><Relationship Id="rId172" Type="http://schemas.openxmlformats.org/officeDocument/2006/relationships/customXml" Target="../ink/ink3743.xml"/><Relationship Id="rId193" Type="http://schemas.openxmlformats.org/officeDocument/2006/relationships/image" Target="../media/image507.png"/><Relationship Id="rId13" Type="http://schemas.openxmlformats.org/officeDocument/2006/relationships/image" Target="../media/image417.png"/><Relationship Id="rId109" Type="http://schemas.openxmlformats.org/officeDocument/2006/relationships/image" Target="../media/image465.png"/><Relationship Id="rId34" Type="http://schemas.openxmlformats.org/officeDocument/2006/relationships/customXml" Target="../ink/ink3674.xml"/><Relationship Id="rId55" Type="http://schemas.openxmlformats.org/officeDocument/2006/relationships/image" Target="../media/image438.png"/><Relationship Id="rId76" Type="http://schemas.openxmlformats.org/officeDocument/2006/relationships/customXml" Target="../ink/ink3695.xml"/><Relationship Id="rId97" Type="http://schemas.openxmlformats.org/officeDocument/2006/relationships/image" Target="../media/image459.png"/><Relationship Id="rId120" Type="http://schemas.openxmlformats.org/officeDocument/2006/relationships/customXml" Target="../ink/ink3717.xml"/><Relationship Id="rId141" Type="http://schemas.openxmlformats.org/officeDocument/2006/relationships/image" Target="../media/image481.png"/><Relationship Id="rId7" Type="http://schemas.openxmlformats.org/officeDocument/2006/relationships/image" Target="../media/image414.png"/><Relationship Id="rId162" Type="http://schemas.openxmlformats.org/officeDocument/2006/relationships/customXml" Target="../ink/ink3738.xml"/><Relationship Id="rId183" Type="http://schemas.openxmlformats.org/officeDocument/2006/relationships/image" Target="../media/image502.png"/><Relationship Id="rId2" Type="http://schemas.openxmlformats.org/officeDocument/2006/relationships/customXml" Target="../ink/ink3658.xml"/><Relationship Id="rId29" Type="http://schemas.openxmlformats.org/officeDocument/2006/relationships/image" Target="../media/image425.png"/><Relationship Id="rId24" Type="http://schemas.openxmlformats.org/officeDocument/2006/relationships/customXml" Target="../ink/ink3669.xml"/><Relationship Id="rId40" Type="http://schemas.openxmlformats.org/officeDocument/2006/relationships/customXml" Target="../ink/ink3677.xml"/><Relationship Id="rId45" Type="http://schemas.openxmlformats.org/officeDocument/2006/relationships/image" Target="../media/image433.png"/><Relationship Id="rId66" Type="http://schemas.openxmlformats.org/officeDocument/2006/relationships/customXml" Target="../ink/ink3690.xml"/><Relationship Id="rId87" Type="http://schemas.openxmlformats.org/officeDocument/2006/relationships/image" Target="../media/image454.png"/><Relationship Id="rId110" Type="http://schemas.openxmlformats.org/officeDocument/2006/relationships/customXml" Target="../ink/ink3712.xml"/><Relationship Id="rId115" Type="http://schemas.openxmlformats.org/officeDocument/2006/relationships/image" Target="../media/image468.png"/><Relationship Id="rId131" Type="http://schemas.openxmlformats.org/officeDocument/2006/relationships/image" Target="../media/image476.png"/><Relationship Id="rId136" Type="http://schemas.openxmlformats.org/officeDocument/2006/relationships/customXml" Target="../ink/ink3725.xml"/><Relationship Id="rId157" Type="http://schemas.openxmlformats.org/officeDocument/2006/relationships/image" Target="../media/image489.png"/><Relationship Id="rId178" Type="http://schemas.openxmlformats.org/officeDocument/2006/relationships/customXml" Target="../ink/ink3746.xml"/><Relationship Id="rId61" Type="http://schemas.openxmlformats.org/officeDocument/2006/relationships/image" Target="../media/image441.png"/><Relationship Id="rId82" Type="http://schemas.openxmlformats.org/officeDocument/2006/relationships/customXml" Target="../ink/ink3698.xml"/><Relationship Id="rId152" Type="http://schemas.openxmlformats.org/officeDocument/2006/relationships/customXml" Target="../ink/ink3733.xml"/><Relationship Id="rId173" Type="http://schemas.openxmlformats.org/officeDocument/2006/relationships/image" Target="../media/image497.png"/><Relationship Id="rId194" Type="http://schemas.openxmlformats.org/officeDocument/2006/relationships/customXml" Target="../ink/ink3754.xml"/><Relationship Id="rId199" Type="http://schemas.openxmlformats.org/officeDocument/2006/relationships/image" Target="../media/image510.png"/><Relationship Id="rId203" Type="http://schemas.openxmlformats.org/officeDocument/2006/relationships/image" Target="../media/image512.png"/><Relationship Id="rId19" Type="http://schemas.openxmlformats.org/officeDocument/2006/relationships/image" Target="../media/image420.png"/><Relationship Id="rId14" Type="http://schemas.openxmlformats.org/officeDocument/2006/relationships/customXml" Target="../ink/ink3664.xml"/><Relationship Id="rId30" Type="http://schemas.openxmlformats.org/officeDocument/2006/relationships/customXml" Target="../ink/ink3672.xml"/><Relationship Id="rId35" Type="http://schemas.openxmlformats.org/officeDocument/2006/relationships/image" Target="../media/image428.png"/><Relationship Id="rId56" Type="http://schemas.openxmlformats.org/officeDocument/2006/relationships/customXml" Target="../ink/ink3685.xml"/><Relationship Id="rId77" Type="http://schemas.openxmlformats.org/officeDocument/2006/relationships/image" Target="../media/image449.png"/><Relationship Id="rId100" Type="http://schemas.openxmlformats.org/officeDocument/2006/relationships/customXml" Target="../ink/ink3707.xml"/><Relationship Id="rId105" Type="http://schemas.openxmlformats.org/officeDocument/2006/relationships/image" Target="../media/image463.png"/><Relationship Id="rId126" Type="http://schemas.openxmlformats.org/officeDocument/2006/relationships/customXml" Target="../ink/ink3720.xml"/><Relationship Id="rId147" Type="http://schemas.openxmlformats.org/officeDocument/2006/relationships/image" Target="../media/image484.png"/><Relationship Id="rId168" Type="http://schemas.openxmlformats.org/officeDocument/2006/relationships/customXml" Target="../ink/ink3741.xml"/><Relationship Id="rId8" Type="http://schemas.openxmlformats.org/officeDocument/2006/relationships/customXml" Target="../ink/ink3661.xml"/><Relationship Id="rId51" Type="http://schemas.openxmlformats.org/officeDocument/2006/relationships/image" Target="../media/image436.png"/><Relationship Id="rId72" Type="http://schemas.openxmlformats.org/officeDocument/2006/relationships/customXml" Target="../ink/ink3693.xml"/><Relationship Id="rId93" Type="http://schemas.openxmlformats.org/officeDocument/2006/relationships/image" Target="../media/image457.png"/><Relationship Id="rId98" Type="http://schemas.openxmlformats.org/officeDocument/2006/relationships/customXml" Target="../ink/ink3706.xml"/><Relationship Id="rId121" Type="http://schemas.openxmlformats.org/officeDocument/2006/relationships/image" Target="../media/image471.png"/><Relationship Id="rId142" Type="http://schemas.openxmlformats.org/officeDocument/2006/relationships/customXml" Target="../ink/ink3728.xml"/><Relationship Id="rId163" Type="http://schemas.openxmlformats.org/officeDocument/2006/relationships/image" Target="../media/image492.png"/><Relationship Id="rId184" Type="http://schemas.openxmlformats.org/officeDocument/2006/relationships/customXml" Target="../ink/ink3749.xml"/><Relationship Id="rId189" Type="http://schemas.openxmlformats.org/officeDocument/2006/relationships/image" Target="../media/image505.png"/><Relationship Id="rId3" Type="http://schemas.openxmlformats.org/officeDocument/2006/relationships/image" Target="../media/image355.png"/><Relationship Id="rId25" Type="http://schemas.openxmlformats.org/officeDocument/2006/relationships/image" Target="../media/image423.png"/><Relationship Id="rId46" Type="http://schemas.openxmlformats.org/officeDocument/2006/relationships/customXml" Target="../ink/ink3680.xml"/><Relationship Id="rId67" Type="http://schemas.openxmlformats.org/officeDocument/2006/relationships/image" Target="../media/image444.png"/><Relationship Id="rId116" Type="http://schemas.openxmlformats.org/officeDocument/2006/relationships/customXml" Target="../ink/ink3715.xml"/><Relationship Id="rId137" Type="http://schemas.openxmlformats.org/officeDocument/2006/relationships/image" Target="../media/image479.png"/><Relationship Id="rId158" Type="http://schemas.openxmlformats.org/officeDocument/2006/relationships/customXml" Target="../ink/ink3736.xml"/><Relationship Id="rId20" Type="http://schemas.openxmlformats.org/officeDocument/2006/relationships/customXml" Target="../ink/ink3667.xml"/><Relationship Id="rId41" Type="http://schemas.openxmlformats.org/officeDocument/2006/relationships/image" Target="../media/image431.png"/><Relationship Id="rId62" Type="http://schemas.openxmlformats.org/officeDocument/2006/relationships/customXml" Target="../ink/ink3688.xml"/><Relationship Id="rId83" Type="http://schemas.openxmlformats.org/officeDocument/2006/relationships/image" Target="../media/image452.png"/><Relationship Id="rId88" Type="http://schemas.openxmlformats.org/officeDocument/2006/relationships/customXml" Target="../ink/ink3701.xml"/><Relationship Id="rId111" Type="http://schemas.openxmlformats.org/officeDocument/2006/relationships/image" Target="../media/image466.png"/><Relationship Id="rId132" Type="http://schemas.openxmlformats.org/officeDocument/2006/relationships/customXml" Target="../ink/ink3723.xml"/><Relationship Id="rId153" Type="http://schemas.openxmlformats.org/officeDocument/2006/relationships/image" Target="../media/image487.png"/><Relationship Id="rId174" Type="http://schemas.openxmlformats.org/officeDocument/2006/relationships/customXml" Target="../ink/ink3744.xml"/><Relationship Id="rId179" Type="http://schemas.openxmlformats.org/officeDocument/2006/relationships/image" Target="../media/image500.png"/><Relationship Id="rId195" Type="http://schemas.openxmlformats.org/officeDocument/2006/relationships/image" Target="../media/image508.png"/><Relationship Id="rId190" Type="http://schemas.openxmlformats.org/officeDocument/2006/relationships/customXml" Target="../ink/ink3752.xml"/><Relationship Id="rId15" Type="http://schemas.openxmlformats.org/officeDocument/2006/relationships/image" Target="../media/image418.png"/><Relationship Id="rId36" Type="http://schemas.openxmlformats.org/officeDocument/2006/relationships/customXml" Target="../ink/ink3675.xml"/><Relationship Id="rId57" Type="http://schemas.openxmlformats.org/officeDocument/2006/relationships/image" Target="../media/image439.png"/><Relationship Id="rId106" Type="http://schemas.openxmlformats.org/officeDocument/2006/relationships/customXml" Target="../ink/ink3710.xml"/><Relationship Id="rId127" Type="http://schemas.openxmlformats.org/officeDocument/2006/relationships/image" Target="../media/image474.png"/><Relationship Id="rId10" Type="http://schemas.openxmlformats.org/officeDocument/2006/relationships/customXml" Target="../ink/ink3662.xml"/><Relationship Id="rId31" Type="http://schemas.openxmlformats.org/officeDocument/2006/relationships/image" Target="../media/image426.png"/><Relationship Id="rId52" Type="http://schemas.openxmlformats.org/officeDocument/2006/relationships/customXml" Target="../ink/ink3683.xml"/><Relationship Id="rId73" Type="http://schemas.openxmlformats.org/officeDocument/2006/relationships/image" Target="../media/image447.png"/><Relationship Id="rId78" Type="http://schemas.openxmlformats.org/officeDocument/2006/relationships/customXml" Target="../ink/ink3696.xml"/><Relationship Id="rId94" Type="http://schemas.openxmlformats.org/officeDocument/2006/relationships/customXml" Target="../ink/ink3704.xml"/><Relationship Id="rId99" Type="http://schemas.openxmlformats.org/officeDocument/2006/relationships/image" Target="../media/image460.png"/><Relationship Id="rId101" Type="http://schemas.openxmlformats.org/officeDocument/2006/relationships/image" Target="../media/image461.png"/><Relationship Id="rId122" Type="http://schemas.openxmlformats.org/officeDocument/2006/relationships/customXml" Target="../ink/ink3718.xml"/><Relationship Id="rId143" Type="http://schemas.openxmlformats.org/officeDocument/2006/relationships/image" Target="../media/image482.png"/><Relationship Id="rId148" Type="http://schemas.openxmlformats.org/officeDocument/2006/relationships/customXml" Target="../ink/ink3731.xml"/><Relationship Id="rId164" Type="http://schemas.openxmlformats.org/officeDocument/2006/relationships/customXml" Target="../ink/ink3739.xml"/><Relationship Id="rId169" Type="http://schemas.openxmlformats.org/officeDocument/2006/relationships/image" Target="../media/image495.png"/><Relationship Id="rId185" Type="http://schemas.openxmlformats.org/officeDocument/2006/relationships/image" Target="../media/image503.png"/><Relationship Id="rId4" Type="http://schemas.openxmlformats.org/officeDocument/2006/relationships/customXml" Target="../ink/ink3659.xml"/><Relationship Id="rId9" Type="http://schemas.openxmlformats.org/officeDocument/2006/relationships/image" Target="../media/image359.png"/><Relationship Id="rId180" Type="http://schemas.openxmlformats.org/officeDocument/2006/relationships/customXml" Target="../ink/ink3747.xml"/><Relationship Id="rId26" Type="http://schemas.openxmlformats.org/officeDocument/2006/relationships/customXml" Target="../ink/ink3670.xml"/><Relationship Id="rId47" Type="http://schemas.openxmlformats.org/officeDocument/2006/relationships/image" Target="../media/image434.png"/><Relationship Id="rId68" Type="http://schemas.openxmlformats.org/officeDocument/2006/relationships/customXml" Target="../ink/ink3691.xml"/><Relationship Id="rId89" Type="http://schemas.openxmlformats.org/officeDocument/2006/relationships/image" Target="../media/image455.png"/><Relationship Id="rId112" Type="http://schemas.openxmlformats.org/officeDocument/2006/relationships/customXml" Target="../ink/ink3713.xml"/><Relationship Id="rId133" Type="http://schemas.openxmlformats.org/officeDocument/2006/relationships/image" Target="../media/image477.png"/><Relationship Id="rId154" Type="http://schemas.openxmlformats.org/officeDocument/2006/relationships/customXml" Target="../ink/ink3734.xml"/><Relationship Id="rId175" Type="http://schemas.openxmlformats.org/officeDocument/2006/relationships/image" Target="../media/image498.png"/><Relationship Id="rId196" Type="http://schemas.openxmlformats.org/officeDocument/2006/relationships/customXml" Target="../ink/ink3755.xml"/><Relationship Id="rId200" Type="http://schemas.openxmlformats.org/officeDocument/2006/relationships/customXml" Target="../ink/ink3757.xml"/><Relationship Id="rId16" Type="http://schemas.openxmlformats.org/officeDocument/2006/relationships/customXml" Target="../ink/ink3665.xml"/><Relationship Id="rId37" Type="http://schemas.openxmlformats.org/officeDocument/2006/relationships/image" Target="../media/image429.png"/><Relationship Id="rId58" Type="http://schemas.openxmlformats.org/officeDocument/2006/relationships/customXml" Target="../ink/ink3686.xml"/><Relationship Id="rId79" Type="http://schemas.openxmlformats.org/officeDocument/2006/relationships/image" Target="../media/image450.png"/><Relationship Id="rId102" Type="http://schemas.openxmlformats.org/officeDocument/2006/relationships/customXml" Target="../ink/ink3708.xml"/><Relationship Id="rId123" Type="http://schemas.openxmlformats.org/officeDocument/2006/relationships/image" Target="../media/image472.png"/><Relationship Id="rId144" Type="http://schemas.openxmlformats.org/officeDocument/2006/relationships/customXml" Target="../ink/ink3729.xml"/><Relationship Id="rId90" Type="http://schemas.openxmlformats.org/officeDocument/2006/relationships/customXml" Target="../ink/ink3702.xml"/><Relationship Id="rId165" Type="http://schemas.openxmlformats.org/officeDocument/2006/relationships/image" Target="../media/image493.png"/><Relationship Id="rId186" Type="http://schemas.openxmlformats.org/officeDocument/2006/relationships/customXml" Target="../ink/ink3750.xml"/><Relationship Id="rId27" Type="http://schemas.openxmlformats.org/officeDocument/2006/relationships/image" Target="../media/image424.png"/><Relationship Id="rId48" Type="http://schemas.openxmlformats.org/officeDocument/2006/relationships/customXml" Target="../ink/ink3681.xml"/><Relationship Id="rId69" Type="http://schemas.openxmlformats.org/officeDocument/2006/relationships/image" Target="../media/image445.png"/><Relationship Id="rId113" Type="http://schemas.openxmlformats.org/officeDocument/2006/relationships/image" Target="../media/image467.png"/><Relationship Id="rId134" Type="http://schemas.openxmlformats.org/officeDocument/2006/relationships/customXml" Target="../ink/ink3724.xml"/><Relationship Id="rId80" Type="http://schemas.openxmlformats.org/officeDocument/2006/relationships/customXml" Target="../ink/ink3697.xml"/><Relationship Id="rId155" Type="http://schemas.openxmlformats.org/officeDocument/2006/relationships/image" Target="../media/image488.png"/><Relationship Id="rId176" Type="http://schemas.openxmlformats.org/officeDocument/2006/relationships/customXml" Target="../ink/ink3745.xml"/><Relationship Id="rId197" Type="http://schemas.openxmlformats.org/officeDocument/2006/relationships/image" Target="../media/image509.png"/><Relationship Id="rId201" Type="http://schemas.openxmlformats.org/officeDocument/2006/relationships/image" Target="../media/image511.png"/><Relationship Id="rId17" Type="http://schemas.openxmlformats.org/officeDocument/2006/relationships/image" Target="../media/image419.png"/><Relationship Id="rId38" Type="http://schemas.openxmlformats.org/officeDocument/2006/relationships/customXml" Target="../ink/ink3676.xml"/><Relationship Id="rId59" Type="http://schemas.openxmlformats.org/officeDocument/2006/relationships/image" Target="../media/image440.png"/><Relationship Id="rId103" Type="http://schemas.openxmlformats.org/officeDocument/2006/relationships/image" Target="../media/image462.png"/><Relationship Id="rId124" Type="http://schemas.openxmlformats.org/officeDocument/2006/relationships/customXml" Target="../ink/ink3719.xml"/><Relationship Id="rId70" Type="http://schemas.openxmlformats.org/officeDocument/2006/relationships/customXml" Target="../ink/ink3692.xml"/><Relationship Id="rId91" Type="http://schemas.openxmlformats.org/officeDocument/2006/relationships/image" Target="../media/image456.png"/><Relationship Id="rId145" Type="http://schemas.openxmlformats.org/officeDocument/2006/relationships/image" Target="../media/image483.png"/><Relationship Id="rId166" Type="http://schemas.openxmlformats.org/officeDocument/2006/relationships/customXml" Target="../ink/ink3740.xml"/><Relationship Id="rId187" Type="http://schemas.openxmlformats.org/officeDocument/2006/relationships/image" Target="../media/image50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671.xml"/><Relationship Id="rId49" Type="http://schemas.openxmlformats.org/officeDocument/2006/relationships/image" Target="../media/image435.png"/><Relationship Id="rId114" Type="http://schemas.openxmlformats.org/officeDocument/2006/relationships/customXml" Target="../ink/ink3714.xml"/><Relationship Id="rId60" Type="http://schemas.openxmlformats.org/officeDocument/2006/relationships/customXml" Target="../ink/ink3687.xml"/><Relationship Id="rId81" Type="http://schemas.openxmlformats.org/officeDocument/2006/relationships/image" Target="../media/image451.png"/><Relationship Id="rId135" Type="http://schemas.openxmlformats.org/officeDocument/2006/relationships/image" Target="../media/image478.png"/><Relationship Id="rId156" Type="http://schemas.openxmlformats.org/officeDocument/2006/relationships/customXml" Target="../ink/ink3735.xml"/><Relationship Id="rId177" Type="http://schemas.openxmlformats.org/officeDocument/2006/relationships/image" Target="../media/image499.png"/><Relationship Id="rId198" Type="http://schemas.openxmlformats.org/officeDocument/2006/relationships/customXml" Target="../ink/ink3756.xml"/><Relationship Id="rId202" Type="http://schemas.openxmlformats.org/officeDocument/2006/relationships/customXml" Target="../ink/ink3758.xml"/><Relationship Id="rId18" Type="http://schemas.openxmlformats.org/officeDocument/2006/relationships/customXml" Target="../ink/ink3666.xml"/><Relationship Id="rId39" Type="http://schemas.openxmlformats.org/officeDocument/2006/relationships/image" Target="../media/image430.png"/><Relationship Id="rId50" Type="http://schemas.openxmlformats.org/officeDocument/2006/relationships/customXml" Target="../ink/ink3682.xml"/><Relationship Id="rId104" Type="http://schemas.openxmlformats.org/officeDocument/2006/relationships/customXml" Target="../ink/ink3709.xml"/><Relationship Id="rId125" Type="http://schemas.openxmlformats.org/officeDocument/2006/relationships/image" Target="../media/image473.png"/><Relationship Id="rId146" Type="http://schemas.openxmlformats.org/officeDocument/2006/relationships/customXml" Target="../ink/ink3730.xml"/><Relationship Id="rId167" Type="http://schemas.openxmlformats.org/officeDocument/2006/relationships/image" Target="../media/image494.png"/><Relationship Id="rId188" Type="http://schemas.openxmlformats.org/officeDocument/2006/relationships/customXml" Target="../ink/ink3751.xml"/><Relationship Id="rId71" Type="http://schemas.openxmlformats.org/officeDocument/2006/relationships/image" Target="../media/image446.png"/><Relationship Id="rId92" Type="http://schemas.openxmlformats.org/officeDocument/2006/relationships/customXml" Target="../ink/ink3703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.png"/><Relationship Id="rId21" Type="http://schemas.openxmlformats.org/officeDocument/2006/relationships/image" Target="../media/image421.png"/><Relationship Id="rId42" Type="http://schemas.openxmlformats.org/officeDocument/2006/relationships/customXml" Target="../ink/ink3779.xml"/><Relationship Id="rId63" Type="http://schemas.openxmlformats.org/officeDocument/2006/relationships/image" Target="../media/image442.png"/><Relationship Id="rId84" Type="http://schemas.openxmlformats.org/officeDocument/2006/relationships/customXml" Target="../ink/ink3800.xml"/><Relationship Id="rId138" Type="http://schemas.openxmlformats.org/officeDocument/2006/relationships/customXml" Target="../ink/ink3827.xml"/><Relationship Id="rId159" Type="http://schemas.openxmlformats.org/officeDocument/2006/relationships/image" Target="../media/image490.png"/><Relationship Id="rId170" Type="http://schemas.openxmlformats.org/officeDocument/2006/relationships/customXml" Target="../ink/ink3843.xml"/><Relationship Id="rId191" Type="http://schemas.openxmlformats.org/officeDocument/2006/relationships/image" Target="../media/image506.png"/><Relationship Id="rId205" Type="http://schemas.openxmlformats.org/officeDocument/2006/relationships/image" Target="../media/image513.png"/><Relationship Id="rId226" Type="http://schemas.openxmlformats.org/officeDocument/2006/relationships/customXml" Target="../ink/ink3871.xml"/><Relationship Id="rId107" Type="http://schemas.openxmlformats.org/officeDocument/2006/relationships/image" Target="../media/image464.png"/><Relationship Id="rId11" Type="http://schemas.openxmlformats.org/officeDocument/2006/relationships/image" Target="../media/image360.png"/><Relationship Id="rId32" Type="http://schemas.openxmlformats.org/officeDocument/2006/relationships/customXml" Target="../ink/ink3774.xml"/><Relationship Id="rId53" Type="http://schemas.openxmlformats.org/officeDocument/2006/relationships/image" Target="../media/image437.png"/><Relationship Id="rId74" Type="http://schemas.openxmlformats.org/officeDocument/2006/relationships/customXml" Target="../ink/ink3795.xml"/><Relationship Id="rId128" Type="http://schemas.openxmlformats.org/officeDocument/2006/relationships/customXml" Target="../ink/ink3822.xml"/><Relationship Id="rId149" Type="http://schemas.openxmlformats.org/officeDocument/2006/relationships/image" Target="../media/image485.png"/><Relationship Id="rId5" Type="http://schemas.openxmlformats.org/officeDocument/2006/relationships/image" Target="../media/image358.png"/><Relationship Id="rId95" Type="http://schemas.openxmlformats.org/officeDocument/2006/relationships/image" Target="../media/image458.png"/><Relationship Id="rId160" Type="http://schemas.openxmlformats.org/officeDocument/2006/relationships/customXml" Target="../ink/ink3838.xml"/><Relationship Id="rId181" Type="http://schemas.openxmlformats.org/officeDocument/2006/relationships/image" Target="../media/image501.png"/><Relationship Id="rId216" Type="http://schemas.openxmlformats.org/officeDocument/2006/relationships/customXml" Target="../ink/ink3866.xml"/><Relationship Id="rId22" Type="http://schemas.openxmlformats.org/officeDocument/2006/relationships/customXml" Target="../ink/ink3769.xml"/><Relationship Id="rId43" Type="http://schemas.openxmlformats.org/officeDocument/2006/relationships/image" Target="../media/image432.png"/><Relationship Id="rId64" Type="http://schemas.openxmlformats.org/officeDocument/2006/relationships/customXml" Target="../ink/ink3790.xml"/><Relationship Id="rId118" Type="http://schemas.openxmlformats.org/officeDocument/2006/relationships/customXml" Target="../ink/ink3817.xml"/><Relationship Id="rId139" Type="http://schemas.openxmlformats.org/officeDocument/2006/relationships/image" Target="../media/image480.png"/><Relationship Id="rId85" Type="http://schemas.openxmlformats.org/officeDocument/2006/relationships/image" Target="../media/image453.png"/><Relationship Id="rId150" Type="http://schemas.openxmlformats.org/officeDocument/2006/relationships/customXml" Target="../ink/ink3833.xml"/><Relationship Id="rId171" Type="http://schemas.openxmlformats.org/officeDocument/2006/relationships/image" Target="../media/image496.png"/><Relationship Id="rId192" Type="http://schemas.openxmlformats.org/officeDocument/2006/relationships/customXml" Target="../ink/ink3854.xml"/><Relationship Id="rId206" Type="http://schemas.openxmlformats.org/officeDocument/2006/relationships/customXml" Target="../ink/ink3861.xml"/><Relationship Id="rId227" Type="http://schemas.openxmlformats.org/officeDocument/2006/relationships/image" Target="../media/image524.png"/><Relationship Id="rId12" Type="http://schemas.openxmlformats.org/officeDocument/2006/relationships/customXml" Target="../ink/ink3764.xml"/><Relationship Id="rId33" Type="http://schemas.openxmlformats.org/officeDocument/2006/relationships/image" Target="../media/image427.png"/><Relationship Id="rId108" Type="http://schemas.openxmlformats.org/officeDocument/2006/relationships/customXml" Target="../ink/ink3812.xml"/><Relationship Id="rId129" Type="http://schemas.openxmlformats.org/officeDocument/2006/relationships/image" Target="../media/image475.png"/><Relationship Id="rId54" Type="http://schemas.openxmlformats.org/officeDocument/2006/relationships/customXml" Target="../ink/ink3785.xml"/><Relationship Id="rId75" Type="http://schemas.openxmlformats.org/officeDocument/2006/relationships/image" Target="../media/image448.png"/><Relationship Id="rId96" Type="http://schemas.openxmlformats.org/officeDocument/2006/relationships/customXml" Target="../ink/ink3806.xml"/><Relationship Id="rId140" Type="http://schemas.openxmlformats.org/officeDocument/2006/relationships/customXml" Target="../ink/ink3828.xml"/><Relationship Id="rId161" Type="http://schemas.openxmlformats.org/officeDocument/2006/relationships/image" Target="../media/image491.png"/><Relationship Id="rId182" Type="http://schemas.openxmlformats.org/officeDocument/2006/relationships/customXml" Target="../ink/ink3849.xml"/><Relationship Id="rId217" Type="http://schemas.openxmlformats.org/officeDocument/2006/relationships/image" Target="../media/image519.png"/><Relationship Id="rId6" Type="http://schemas.openxmlformats.org/officeDocument/2006/relationships/customXml" Target="../ink/ink3761.xml"/><Relationship Id="rId23" Type="http://schemas.openxmlformats.org/officeDocument/2006/relationships/image" Target="../media/image422.png"/><Relationship Id="rId119" Type="http://schemas.openxmlformats.org/officeDocument/2006/relationships/image" Target="../media/image470.png"/><Relationship Id="rId44" Type="http://schemas.openxmlformats.org/officeDocument/2006/relationships/customXml" Target="../ink/ink3780.xml"/><Relationship Id="rId65" Type="http://schemas.openxmlformats.org/officeDocument/2006/relationships/image" Target="../media/image443.png"/><Relationship Id="rId86" Type="http://schemas.openxmlformats.org/officeDocument/2006/relationships/customXml" Target="../ink/ink3801.xml"/><Relationship Id="rId130" Type="http://schemas.openxmlformats.org/officeDocument/2006/relationships/customXml" Target="../ink/ink3823.xml"/><Relationship Id="rId151" Type="http://schemas.openxmlformats.org/officeDocument/2006/relationships/image" Target="../media/image486.png"/><Relationship Id="rId172" Type="http://schemas.openxmlformats.org/officeDocument/2006/relationships/customXml" Target="../ink/ink3844.xml"/><Relationship Id="rId193" Type="http://schemas.openxmlformats.org/officeDocument/2006/relationships/image" Target="../media/image507.png"/><Relationship Id="rId207" Type="http://schemas.openxmlformats.org/officeDocument/2006/relationships/image" Target="../media/image514.png"/><Relationship Id="rId13" Type="http://schemas.openxmlformats.org/officeDocument/2006/relationships/image" Target="../media/image417.png"/><Relationship Id="rId109" Type="http://schemas.openxmlformats.org/officeDocument/2006/relationships/image" Target="../media/image465.png"/><Relationship Id="rId34" Type="http://schemas.openxmlformats.org/officeDocument/2006/relationships/customXml" Target="../ink/ink3775.xml"/><Relationship Id="rId55" Type="http://schemas.openxmlformats.org/officeDocument/2006/relationships/image" Target="../media/image438.png"/><Relationship Id="rId76" Type="http://schemas.openxmlformats.org/officeDocument/2006/relationships/customXml" Target="../ink/ink3796.xml"/><Relationship Id="rId97" Type="http://schemas.openxmlformats.org/officeDocument/2006/relationships/image" Target="../media/image459.png"/><Relationship Id="rId120" Type="http://schemas.openxmlformats.org/officeDocument/2006/relationships/customXml" Target="../ink/ink3818.xml"/><Relationship Id="rId141" Type="http://schemas.openxmlformats.org/officeDocument/2006/relationships/image" Target="../media/image481.png"/><Relationship Id="rId7" Type="http://schemas.openxmlformats.org/officeDocument/2006/relationships/image" Target="../media/image414.png"/><Relationship Id="rId162" Type="http://schemas.openxmlformats.org/officeDocument/2006/relationships/customXml" Target="../ink/ink3839.xml"/><Relationship Id="rId183" Type="http://schemas.openxmlformats.org/officeDocument/2006/relationships/image" Target="../media/image502.png"/><Relationship Id="rId218" Type="http://schemas.openxmlformats.org/officeDocument/2006/relationships/customXml" Target="../ink/ink3867.xml"/><Relationship Id="rId24" Type="http://schemas.openxmlformats.org/officeDocument/2006/relationships/customXml" Target="../ink/ink3770.xml"/><Relationship Id="rId45" Type="http://schemas.openxmlformats.org/officeDocument/2006/relationships/image" Target="../media/image433.png"/><Relationship Id="rId66" Type="http://schemas.openxmlformats.org/officeDocument/2006/relationships/customXml" Target="../ink/ink3791.xml"/><Relationship Id="rId87" Type="http://schemas.openxmlformats.org/officeDocument/2006/relationships/image" Target="../media/image454.png"/><Relationship Id="rId110" Type="http://schemas.openxmlformats.org/officeDocument/2006/relationships/customXml" Target="../ink/ink3813.xml"/><Relationship Id="rId131" Type="http://schemas.openxmlformats.org/officeDocument/2006/relationships/image" Target="../media/image476.png"/><Relationship Id="rId152" Type="http://schemas.openxmlformats.org/officeDocument/2006/relationships/customXml" Target="../ink/ink3834.xml"/><Relationship Id="rId173" Type="http://schemas.openxmlformats.org/officeDocument/2006/relationships/image" Target="../media/image497.png"/><Relationship Id="rId194" Type="http://schemas.openxmlformats.org/officeDocument/2006/relationships/customXml" Target="../ink/ink3855.xml"/><Relationship Id="rId208" Type="http://schemas.openxmlformats.org/officeDocument/2006/relationships/customXml" Target="../ink/ink3862.xml"/><Relationship Id="rId14" Type="http://schemas.openxmlformats.org/officeDocument/2006/relationships/customXml" Target="../ink/ink3765.xml"/><Relationship Id="rId35" Type="http://schemas.openxmlformats.org/officeDocument/2006/relationships/image" Target="../media/image428.png"/><Relationship Id="rId56" Type="http://schemas.openxmlformats.org/officeDocument/2006/relationships/customXml" Target="../ink/ink3786.xml"/><Relationship Id="rId77" Type="http://schemas.openxmlformats.org/officeDocument/2006/relationships/image" Target="../media/image449.png"/><Relationship Id="rId100" Type="http://schemas.openxmlformats.org/officeDocument/2006/relationships/customXml" Target="../ink/ink3808.xml"/><Relationship Id="rId8" Type="http://schemas.openxmlformats.org/officeDocument/2006/relationships/customXml" Target="../ink/ink3762.xml"/><Relationship Id="rId98" Type="http://schemas.openxmlformats.org/officeDocument/2006/relationships/customXml" Target="../ink/ink3807.xml"/><Relationship Id="rId121" Type="http://schemas.openxmlformats.org/officeDocument/2006/relationships/image" Target="../media/image471.png"/><Relationship Id="rId142" Type="http://schemas.openxmlformats.org/officeDocument/2006/relationships/customXml" Target="../ink/ink3829.xml"/><Relationship Id="rId163" Type="http://schemas.openxmlformats.org/officeDocument/2006/relationships/image" Target="../media/image492.png"/><Relationship Id="rId184" Type="http://schemas.openxmlformats.org/officeDocument/2006/relationships/customXml" Target="../ink/ink3850.xml"/><Relationship Id="rId219" Type="http://schemas.openxmlformats.org/officeDocument/2006/relationships/image" Target="../media/image520.png"/><Relationship Id="rId3" Type="http://schemas.openxmlformats.org/officeDocument/2006/relationships/image" Target="../media/image355.png"/><Relationship Id="rId214" Type="http://schemas.openxmlformats.org/officeDocument/2006/relationships/customXml" Target="../ink/ink3865.xml"/><Relationship Id="rId25" Type="http://schemas.openxmlformats.org/officeDocument/2006/relationships/image" Target="../media/image423.png"/><Relationship Id="rId46" Type="http://schemas.openxmlformats.org/officeDocument/2006/relationships/customXml" Target="../ink/ink3781.xml"/><Relationship Id="rId67" Type="http://schemas.openxmlformats.org/officeDocument/2006/relationships/image" Target="../media/image444.png"/><Relationship Id="rId116" Type="http://schemas.openxmlformats.org/officeDocument/2006/relationships/customXml" Target="../ink/ink3816.xml"/><Relationship Id="rId137" Type="http://schemas.openxmlformats.org/officeDocument/2006/relationships/image" Target="../media/image479.png"/><Relationship Id="rId158" Type="http://schemas.openxmlformats.org/officeDocument/2006/relationships/customXml" Target="../ink/ink3837.xml"/><Relationship Id="rId20" Type="http://schemas.openxmlformats.org/officeDocument/2006/relationships/customXml" Target="../ink/ink3768.xml"/><Relationship Id="rId41" Type="http://schemas.openxmlformats.org/officeDocument/2006/relationships/image" Target="../media/image431.png"/><Relationship Id="rId62" Type="http://schemas.openxmlformats.org/officeDocument/2006/relationships/customXml" Target="../ink/ink3789.xml"/><Relationship Id="rId83" Type="http://schemas.openxmlformats.org/officeDocument/2006/relationships/image" Target="../media/image452.png"/><Relationship Id="rId88" Type="http://schemas.openxmlformats.org/officeDocument/2006/relationships/customXml" Target="../ink/ink3802.xml"/><Relationship Id="rId111" Type="http://schemas.openxmlformats.org/officeDocument/2006/relationships/image" Target="../media/image466.png"/><Relationship Id="rId132" Type="http://schemas.openxmlformats.org/officeDocument/2006/relationships/customXml" Target="../ink/ink3824.xml"/><Relationship Id="rId153" Type="http://schemas.openxmlformats.org/officeDocument/2006/relationships/image" Target="../media/image487.png"/><Relationship Id="rId174" Type="http://schemas.openxmlformats.org/officeDocument/2006/relationships/customXml" Target="../ink/ink3845.xml"/><Relationship Id="rId179" Type="http://schemas.openxmlformats.org/officeDocument/2006/relationships/image" Target="../media/image500.png"/><Relationship Id="rId195" Type="http://schemas.openxmlformats.org/officeDocument/2006/relationships/image" Target="../media/image508.png"/><Relationship Id="rId209" Type="http://schemas.openxmlformats.org/officeDocument/2006/relationships/image" Target="../media/image515.png"/><Relationship Id="rId190" Type="http://schemas.openxmlformats.org/officeDocument/2006/relationships/customXml" Target="../ink/ink3853.xml"/><Relationship Id="rId204" Type="http://schemas.openxmlformats.org/officeDocument/2006/relationships/customXml" Target="../ink/ink3860.xml"/><Relationship Id="rId220" Type="http://schemas.openxmlformats.org/officeDocument/2006/relationships/customXml" Target="../ink/ink3868.xml"/><Relationship Id="rId225" Type="http://schemas.openxmlformats.org/officeDocument/2006/relationships/image" Target="../media/image523.png"/><Relationship Id="rId15" Type="http://schemas.openxmlformats.org/officeDocument/2006/relationships/image" Target="../media/image418.png"/><Relationship Id="rId36" Type="http://schemas.openxmlformats.org/officeDocument/2006/relationships/customXml" Target="../ink/ink3776.xml"/><Relationship Id="rId57" Type="http://schemas.openxmlformats.org/officeDocument/2006/relationships/image" Target="../media/image439.png"/><Relationship Id="rId106" Type="http://schemas.openxmlformats.org/officeDocument/2006/relationships/customXml" Target="../ink/ink3811.xml"/><Relationship Id="rId127" Type="http://schemas.openxmlformats.org/officeDocument/2006/relationships/image" Target="../media/image474.png"/><Relationship Id="rId10" Type="http://schemas.openxmlformats.org/officeDocument/2006/relationships/customXml" Target="../ink/ink3763.xml"/><Relationship Id="rId31" Type="http://schemas.openxmlformats.org/officeDocument/2006/relationships/image" Target="../media/image426.png"/><Relationship Id="rId52" Type="http://schemas.openxmlformats.org/officeDocument/2006/relationships/customXml" Target="../ink/ink3784.xml"/><Relationship Id="rId73" Type="http://schemas.openxmlformats.org/officeDocument/2006/relationships/image" Target="../media/image447.png"/><Relationship Id="rId78" Type="http://schemas.openxmlformats.org/officeDocument/2006/relationships/customXml" Target="../ink/ink3797.xml"/><Relationship Id="rId94" Type="http://schemas.openxmlformats.org/officeDocument/2006/relationships/customXml" Target="../ink/ink3805.xml"/><Relationship Id="rId99" Type="http://schemas.openxmlformats.org/officeDocument/2006/relationships/image" Target="../media/image460.png"/><Relationship Id="rId101" Type="http://schemas.openxmlformats.org/officeDocument/2006/relationships/image" Target="../media/image461.png"/><Relationship Id="rId122" Type="http://schemas.openxmlformats.org/officeDocument/2006/relationships/customXml" Target="../ink/ink3819.xml"/><Relationship Id="rId143" Type="http://schemas.openxmlformats.org/officeDocument/2006/relationships/image" Target="../media/image482.png"/><Relationship Id="rId148" Type="http://schemas.openxmlformats.org/officeDocument/2006/relationships/customXml" Target="../ink/ink3832.xml"/><Relationship Id="rId164" Type="http://schemas.openxmlformats.org/officeDocument/2006/relationships/customXml" Target="../ink/ink3840.xml"/><Relationship Id="rId169" Type="http://schemas.openxmlformats.org/officeDocument/2006/relationships/image" Target="../media/image495.png"/><Relationship Id="rId185" Type="http://schemas.openxmlformats.org/officeDocument/2006/relationships/image" Target="../media/image503.png"/><Relationship Id="rId4" Type="http://schemas.openxmlformats.org/officeDocument/2006/relationships/customXml" Target="../ink/ink3760.xml"/><Relationship Id="rId9" Type="http://schemas.openxmlformats.org/officeDocument/2006/relationships/image" Target="../media/image359.png"/><Relationship Id="rId180" Type="http://schemas.openxmlformats.org/officeDocument/2006/relationships/customXml" Target="../ink/ink3848.xml"/><Relationship Id="rId210" Type="http://schemas.openxmlformats.org/officeDocument/2006/relationships/customXml" Target="../ink/ink3863.xml"/><Relationship Id="rId215" Type="http://schemas.openxmlformats.org/officeDocument/2006/relationships/image" Target="../media/image518.png"/><Relationship Id="rId26" Type="http://schemas.openxmlformats.org/officeDocument/2006/relationships/customXml" Target="../ink/ink3771.xml"/><Relationship Id="rId47" Type="http://schemas.openxmlformats.org/officeDocument/2006/relationships/image" Target="../media/image434.png"/><Relationship Id="rId68" Type="http://schemas.openxmlformats.org/officeDocument/2006/relationships/customXml" Target="../ink/ink3792.xml"/><Relationship Id="rId89" Type="http://schemas.openxmlformats.org/officeDocument/2006/relationships/image" Target="../media/image455.png"/><Relationship Id="rId112" Type="http://schemas.openxmlformats.org/officeDocument/2006/relationships/customXml" Target="../ink/ink3814.xml"/><Relationship Id="rId133" Type="http://schemas.openxmlformats.org/officeDocument/2006/relationships/image" Target="../media/image477.png"/><Relationship Id="rId154" Type="http://schemas.openxmlformats.org/officeDocument/2006/relationships/customXml" Target="../ink/ink3835.xml"/><Relationship Id="rId175" Type="http://schemas.openxmlformats.org/officeDocument/2006/relationships/image" Target="../media/image498.png"/><Relationship Id="rId196" Type="http://schemas.openxmlformats.org/officeDocument/2006/relationships/customXml" Target="../ink/ink3856.xml"/><Relationship Id="rId200" Type="http://schemas.openxmlformats.org/officeDocument/2006/relationships/customXml" Target="../ink/ink3858.xml"/><Relationship Id="rId16" Type="http://schemas.openxmlformats.org/officeDocument/2006/relationships/customXml" Target="../ink/ink3766.xml"/><Relationship Id="rId221" Type="http://schemas.openxmlformats.org/officeDocument/2006/relationships/image" Target="../media/image521.png"/><Relationship Id="rId37" Type="http://schemas.openxmlformats.org/officeDocument/2006/relationships/image" Target="../media/image429.png"/><Relationship Id="rId58" Type="http://schemas.openxmlformats.org/officeDocument/2006/relationships/customXml" Target="../ink/ink3787.xml"/><Relationship Id="rId79" Type="http://schemas.openxmlformats.org/officeDocument/2006/relationships/image" Target="../media/image450.png"/><Relationship Id="rId102" Type="http://schemas.openxmlformats.org/officeDocument/2006/relationships/customXml" Target="../ink/ink3809.xml"/><Relationship Id="rId123" Type="http://schemas.openxmlformats.org/officeDocument/2006/relationships/image" Target="../media/image472.png"/><Relationship Id="rId144" Type="http://schemas.openxmlformats.org/officeDocument/2006/relationships/customXml" Target="../ink/ink3830.xml"/><Relationship Id="rId90" Type="http://schemas.openxmlformats.org/officeDocument/2006/relationships/customXml" Target="../ink/ink3803.xml"/><Relationship Id="rId165" Type="http://schemas.openxmlformats.org/officeDocument/2006/relationships/image" Target="../media/image493.png"/><Relationship Id="rId186" Type="http://schemas.openxmlformats.org/officeDocument/2006/relationships/customXml" Target="../ink/ink3851.xml"/><Relationship Id="rId211" Type="http://schemas.openxmlformats.org/officeDocument/2006/relationships/image" Target="../media/image516.png"/><Relationship Id="rId27" Type="http://schemas.openxmlformats.org/officeDocument/2006/relationships/image" Target="../media/image424.png"/><Relationship Id="rId48" Type="http://schemas.openxmlformats.org/officeDocument/2006/relationships/customXml" Target="../ink/ink3782.xml"/><Relationship Id="rId69" Type="http://schemas.openxmlformats.org/officeDocument/2006/relationships/image" Target="../media/image445.png"/><Relationship Id="rId113" Type="http://schemas.openxmlformats.org/officeDocument/2006/relationships/image" Target="../media/image467.png"/><Relationship Id="rId134" Type="http://schemas.openxmlformats.org/officeDocument/2006/relationships/customXml" Target="../ink/ink3825.xml"/><Relationship Id="rId80" Type="http://schemas.openxmlformats.org/officeDocument/2006/relationships/customXml" Target="../ink/ink3798.xml"/><Relationship Id="rId155" Type="http://schemas.openxmlformats.org/officeDocument/2006/relationships/image" Target="../media/image488.png"/><Relationship Id="rId176" Type="http://schemas.openxmlformats.org/officeDocument/2006/relationships/customXml" Target="../ink/ink3846.xml"/><Relationship Id="rId197" Type="http://schemas.openxmlformats.org/officeDocument/2006/relationships/image" Target="../media/image509.png"/><Relationship Id="rId201" Type="http://schemas.openxmlformats.org/officeDocument/2006/relationships/image" Target="../media/image511.png"/><Relationship Id="rId222" Type="http://schemas.openxmlformats.org/officeDocument/2006/relationships/customXml" Target="../ink/ink3869.xml"/><Relationship Id="rId17" Type="http://schemas.openxmlformats.org/officeDocument/2006/relationships/image" Target="../media/image419.png"/><Relationship Id="rId38" Type="http://schemas.openxmlformats.org/officeDocument/2006/relationships/customXml" Target="../ink/ink3777.xml"/><Relationship Id="rId59" Type="http://schemas.openxmlformats.org/officeDocument/2006/relationships/image" Target="../media/image440.png"/><Relationship Id="rId103" Type="http://schemas.openxmlformats.org/officeDocument/2006/relationships/image" Target="../media/image462.png"/><Relationship Id="rId124" Type="http://schemas.openxmlformats.org/officeDocument/2006/relationships/customXml" Target="../ink/ink3820.xml"/><Relationship Id="rId70" Type="http://schemas.openxmlformats.org/officeDocument/2006/relationships/customXml" Target="../ink/ink3793.xml"/><Relationship Id="rId91" Type="http://schemas.openxmlformats.org/officeDocument/2006/relationships/image" Target="../media/image456.png"/><Relationship Id="rId145" Type="http://schemas.openxmlformats.org/officeDocument/2006/relationships/image" Target="../media/image483.png"/><Relationship Id="rId166" Type="http://schemas.openxmlformats.org/officeDocument/2006/relationships/customXml" Target="../ink/ink3841.xml"/><Relationship Id="rId187" Type="http://schemas.openxmlformats.org/officeDocument/2006/relationships/image" Target="../media/image5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864.xml"/><Relationship Id="rId28" Type="http://schemas.openxmlformats.org/officeDocument/2006/relationships/customXml" Target="../ink/ink3772.xml"/><Relationship Id="rId49" Type="http://schemas.openxmlformats.org/officeDocument/2006/relationships/image" Target="../media/image435.png"/><Relationship Id="rId114" Type="http://schemas.openxmlformats.org/officeDocument/2006/relationships/customXml" Target="../ink/ink3815.xml"/><Relationship Id="rId60" Type="http://schemas.openxmlformats.org/officeDocument/2006/relationships/customXml" Target="../ink/ink3788.xml"/><Relationship Id="rId81" Type="http://schemas.openxmlformats.org/officeDocument/2006/relationships/image" Target="../media/image451.png"/><Relationship Id="rId135" Type="http://schemas.openxmlformats.org/officeDocument/2006/relationships/image" Target="../media/image478.png"/><Relationship Id="rId156" Type="http://schemas.openxmlformats.org/officeDocument/2006/relationships/customXml" Target="../ink/ink3836.xml"/><Relationship Id="rId177" Type="http://schemas.openxmlformats.org/officeDocument/2006/relationships/image" Target="../media/image499.png"/><Relationship Id="rId198" Type="http://schemas.openxmlformats.org/officeDocument/2006/relationships/customXml" Target="../ink/ink3857.xml"/><Relationship Id="rId202" Type="http://schemas.openxmlformats.org/officeDocument/2006/relationships/customXml" Target="../ink/ink3859.xml"/><Relationship Id="rId223" Type="http://schemas.openxmlformats.org/officeDocument/2006/relationships/image" Target="../media/image522.png"/><Relationship Id="rId18" Type="http://schemas.openxmlformats.org/officeDocument/2006/relationships/customXml" Target="../ink/ink3767.xml"/><Relationship Id="rId39" Type="http://schemas.openxmlformats.org/officeDocument/2006/relationships/image" Target="../media/image430.png"/><Relationship Id="rId50" Type="http://schemas.openxmlformats.org/officeDocument/2006/relationships/customXml" Target="../ink/ink3783.xml"/><Relationship Id="rId104" Type="http://schemas.openxmlformats.org/officeDocument/2006/relationships/customXml" Target="../ink/ink3810.xml"/><Relationship Id="rId125" Type="http://schemas.openxmlformats.org/officeDocument/2006/relationships/image" Target="../media/image473.png"/><Relationship Id="rId146" Type="http://schemas.openxmlformats.org/officeDocument/2006/relationships/customXml" Target="../ink/ink3831.xml"/><Relationship Id="rId167" Type="http://schemas.openxmlformats.org/officeDocument/2006/relationships/image" Target="../media/image494.png"/><Relationship Id="rId188" Type="http://schemas.openxmlformats.org/officeDocument/2006/relationships/customXml" Target="../ink/ink3852.xml"/><Relationship Id="rId71" Type="http://schemas.openxmlformats.org/officeDocument/2006/relationships/image" Target="../media/image446.png"/><Relationship Id="rId92" Type="http://schemas.openxmlformats.org/officeDocument/2006/relationships/customXml" Target="../ink/ink3804.xml"/><Relationship Id="rId213" Type="http://schemas.openxmlformats.org/officeDocument/2006/relationships/image" Target="../media/image517.png"/><Relationship Id="rId2" Type="http://schemas.openxmlformats.org/officeDocument/2006/relationships/customXml" Target="../ink/ink3759.xml"/><Relationship Id="rId29" Type="http://schemas.openxmlformats.org/officeDocument/2006/relationships/image" Target="../media/image425.png"/><Relationship Id="rId40" Type="http://schemas.openxmlformats.org/officeDocument/2006/relationships/customXml" Target="../ink/ink3778.xml"/><Relationship Id="rId115" Type="http://schemas.openxmlformats.org/officeDocument/2006/relationships/image" Target="../media/image468.png"/><Relationship Id="rId136" Type="http://schemas.openxmlformats.org/officeDocument/2006/relationships/customXml" Target="../ink/ink3826.xml"/><Relationship Id="rId157" Type="http://schemas.openxmlformats.org/officeDocument/2006/relationships/image" Target="../media/image489.png"/><Relationship Id="rId178" Type="http://schemas.openxmlformats.org/officeDocument/2006/relationships/customXml" Target="../ink/ink3847.xml"/><Relationship Id="rId61" Type="http://schemas.openxmlformats.org/officeDocument/2006/relationships/image" Target="../media/image441.png"/><Relationship Id="rId82" Type="http://schemas.openxmlformats.org/officeDocument/2006/relationships/customXml" Target="../ink/ink3799.xml"/><Relationship Id="rId199" Type="http://schemas.openxmlformats.org/officeDocument/2006/relationships/image" Target="../media/image510.png"/><Relationship Id="rId203" Type="http://schemas.openxmlformats.org/officeDocument/2006/relationships/image" Target="../media/image512.png"/><Relationship Id="rId19" Type="http://schemas.openxmlformats.org/officeDocument/2006/relationships/image" Target="../media/image420.png"/><Relationship Id="rId224" Type="http://schemas.openxmlformats.org/officeDocument/2006/relationships/customXml" Target="../ink/ink3870.xml"/><Relationship Id="rId30" Type="http://schemas.openxmlformats.org/officeDocument/2006/relationships/customXml" Target="../ink/ink3773.xml"/><Relationship Id="rId105" Type="http://schemas.openxmlformats.org/officeDocument/2006/relationships/image" Target="../media/image463.png"/><Relationship Id="rId126" Type="http://schemas.openxmlformats.org/officeDocument/2006/relationships/customXml" Target="../ink/ink3821.xml"/><Relationship Id="rId147" Type="http://schemas.openxmlformats.org/officeDocument/2006/relationships/image" Target="../media/image484.png"/><Relationship Id="rId168" Type="http://schemas.openxmlformats.org/officeDocument/2006/relationships/customXml" Target="../ink/ink3842.xml"/><Relationship Id="rId51" Type="http://schemas.openxmlformats.org/officeDocument/2006/relationships/image" Target="../media/image436.png"/><Relationship Id="rId72" Type="http://schemas.openxmlformats.org/officeDocument/2006/relationships/customXml" Target="../ink/ink3794.xml"/><Relationship Id="rId93" Type="http://schemas.openxmlformats.org/officeDocument/2006/relationships/image" Target="../media/image457.png"/><Relationship Id="rId189" Type="http://schemas.openxmlformats.org/officeDocument/2006/relationships/image" Target="../media/image505.png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.png"/><Relationship Id="rId21" Type="http://schemas.openxmlformats.org/officeDocument/2006/relationships/image" Target="../media/image421.png"/><Relationship Id="rId42" Type="http://schemas.openxmlformats.org/officeDocument/2006/relationships/customXml" Target="../ink/ink3892.xml"/><Relationship Id="rId63" Type="http://schemas.openxmlformats.org/officeDocument/2006/relationships/image" Target="../media/image442.png"/><Relationship Id="rId84" Type="http://schemas.openxmlformats.org/officeDocument/2006/relationships/customXml" Target="../ink/ink3913.xml"/><Relationship Id="rId138" Type="http://schemas.openxmlformats.org/officeDocument/2006/relationships/customXml" Target="../ink/ink3940.xml"/><Relationship Id="rId159" Type="http://schemas.openxmlformats.org/officeDocument/2006/relationships/image" Target="../media/image490.png"/><Relationship Id="rId170" Type="http://schemas.openxmlformats.org/officeDocument/2006/relationships/customXml" Target="../ink/ink3956.xml"/><Relationship Id="rId191" Type="http://schemas.openxmlformats.org/officeDocument/2006/relationships/image" Target="../media/image506.png"/><Relationship Id="rId205" Type="http://schemas.openxmlformats.org/officeDocument/2006/relationships/image" Target="../media/image513.png"/><Relationship Id="rId226" Type="http://schemas.openxmlformats.org/officeDocument/2006/relationships/customXml" Target="../ink/ink3984.xml"/><Relationship Id="rId247" Type="http://schemas.openxmlformats.org/officeDocument/2006/relationships/image" Target="../media/image533.png"/><Relationship Id="rId107" Type="http://schemas.openxmlformats.org/officeDocument/2006/relationships/image" Target="../media/image464.png"/><Relationship Id="rId11" Type="http://schemas.openxmlformats.org/officeDocument/2006/relationships/image" Target="../media/image360.png"/><Relationship Id="rId32" Type="http://schemas.openxmlformats.org/officeDocument/2006/relationships/customXml" Target="../ink/ink3887.xml"/><Relationship Id="rId53" Type="http://schemas.openxmlformats.org/officeDocument/2006/relationships/image" Target="../media/image437.png"/><Relationship Id="rId74" Type="http://schemas.openxmlformats.org/officeDocument/2006/relationships/customXml" Target="../ink/ink3908.xml"/><Relationship Id="rId128" Type="http://schemas.openxmlformats.org/officeDocument/2006/relationships/customXml" Target="../ink/ink3935.xml"/><Relationship Id="rId149" Type="http://schemas.openxmlformats.org/officeDocument/2006/relationships/image" Target="../media/image485.png"/><Relationship Id="rId5" Type="http://schemas.openxmlformats.org/officeDocument/2006/relationships/image" Target="../media/image358.png"/><Relationship Id="rId95" Type="http://schemas.openxmlformats.org/officeDocument/2006/relationships/image" Target="../media/image458.png"/><Relationship Id="rId160" Type="http://schemas.openxmlformats.org/officeDocument/2006/relationships/customXml" Target="../ink/ink3951.xml"/><Relationship Id="rId181" Type="http://schemas.openxmlformats.org/officeDocument/2006/relationships/image" Target="../media/image501.png"/><Relationship Id="rId216" Type="http://schemas.openxmlformats.org/officeDocument/2006/relationships/customXml" Target="../ink/ink3979.xml"/><Relationship Id="rId237" Type="http://schemas.openxmlformats.org/officeDocument/2006/relationships/image" Target="../media/image528.png"/><Relationship Id="rId22" Type="http://schemas.openxmlformats.org/officeDocument/2006/relationships/customXml" Target="../ink/ink3882.xml"/><Relationship Id="rId43" Type="http://schemas.openxmlformats.org/officeDocument/2006/relationships/image" Target="../media/image432.png"/><Relationship Id="rId64" Type="http://schemas.openxmlformats.org/officeDocument/2006/relationships/customXml" Target="../ink/ink3903.xml"/><Relationship Id="rId118" Type="http://schemas.openxmlformats.org/officeDocument/2006/relationships/customXml" Target="../ink/ink3930.xml"/><Relationship Id="rId139" Type="http://schemas.openxmlformats.org/officeDocument/2006/relationships/image" Target="../media/image480.png"/><Relationship Id="rId85" Type="http://schemas.openxmlformats.org/officeDocument/2006/relationships/image" Target="../media/image453.png"/><Relationship Id="rId150" Type="http://schemas.openxmlformats.org/officeDocument/2006/relationships/customXml" Target="../ink/ink3946.xml"/><Relationship Id="rId171" Type="http://schemas.openxmlformats.org/officeDocument/2006/relationships/image" Target="../media/image496.png"/><Relationship Id="rId192" Type="http://schemas.openxmlformats.org/officeDocument/2006/relationships/customXml" Target="../ink/ink3967.xml"/><Relationship Id="rId206" Type="http://schemas.openxmlformats.org/officeDocument/2006/relationships/customXml" Target="../ink/ink3974.xml"/><Relationship Id="rId227" Type="http://schemas.openxmlformats.org/officeDocument/2006/relationships/image" Target="../media/image524.png"/><Relationship Id="rId248" Type="http://schemas.openxmlformats.org/officeDocument/2006/relationships/customXml" Target="../ink/ink3995.xml"/><Relationship Id="rId12" Type="http://schemas.openxmlformats.org/officeDocument/2006/relationships/customXml" Target="../ink/ink3877.xml"/><Relationship Id="rId33" Type="http://schemas.openxmlformats.org/officeDocument/2006/relationships/image" Target="../media/image427.png"/><Relationship Id="rId108" Type="http://schemas.openxmlformats.org/officeDocument/2006/relationships/customXml" Target="../ink/ink3925.xml"/><Relationship Id="rId129" Type="http://schemas.openxmlformats.org/officeDocument/2006/relationships/image" Target="../media/image475.png"/><Relationship Id="rId54" Type="http://schemas.openxmlformats.org/officeDocument/2006/relationships/customXml" Target="../ink/ink3898.xml"/><Relationship Id="rId75" Type="http://schemas.openxmlformats.org/officeDocument/2006/relationships/image" Target="../media/image448.png"/><Relationship Id="rId96" Type="http://schemas.openxmlformats.org/officeDocument/2006/relationships/customXml" Target="../ink/ink3919.xml"/><Relationship Id="rId140" Type="http://schemas.openxmlformats.org/officeDocument/2006/relationships/customXml" Target="../ink/ink3941.xml"/><Relationship Id="rId161" Type="http://schemas.openxmlformats.org/officeDocument/2006/relationships/image" Target="../media/image491.png"/><Relationship Id="rId182" Type="http://schemas.openxmlformats.org/officeDocument/2006/relationships/customXml" Target="../ink/ink3962.xml"/><Relationship Id="rId217" Type="http://schemas.openxmlformats.org/officeDocument/2006/relationships/image" Target="../media/image519.png"/><Relationship Id="rId6" Type="http://schemas.openxmlformats.org/officeDocument/2006/relationships/customXml" Target="../ink/ink3874.xml"/><Relationship Id="rId238" Type="http://schemas.openxmlformats.org/officeDocument/2006/relationships/customXml" Target="../ink/ink3990.xml"/><Relationship Id="rId23" Type="http://schemas.openxmlformats.org/officeDocument/2006/relationships/image" Target="../media/image422.png"/><Relationship Id="rId119" Type="http://schemas.openxmlformats.org/officeDocument/2006/relationships/image" Target="../media/image470.png"/><Relationship Id="rId44" Type="http://schemas.openxmlformats.org/officeDocument/2006/relationships/customXml" Target="../ink/ink3893.xml"/><Relationship Id="rId65" Type="http://schemas.openxmlformats.org/officeDocument/2006/relationships/image" Target="../media/image443.png"/><Relationship Id="rId86" Type="http://schemas.openxmlformats.org/officeDocument/2006/relationships/customXml" Target="../ink/ink3914.xml"/><Relationship Id="rId130" Type="http://schemas.openxmlformats.org/officeDocument/2006/relationships/customXml" Target="../ink/ink3936.xml"/><Relationship Id="rId151" Type="http://schemas.openxmlformats.org/officeDocument/2006/relationships/image" Target="../media/image486.png"/><Relationship Id="rId172" Type="http://schemas.openxmlformats.org/officeDocument/2006/relationships/customXml" Target="../ink/ink3957.xml"/><Relationship Id="rId193" Type="http://schemas.openxmlformats.org/officeDocument/2006/relationships/image" Target="../media/image507.png"/><Relationship Id="rId207" Type="http://schemas.openxmlformats.org/officeDocument/2006/relationships/image" Target="../media/image514.png"/><Relationship Id="rId228" Type="http://schemas.openxmlformats.org/officeDocument/2006/relationships/customXml" Target="../ink/ink3985.xml"/><Relationship Id="rId249" Type="http://schemas.openxmlformats.org/officeDocument/2006/relationships/image" Target="../media/image534.png"/><Relationship Id="rId13" Type="http://schemas.openxmlformats.org/officeDocument/2006/relationships/image" Target="../media/image417.png"/><Relationship Id="rId109" Type="http://schemas.openxmlformats.org/officeDocument/2006/relationships/image" Target="../media/image465.png"/><Relationship Id="rId34" Type="http://schemas.openxmlformats.org/officeDocument/2006/relationships/customXml" Target="../ink/ink3888.xml"/><Relationship Id="rId55" Type="http://schemas.openxmlformats.org/officeDocument/2006/relationships/image" Target="../media/image438.png"/><Relationship Id="rId76" Type="http://schemas.openxmlformats.org/officeDocument/2006/relationships/customXml" Target="../ink/ink3909.xml"/><Relationship Id="rId97" Type="http://schemas.openxmlformats.org/officeDocument/2006/relationships/image" Target="../media/image459.png"/><Relationship Id="rId120" Type="http://schemas.openxmlformats.org/officeDocument/2006/relationships/customXml" Target="../ink/ink3931.xml"/><Relationship Id="rId141" Type="http://schemas.openxmlformats.org/officeDocument/2006/relationships/image" Target="../media/image481.png"/><Relationship Id="rId7" Type="http://schemas.openxmlformats.org/officeDocument/2006/relationships/image" Target="../media/image414.png"/><Relationship Id="rId162" Type="http://schemas.openxmlformats.org/officeDocument/2006/relationships/customXml" Target="../ink/ink3952.xml"/><Relationship Id="rId183" Type="http://schemas.openxmlformats.org/officeDocument/2006/relationships/image" Target="../media/image502.png"/><Relationship Id="rId218" Type="http://schemas.openxmlformats.org/officeDocument/2006/relationships/customXml" Target="../ink/ink3980.xml"/><Relationship Id="rId239" Type="http://schemas.openxmlformats.org/officeDocument/2006/relationships/image" Target="../media/image529.png"/><Relationship Id="rId250" Type="http://schemas.openxmlformats.org/officeDocument/2006/relationships/customXml" Target="../ink/ink3996.xml"/><Relationship Id="rId24" Type="http://schemas.openxmlformats.org/officeDocument/2006/relationships/customXml" Target="../ink/ink3883.xml"/><Relationship Id="rId45" Type="http://schemas.openxmlformats.org/officeDocument/2006/relationships/image" Target="../media/image433.png"/><Relationship Id="rId66" Type="http://schemas.openxmlformats.org/officeDocument/2006/relationships/customXml" Target="../ink/ink3904.xml"/><Relationship Id="rId87" Type="http://schemas.openxmlformats.org/officeDocument/2006/relationships/image" Target="../media/image454.png"/><Relationship Id="rId110" Type="http://schemas.openxmlformats.org/officeDocument/2006/relationships/customXml" Target="../ink/ink3926.xml"/><Relationship Id="rId131" Type="http://schemas.openxmlformats.org/officeDocument/2006/relationships/image" Target="../media/image476.png"/><Relationship Id="rId152" Type="http://schemas.openxmlformats.org/officeDocument/2006/relationships/customXml" Target="../ink/ink3947.xml"/><Relationship Id="rId173" Type="http://schemas.openxmlformats.org/officeDocument/2006/relationships/image" Target="../media/image497.png"/><Relationship Id="rId194" Type="http://schemas.openxmlformats.org/officeDocument/2006/relationships/customXml" Target="../ink/ink3968.xml"/><Relationship Id="rId208" Type="http://schemas.openxmlformats.org/officeDocument/2006/relationships/customXml" Target="../ink/ink3975.xml"/><Relationship Id="rId229" Type="http://schemas.openxmlformats.org/officeDocument/2006/relationships/image" Target="../media/image525.png"/><Relationship Id="rId240" Type="http://schemas.openxmlformats.org/officeDocument/2006/relationships/customXml" Target="../ink/ink3991.xml"/><Relationship Id="rId14" Type="http://schemas.openxmlformats.org/officeDocument/2006/relationships/customXml" Target="../ink/ink3878.xml"/><Relationship Id="rId35" Type="http://schemas.openxmlformats.org/officeDocument/2006/relationships/image" Target="../media/image428.png"/><Relationship Id="rId56" Type="http://schemas.openxmlformats.org/officeDocument/2006/relationships/customXml" Target="../ink/ink3899.xml"/><Relationship Id="rId77" Type="http://schemas.openxmlformats.org/officeDocument/2006/relationships/image" Target="../media/image449.png"/><Relationship Id="rId100" Type="http://schemas.openxmlformats.org/officeDocument/2006/relationships/customXml" Target="../ink/ink3921.xml"/><Relationship Id="rId8" Type="http://schemas.openxmlformats.org/officeDocument/2006/relationships/customXml" Target="../ink/ink3875.xml"/><Relationship Id="rId98" Type="http://schemas.openxmlformats.org/officeDocument/2006/relationships/customXml" Target="../ink/ink3920.xml"/><Relationship Id="rId121" Type="http://schemas.openxmlformats.org/officeDocument/2006/relationships/image" Target="../media/image471.png"/><Relationship Id="rId142" Type="http://schemas.openxmlformats.org/officeDocument/2006/relationships/customXml" Target="../ink/ink3942.xml"/><Relationship Id="rId163" Type="http://schemas.openxmlformats.org/officeDocument/2006/relationships/image" Target="../media/image492.png"/><Relationship Id="rId184" Type="http://schemas.openxmlformats.org/officeDocument/2006/relationships/customXml" Target="../ink/ink3963.xml"/><Relationship Id="rId219" Type="http://schemas.openxmlformats.org/officeDocument/2006/relationships/image" Target="../media/image520.png"/><Relationship Id="rId230" Type="http://schemas.openxmlformats.org/officeDocument/2006/relationships/customXml" Target="../ink/ink3986.xml"/><Relationship Id="rId251" Type="http://schemas.openxmlformats.org/officeDocument/2006/relationships/image" Target="../media/image535.png"/><Relationship Id="rId25" Type="http://schemas.openxmlformats.org/officeDocument/2006/relationships/image" Target="../media/image423.png"/><Relationship Id="rId46" Type="http://schemas.openxmlformats.org/officeDocument/2006/relationships/customXml" Target="../ink/ink3894.xml"/><Relationship Id="rId67" Type="http://schemas.openxmlformats.org/officeDocument/2006/relationships/image" Target="../media/image444.png"/><Relationship Id="rId88" Type="http://schemas.openxmlformats.org/officeDocument/2006/relationships/customXml" Target="../ink/ink3915.xml"/><Relationship Id="rId111" Type="http://schemas.openxmlformats.org/officeDocument/2006/relationships/image" Target="../media/image466.png"/><Relationship Id="rId132" Type="http://schemas.openxmlformats.org/officeDocument/2006/relationships/customXml" Target="../ink/ink3937.xml"/><Relationship Id="rId153" Type="http://schemas.openxmlformats.org/officeDocument/2006/relationships/image" Target="../media/image487.png"/><Relationship Id="rId174" Type="http://schemas.openxmlformats.org/officeDocument/2006/relationships/customXml" Target="../ink/ink3958.xml"/><Relationship Id="rId195" Type="http://schemas.openxmlformats.org/officeDocument/2006/relationships/image" Target="../media/image508.png"/><Relationship Id="rId209" Type="http://schemas.openxmlformats.org/officeDocument/2006/relationships/image" Target="../media/image515.png"/><Relationship Id="rId220" Type="http://schemas.openxmlformats.org/officeDocument/2006/relationships/customXml" Target="../ink/ink3981.xml"/><Relationship Id="rId241" Type="http://schemas.openxmlformats.org/officeDocument/2006/relationships/image" Target="../media/image530.png"/><Relationship Id="rId15" Type="http://schemas.openxmlformats.org/officeDocument/2006/relationships/image" Target="../media/image418.png"/><Relationship Id="rId36" Type="http://schemas.openxmlformats.org/officeDocument/2006/relationships/customXml" Target="../ink/ink3889.xml"/><Relationship Id="rId57" Type="http://schemas.openxmlformats.org/officeDocument/2006/relationships/image" Target="../media/image439.png"/><Relationship Id="rId78" Type="http://schemas.openxmlformats.org/officeDocument/2006/relationships/customXml" Target="../ink/ink3910.xml"/><Relationship Id="rId99" Type="http://schemas.openxmlformats.org/officeDocument/2006/relationships/image" Target="../media/image460.png"/><Relationship Id="rId101" Type="http://schemas.openxmlformats.org/officeDocument/2006/relationships/image" Target="../media/image461.png"/><Relationship Id="rId122" Type="http://schemas.openxmlformats.org/officeDocument/2006/relationships/customXml" Target="../ink/ink3932.xml"/><Relationship Id="rId143" Type="http://schemas.openxmlformats.org/officeDocument/2006/relationships/image" Target="../media/image482.png"/><Relationship Id="rId164" Type="http://schemas.openxmlformats.org/officeDocument/2006/relationships/customXml" Target="../ink/ink3953.xml"/><Relationship Id="rId185" Type="http://schemas.openxmlformats.org/officeDocument/2006/relationships/image" Target="../media/image503.png"/><Relationship Id="rId4" Type="http://schemas.openxmlformats.org/officeDocument/2006/relationships/customXml" Target="../ink/ink3873.xml"/><Relationship Id="rId9" Type="http://schemas.openxmlformats.org/officeDocument/2006/relationships/image" Target="../media/image359.png"/><Relationship Id="rId180" Type="http://schemas.openxmlformats.org/officeDocument/2006/relationships/customXml" Target="../ink/ink3961.xml"/><Relationship Id="rId210" Type="http://schemas.openxmlformats.org/officeDocument/2006/relationships/customXml" Target="../ink/ink3976.xml"/><Relationship Id="rId215" Type="http://schemas.openxmlformats.org/officeDocument/2006/relationships/image" Target="../media/image518.png"/><Relationship Id="rId236" Type="http://schemas.openxmlformats.org/officeDocument/2006/relationships/customXml" Target="../ink/ink3989.xml"/><Relationship Id="rId26" Type="http://schemas.openxmlformats.org/officeDocument/2006/relationships/customXml" Target="../ink/ink3884.xml"/><Relationship Id="rId231" Type="http://schemas.openxmlformats.org/officeDocument/2006/relationships/image" Target="../media/image526.png"/><Relationship Id="rId47" Type="http://schemas.openxmlformats.org/officeDocument/2006/relationships/image" Target="../media/image434.png"/><Relationship Id="rId68" Type="http://schemas.openxmlformats.org/officeDocument/2006/relationships/customXml" Target="../ink/ink3905.xml"/><Relationship Id="rId89" Type="http://schemas.openxmlformats.org/officeDocument/2006/relationships/image" Target="../media/image455.png"/><Relationship Id="rId112" Type="http://schemas.openxmlformats.org/officeDocument/2006/relationships/customXml" Target="../ink/ink3927.xml"/><Relationship Id="rId133" Type="http://schemas.openxmlformats.org/officeDocument/2006/relationships/image" Target="../media/image477.png"/><Relationship Id="rId154" Type="http://schemas.openxmlformats.org/officeDocument/2006/relationships/customXml" Target="../ink/ink3948.xml"/><Relationship Id="rId175" Type="http://schemas.openxmlformats.org/officeDocument/2006/relationships/image" Target="../media/image498.png"/><Relationship Id="rId196" Type="http://schemas.openxmlformats.org/officeDocument/2006/relationships/customXml" Target="../ink/ink3969.xml"/><Relationship Id="rId200" Type="http://schemas.openxmlformats.org/officeDocument/2006/relationships/customXml" Target="../ink/ink3971.xml"/><Relationship Id="rId16" Type="http://schemas.openxmlformats.org/officeDocument/2006/relationships/customXml" Target="../ink/ink3879.xml"/><Relationship Id="rId221" Type="http://schemas.openxmlformats.org/officeDocument/2006/relationships/image" Target="../media/image521.png"/><Relationship Id="rId242" Type="http://schemas.openxmlformats.org/officeDocument/2006/relationships/customXml" Target="../ink/ink3992.xml"/><Relationship Id="rId37" Type="http://schemas.openxmlformats.org/officeDocument/2006/relationships/image" Target="../media/image429.png"/><Relationship Id="rId58" Type="http://schemas.openxmlformats.org/officeDocument/2006/relationships/customXml" Target="../ink/ink3900.xml"/><Relationship Id="rId79" Type="http://schemas.openxmlformats.org/officeDocument/2006/relationships/image" Target="../media/image450.png"/><Relationship Id="rId102" Type="http://schemas.openxmlformats.org/officeDocument/2006/relationships/customXml" Target="../ink/ink3922.xml"/><Relationship Id="rId123" Type="http://schemas.openxmlformats.org/officeDocument/2006/relationships/image" Target="../media/image472.png"/><Relationship Id="rId144" Type="http://schemas.openxmlformats.org/officeDocument/2006/relationships/customXml" Target="../ink/ink3943.xml"/><Relationship Id="rId90" Type="http://schemas.openxmlformats.org/officeDocument/2006/relationships/customXml" Target="../ink/ink3916.xml"/><Relationship Id="rId165" Type="http://schemas.openxmlformats.org/officeDocument/2006/relationships/image" Target="../media/image493.png"/><Relationship Id="rId186" Type="http://schemas.openxmlformats.org/officeDocument/2006/relationships/customXml" Target="../ink/ink3964.xml"/><Relationship Id="rId211" Type="http://schemas.openxmlformats.org/officeDocument/2006/relationships/image" Target="../media/image516.png"/><Relationship Id="rId232" Type="http://schemas.openxmlformats.org/officeDocument/2006/relationships/customXml" Target="../ink/ink3987.xml"/><Relationship Id="rId27" Type="http://schemas.openxmlformats.org/officeDocument/2006/relationships/image" Target="../media/image424.png"/><Relationship Id="rId48" Type="http://schemas.openxmlformats.org/officeDocument/2006/relationships/customXml" Target="../ink/ink3895.xml"/><Relationship Id="rId69" Type="http://schemas.openxmlformats.org/officeDocument/2006/relationships/image" Target="../media/image445.png"/><Relationship Id="rId113" Type="http://schemas.openxmlformats.org/officeDocument/2006/relationships/image" Target="../media/image467.png"/><Relationship Id="rId134" Type="http://schemas.openxmlformats.org/officeDocument/2006/relationships/customXml" Target="../ink/ink3938.xml"/><Relationship Id="rId80" Type="http://schemas.openxmlformats.org/officeDocument/2006/relationships/customXml" Target="../ink/ink3911.xml"/><Relationship Id="rId155" Type="http://schemas.openxmlformats.org/officeDocument/2006/relationships/image" Target="../media/image488.png"/><Relationship Id="rId176" Type="http://schemas.openxmlformats.org/officeDocument/2006/relationships/customXml" Target="../ink/ink3959.xml"/><Relationship Id="rId197" Type="http://schemas.openxmlformats.org/officeDocument/2006/relationships/image" Target="../media/image509.png"/><Relationship Id="rId201" Type="http://schemas.openxmlformats.org/officeDocument/2006/relationships/image" Target="../media/image511.png"/><Relationship Id="rId222" Type="http://schemas.openxmlformats.org/officeDocument/2006/relationships/customXml" Target="../ink/ink3982.xml"/><Relationship Id="rId243" Type="http://schemas.openxmlformats.org/officeDocument/2006/relationships/image" Target="../media/image531.png"/><Relationship Id="rId17" Type="http://schemas.openxmlformats.org/officeDocument/2006/relationships/image" Target="../media/image419.png"/><Relationship Id="rId38" Type="http://schemas.openxmlformats.org/officeDocument/2006/relationships/customXml" Target="../ink/ink3890.xml"/><Relationship Id="rId59" Type="http://schemas.openxmlformats.org/officeDocument/2006/relationships/image" Target="../media/image440.png"/><Relationship Id="rId103" Type="http://schemas.openxmlformats.org/officeDocument/2006/relationships/image" Target="../media/image462.png"/><Relationship Id="rId124" Type="http://schemas.openxmlformats.org/officeDocument/2006/relationships/customXml" Target="../ink/ink3933.xml"/><Relationship Id="rId70" Type="http://schemas.openxmlformats.org/officeDocument/2006/relationships/customXml" Target="../ink/ink3906.xml"/><Relationship Id="rId91" Type="http://schemas.openxmlformats.org/officeDocument/2006/relationships/image" Target="../media/image456.png"/><Relationship Id="rId145" Type="http://schemas.openxmlformats.org/officeDocument/2006/relationships/image" Target="../media/image483.png"/><Relationship Id="rId166" Type="http://schemas.openxmlformats.org/officeDocument/2006/relationships/customXml" Target="../ink/ink3954.xml"/><Relationship Id="rId187" Type="http://schemas.openxmlformats.org/officeDocument/2006/relationships/image" Target="../media/image5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977.xml"/><Relationship Id="rId233" Type="http://schemas.openxmlformats.org/officeDocument/2006/relationships/image" Target="../media/image527.png"/><Relationship Id="rId28" Type="http://schemas.openxmlformats.org/officeDocument/2006/relationships/customXml" Target="../ink/ink3885.xml"/><Relationship Id="rId49" Type="http://schemas.openxmlformats.org/officeDocument/2006/relationships/image" Target="../media/image435.png"/><Relationship Id="rId114" Type="http://schemas.openxmlformats.org/officeDocument/2006/relationships/customXml" Target="../ink/ink3928.xml"/><Relationship Id="rId60" Type="http://schemas.openxmlformats.org/officeDocument/2006/relationships/customXml" Target="../ink/ink3901.xml"/><Relationship Id="rId81" Type="http://schemas.openxmlformats.org/officeDocument/2006/relationships/image" Target="../media/image451.png"/><Relationship Id="rId135" Type="http://schemas.openxmlformats.org/officeDocument/2006/relationships/image" Target="../media/image478.png"/><Relationship Id="rId156" Type="http://schemas.openxmlformats.org/officeDocument/2006/relationships/customXml" Target="../ink/ink3949.xml"/><Relationship Id="rId177" Type="http://schemas.openxmlformats.org/officeDocument/2006/relationships/image" Target="../media/image499.png"/><Relationship Id="rId198" Type="http://schemas.openxmlformats.org/officeDocument/2006/relationships/customXml" Target="../ink/ink3970.xml"/><Relationship Id="rId202" Type="http://schemas.openxmlformats.org/officeDocument/2006/relationships/customXml" Target="../ink/ink3972.xml"/><Relationship Id="rId223" Type="http://schemas.openxmlformats.org/officeDocument/2006/relationships/image" Target="../media/image522.png"/><Relationship Id="rId244" Type="http://schemas.openxmlformats.org/officeDocument/2006/relationships/customXml" Target="../ink/ink3993.xml"/><Relationship Id="rId18" Type="http://schemas.openxmlformats.org/officeDocument/2006/relationships/customXml" Target="../ink/ink3880.xml"/><Relationship Id="rId39" Type="http://schemas.openxmlformats.org/officeDocument/2006/relationships/image" Target="../media/image430.png"/><Relationship Id="rId50" Type="http://schemas.openxmlformats.org/officeDocument/2006/relationships/customXml" Target="../ink/ink3896.xml"/><Relationship Id="rId104" Type="http://schemas.openxmlformats.org/officeDocument/2006/relationships/customXml" Target="../ink/ink3923.xml"/><Relationship Id="rId125" Type="http://schemas.openxmlformats.org/officeDocument/2006/relationships/image" Target="../media/image473.png"/><Relationship Id="rId146" Type="http://schemas.openxmlformats.org/officeDocument/2006/relationships/customXml" Target="../ink/ink3944.xml"/><Relationship Id="rId167" Type="http://schemas.openxmlformats.org/officeDocument/2006/relationships/image" Target="../media/image494.png"/><Relationship Id="rId188" Type="http://schemas.openxmlformats.org/officeDocument/2006/relationships/customXml" Target="../ink/ink3965.xml"/><Relationship Id="rId71" Type="http://schemas.openxmlformats.org/officeDocument/2006/relationships/image" Target="../media/image446.png"/><Relationship Id="rId92" Type="http://schemas.openxmlformats.org/officeDocument/2006/relationships/customXml" Target="../ink/ink3917.xml"/><Relationship Id="rId213" Type="http://schemas.openxmlformats.org/officeDocument/2006/relationships/image" Target="../media/image517.png"/><Relationship Id="rId234" Type="http://schemas.openxmlformats.org/officeDocument/2006/relationships/customXml" Target="../ink/ink3988.xml"/><Relationship Id="rId2" Type="http://schemas.openxmlformats.org/officeDocument/2006/relationships/customXml" Target="../ink/ink3872.xml"/><Relationship Id="rId29" Type="http://schemas.openxmlformats.org/officeDocument/2006/relationships/image" Target="../media/image425.png"/><Relationship Id="rId40" Type="http://schemas.openxmlformats.org/officeDocument/2006/relationships/customXml" Target="../ink/ink3891.xml"/><Relationship Id="rId115" Type="http://schemas.openxmlformats.org/officeDocument/2006/relationships/image" Target="../media/image468.png"/><Relationship Id="rId136" Type="http://schemas.openxmlformats.org/officeDocument/2006/relationships/customXml" Target="../ink/ink3939.xml"/><Relationship Id="rId157" Type="http://schemas.openxmlformats.org/officeDocument/2006/relationships/image" Target="../media/image489.png"/><Relationship Id="rId178" Type="http://schemas.openxmlformats.org/officeDocument/2006/relationships/customXml" Target="../ink/ink3960.xml"/><Relationship Id="rId61" Type="http://schemas.openxmlformats.org/officeDocument/2006/relationships/image" Target="../media/image441.png"/><Relationship Id="rId82" Type="http://schemas.openxmlformats.org/officeDocument/2006/relationships/customXml" Target="../ink/ink3912.xml"/><Relationship Id="rId199" Type="http://schemas.openxmlformats.org/officeDocument/2006/relationships/image" Target="../media/image510.png"/><Relationship Id="rId203" Type="http://schemas.openxmlformats.org/officeDocument/2006/relationships/image" Target="../media/image512.png"/><Relationship Id="rId19" Type="http://schemas.openxmlformats.org/officeDocument/2006/relationships/image" Target="../media/image420.png"/><Relationship Id="rId224" Type="http://schemas.openxmlformats.org/officeDocument/2006/relationships/customXml" Target="../ink/ink3983.xml"/><Relationship Id="rId245" Type="http://schemas.openxmlformats.org/officeDocument/2006/relationships/image" Target="../media/image532.png"/><Relationship Id="rId30" Type="http://schemas.openxmlformats.org/officeDocument/2006/relationships/customXml" Target="../ink/ink3886.xml"/><Relationship Id="rId105" Type="http://schemas.openxmlformats.org/officeDocument/2006/relationships/image" Target="../media/image463.png"/><Relationship Id="rId126" Type="http://schemas.openxmlformats.org/officeDocument/2006/relationships/customXml" Target="../ink/ink3934.xml"/><Relationship Id="rId147" Type="http://schemas.openxmlformats.org/officeDocument/2006/relationships/image" Target="../media/image484.png"/><Relationship Id="rId168" Type="http://schemas.openxmlformats.org/officeDocument/2006/relationships/customXml" Target="../ink/ink3955.xml"/><Relationship Id="rId51" Type="http://schemas.openxmlformats.org/officeDocument/2006/relationships/image" Target="../media/image436.png"/><Relationship Id="rId72" Type="http://schemas.openxmlformats.org/officeDocument/2006/relationships/customXml" Target="../ink/ink3907.xml"/><Relationship Id="rId93" Type="http://schemas.openxmlformats.org/officeDocument/2006/relationships/image" Target="../media/image457.png"/><Relationship Id="rId189" Type="http://schemas.openxmlformats.org/officeDocument/2006/relationships/image" Target="../media/image505.png"/><Relationship Id="rId3" Type="http://schemas.openxmlformats.org/officeDocument/2006/relationships/image" Target="../media/image355.png"/><Relationship Id="rId214" Type="http://schemas.openxmlformats.org/officeDocument/2006/relationships/customXml" Target="../ink/ink3978.xml"/><Relationship Id="rId235" Type="http://schemas.openxmlformats.org/officeDocument/2006/relationships/image" Target="../media/image30.png"/><Relationship Id="rId116" Type="http://schemas.openxmlformats.org/officeDocument/2006/relationships/customXml" Target="../ink/ink3929.xml"/><Relationship Id="rId137" Type="http://schemas.openxmlformats.org/officeDocument/2006/relationships/image" Target="../media/image479.png"/><Relationship Id="rId158" Type="http://schemas.openxmlformats.org/officeDocument/2006/relationships/customXml" Target="../ink/ink3950.xml"/><Relationship Id="rId20" Type="http://schemas.openxmlformats.org/officeDocument/2006/relationships/customXml" Target="../ink/ink3881.xml"/><Relationship Id="rId41" Type="http://schemas.openxmlformats.org/officeDocument/2006/relationships/image" Target="../media/image431.png"/><Relationship Id="rId62" Type="http://schemas.openxmlformats.org/officeDocument/2006/relationships/customXml" Target="../ink/ink3902.xml"/><Relationship Id="rId83" Type="http://schemas.openxmlformats.org/officeDocument/2006/relationships/image" Target="../media/image452.png"/><Relationship Id="rId179" Type="http://schemas.openxmlformats.org/officeDocument/2006/relationships/image" Target="../media/image500.png"/><Relationship Id="rId190" Type="http://schemas.openxmlformats.org/officeDocument/2006/relationships/customXml" Target="../ink/ink3966.xml"/><Relationship Id="rId204" Type="http://schemas.openxmlformats.org/officeDocument/2006/relationships/customXml" Target="../ink/ink3973.xml"/><Relationship Id="rId225" Type="http://schemas.openxmlformats.org/officeDocument/2006/relationships/image" Target="../media/image523.png"/><Relationship Id="rId246" Type="http://schemas.openxmlformats.org/officeDocument/2006/relationships/customXml" Target="../ink/ink3994.xml"/><Relationship Id="rId106" Type="http://schemas.openxmlformats.org/officeDocument/2006/relationships/customXml" Target="../ink/ink3924.xml"/><Relationship Id="rId127" Type="http://schemas.openxmlformats.org/officeDocument/2006/relationships/image" Target="../media/image474.png"/><Relationship Id="rId10" Type="http://schemas.openxmlformats.org/officeDocument/2006/relationships/customXml" Target="../ink/ink3876.xml"/><Relationship Id="rId31" Type="http://schemas.openxmlformats.org/officeDocument/2006/relationships/image" Target="../media/image426.png"/><Relationship Id="rId52" Type="http://schemas.openxmlformats.org/officeDocument/2006/relationships/customXml" Target="../ink/ink3897.xml"/><Relationship Id="rId73" Type="http://schemas.openxmlformats.org/officeDocument/2006/relationships/image" Target="../media/image447.png"/><Relationship Id="rId94" Type="http://schemas.openxmlformats.org/officeDocument/2006/relationships/customXml" Target="../ink/ink3918.xml"/><Relationship Id="rId148" Type="http://schemas.openxmlformats.org/officeDocument/2006/relationships/customXml" Target="../ink/ink3945.xml"/><Relationship Id="rId169" Type="http://schemas.openxmlformats.org/officeDocument/2006/relationships/image" Target="../media/image495.png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.png"/><Relationship Id="rId21" Type="http://schemas.openxmlformats.org/officeDocument/2006/relationships/image" Target="../media/image421.png"/><Relationship Id="rId63" Type="http://schemas.openxmlformats.org/officeDocument/2006/relationships/image" Target="../media/image442.png"/><Relationship Id="rId159" Type="http://schemas.openxmlformats.org/officeDocument/2006/relationships/image" Target="../media/image490.png"/><Relationship Id="rId170" Type="http://schemas.openxmlformats.org/officeDocument/2006/relationships/customXml" Target="../ink/ink4081.xml"/><Relationship Id="rId191" Type="http://schemas.openxmlformats.org/officeDocument/2006/relationships/image" Target="../media/image506.png"/><Relationship Id="rId205" Type="http://schemas.openxmlformats.org/officeDocument/2006/relationships/image" Target="../media/image513.png"/><Relationship Id="rId226" Type="http://schemas.openxmlformats.org/officeDocument/2006/relationships/customXml" Target="../ink/ink4109.xml"/><Relationship Id="rId247" Type="http://schemas.openxmlformats.org/officeDocument/2006/relationships/image" Target="../media/image533.png"/><Relationship Id="rId107" Type="http://schemas.openxmlformats.org/officeDocument/2006/relationships/image" Target="../media/image464.png"/><Relationship Id="rId11" Type="http://schemas.openxmlformats.org/officeDocument/2006/relationships/image" Target="../media/image360.png"/><Relationship Id="rId32" Type="http://schemas.openxmlformats.org/officeDocument/2006/relationships/customXml" Target="../ink/ink4012.xml"/><Relationship Id="rId53" Type="http://schemas.openxmlformats.org/officeDocument/2006/relationships/image" Target="../media/image437.png"/><Relationship Id="rId74" Type="http://schemas.openxmlformats.org/officeDocument/2006/relationships/customXml" Target="../ink/ink4033.xml"/><Relationship Id="rId128" Type="http://schemas.openxmlformats.org/officeDocument/2006/relationships/customXml" Target="../ink/ink4060.xml"/><Relationship Id="rId149" Type="http://schemas.openxmlformats.org/officeDocument/2006/relationships/image" Target="../media/image485.png"/><Relationship Id="rId5" Type="http://schemas.openxmlformats.org/officeDocument/2006/relationships/image" Target="../media/image358.png"/><Relationship Id="rId95" Type="http://schemas.openxmlformats.org/officeDocument/2006/relationships/image" Target="../media/image458.png"/><Relationship Id="rId160" Type="http://schemas.openxmlformats.org/officeDocument/2006/relationships/customXml" Target="../ink/ink4076.xml"/><Relationship Id="rId181" Type="http://schemas.openxmlformats.org/officeDocument/2006/relationships/image" Target="../media/image501.png"/><Relationship Id="rId216" Type="http://schemas.openxmlformats.org/officeDocument/2006/relationships/customXml" Target="../ink/ink4104.xml"/><Relationship Id="rId237" Type="http://schemas.openxmlformats.org/officeDocument/2006/relationships/image" Target="../media/image528.png"/><Relationship Id="rId258" Type="http://schemas.openxmlformats.org/officeDocument/2006/relationships/customXml" Target="../ink/ink4125.xml"/><Relationship Id="rId22" Type="http://schemas.openxmlformats.org/officeDocument/2006/relationships/customXml" Target="../ink/ink4007.xml"/><Relationship Id="rId43" Type="http://schemas.openxmlformats.org/officeDocument/2006/relationships/image" Target="../media/image432.png"/><Relationship Id="rId64" Type="http://schemas.openxmlformats.org/officeDocument/2006/relationships/customXml" Target="../ink/ink4028.xml"/><Relationship Id="rId118" Type="http://schemas.openxmlformats.org/officeDocument/2006/relationships/customXml" Target="../ink/ink4055.xml"/><Relationship Id="rId139" Type="http://schemas.openxmlformats.org/officeDocument/2006/relationships/image" Target="../media/image480.png"/><Relationship Id="rId85" Type="http://schemas.openxmlformats.org/officeDocument/2006/relationships/image" Target="../media/image453.png"/><Relationship Id="rId150" Type="http://schemas.openxmlformats.org/officeDocument/2006/relationships/customXml" Target="../ink/ink4071.xml"/><Relationship Id="rId171" Type="http://schemas.openxmlformats.org/officeDocument/2006/relationships/image" Target="../media/image496.png"/><Relationship Id="rId192" Type="http://schemas.openxmlformats.org/officeDocument/2006/relationships/customXml" Target="../ink/ink4092.xml"/><Relationship Id="rId206" Type="http://schemas.openxmlformats.org/officeDocument/2006/relationships/customXml" Target="../ink/ink4099.xml"/><Relationship Id="rId227" Type="http://schemas.openxmlformats.org/officeDocument/2006/relationships/image" Target="../media/image524.png"/><Relationship Id="rId248" Type="http://schemas.openxmlformats.org/officeDocument/2006/relationships/customXml" Target="../ink/ink4120.xml"/><Relationship Id="rId12" Type="http://schemas.openxmlformats.org/officeDocument/2006/relationships/customXml" Target="../ink/ink4002.xml"/><Relationship Id="rId33" Type="http://schemas.openxmlformats.org/officeDocument/2006/relationships/image" Target="../media/image427.png"/><Relationship Id="rId108" Type="http://schemas.openxmlformats.org/officeDocument/2006/relationships/customXml" Target="../ink/ink4050.xml"/><Relationship Id="rId129" Type="http://schemas.openxmlformats.org/officeDocument/2006/relationships/image" Target="../media/image475.png"/><Relationship Id="rId54" Type="http://schemas.openxmlformats.org/officeDocument/2006/relationships/customXml" Target="../ink/ink4023.xml"/><Relationship Id="rId75" Type="http://schemas.openxmlformats.org/officeDocument/2006/relationships/image" Target="../media/image448.png"/><Relationship Id="rId96" Type="http://schemas.openxmlformats.org/officeDocument/2006/relationships/customXml" Target="../ink/ink4044.xml"/><Relationship Id="rId140" Type="http://schemas.openxmlformats.org/officeDocument/2006/relationships/customXml" Target="../ink/ink4066.xml"/><Relationship Id="rId161" Type="http://schemas.openxmlformats.org/officeDocument/2006/relationships/image" Target="../media/image491.png"/><Relationship Id="rId182" Type="http://schemas.openxmlformats.org/officeDocument/2006/relationships/customXml" Target="../ink/ink4087.xml"/><Relationship Id="rId217" Type="http://schemas.openxmlformats.org/officeDocument/2006/relationships/image" Target="../media/image519.png"/><Relationship Id="rId6" Type="http://schemas.openxmlformats.org/officeDocument/2006/relationships/customXml" Target="../ink/ink3999.xml"/><Relationship Id="rId238" Type="http://schemas.openxmlformats.org/officeDocument/2006/relationships/customXml" Target="../ink/ink4115.xml"/><Relationship Id="rId259" Type="http://schemas.openxmlformats.org/officeDocument/2006/relationships/image" Target="../media/image539.png"/><Relationship Id="rId23" Type="http://schemas.openxmlformats.org/officeDocument/2006/relationships/image" Target="../media/image422.png"/><Relationship Id="rId119" Type="http://schemas.openxmlformats.org/officeDocument/2006/relationships/image" Target="../media/image470.png"/><Relationship Id="rId44" Type="http://schemas.openxmlformats.org/officeDocument/2006/relationships/customXml" Target="../ink/ink4018.xml"/><Relationship Id="rId65" Type="http://schemas.openxmlformats.org/officeDocument/2006/relationships/image" Target="../media/image443.png"/><Relationship Id="rId86" Type="http://schemas.openxmlformats.org/officeDocument/2006/relationships/customXml" Target="../ink/ink4039.xml"/><Relationship Id="rId130" Type="http://schemas.openxmlformats.org/officeDocument/2006/relationships/customXml" Target="../ink/ink4061.xml"/><Relationship Id="rId151" Type="http://schemas.openxmlformats.org/officeDocument/2006/relationships/image" Target="../media/image486.png"/><Relationship Id="rId172" Type="http://schemas.openxmlformats.org/officeDocument/2006/relationships/customXml" Target="../ink/ink4082.xml"/><Relationship Id="rId193" Type="http://schemas.openxmlformats.org/officeDocument/2006/relationships/image" Target="../media/image507.png"/><Relationship Id="rId207" Type="http://schemas.openxmlformats.org/officeDocument/2006/relationships/image" Target="../media/image514.png"/><Relationship Id="rId228" Type="http://schemas.openxmlformats.org/officeDocument/2006/relationships/customXml" Target="../ink/ink4110.xml"/><Relationship Id="rId249" Type="http://schemas.openxmlformats.org/officeDocument/2006/relationships/image" Target="../media/image534.png"/><Relationship Id="rId13" Type="http://schemas.openxmlformats.org/officeDocument/2006/relationships/image" Target="../media/image417.png"/><Relationship Id="rId109" Type="http://schemas.openxmlformats.org/officeDocument/2006/relationships/image" Target="../media/image465.png"/><Relationship Id="rId260" Type="http://schemas.openxmlformats.org/officeDocument/2006/relationships/customXml" Target="../ink/ink4126.xml"/><Relationship Id="rId34" Type="http://schemas.openxmlformats.org/officeDocument/2006/relationships/customXml" Target="../ink/ink4013.xml"/><Relationship Id="rId55" Type="http://schemas.openxmlformats.org/officeDocument/2006/relationships/image" Target="../media/image438.png"/><Relationship Id="rId76" Type="http://schemas.openxmlformats.org/officeDocument/2006/relationships/customXml" Target="../ink/ink4034.xml"/><Relationship Id="rId97" Type="http://schemas.openxmlformats.org/officeDocument/2006/relationships/image" Target="../media/image459.png"/><Relationship Id="rId120" Type="http://schemas.openxmlformats.org/officeDocument/2006/relationships/customXml" Target="../ink/ink4056.xml"/><Relationship Id="rId141" Type="http://schemas.openxmlformats.org/officeDocument/2006/relationships/image" Target="../media/image481.png"/><Relationship Id="rId7" Type="http://schemas.openxmlformats.org/officeDocument/2006/relationships/image" Target="../media/image414.png"/><Relationship Id="rId162" Type="http://schemas.openxmlformats.org/officeDocument/2006/relationships/customXml" Target="../ink/ink4077.xml"/><Relationship Id="rId183" Type="http://schemas.openxmlformats.org/officeDocument/2006/relationships/image" Target="../media/image502.png"/><Relationship Id="rId218" Type="http://schemas.openxmlformats.org/officeDocument/2006/relationships/customXml" Target="../ink/ink4105.xml"/><Relationship Id="rId239" Type="http://schemas.openxmlformats.org/officeDocument/2006/relationships/image" Target="../media/image529.png"/><Relationship Id="rId250" Type="http://schemas.openxmlformats.org/officeDocument/2006/relationships/customXml" Target="../ink/ink4121.xml"/><Relationship Id="rId24" Type="http://schemas.openxmlformats.org/officeDocument/2006/relationships/customXml" Target="../ink/ink4008.xml"/><Relationship Id="rId45" Type="http://schemas.openxmlformats.org/officeDocument/2006/relationships/image" Target="../media/image433.png"/><Relationship Id="rId66" Type="http://schemas.openxmlformats.org/officeDocument/2006/relationships/customXml" Target="../ink/ink4029.xml"/><Relationship Id="rId87" Type="http://schemas.openxmlformats.org/officeDocument/2006/relationships/image" Target="../media/image454.png"/><Relationship Id="rId110" Type="http://schemas.openxmlformats.org/officeDocument/2006/relationships/customXml" Target="../ink/ink4051.xml"/><Relationship Id="rId131" Type="http://schemas.openxmlformats.org/officeDocument/2006/relationships/image" Target="../media/image476.png"/><Relationship Id="rId152" Type="http://schemas.openxmlformats.org/officeDocument/2006/relationships/customXml" Target="../ink/ink4072.xml"/><Relationship Id="rId173" Type="http://schemas.openxmlformats.org/officeDocument/2006/relationships/image" Target="../media/image497.png"/><Relationship Id="rId194" Type="http://schemas.openxmlformats.org/officeDocument/2006/relationships/customXml" Target="../ink/ink4093.xml"/><Relationship Id="rId208" Type="http://schemas.openxmlformats.org/officeDocument/2006/relationships/customXml" Target="../ink/ink4100.xml"/><Relationship Id="rId229" Type="http://schemas.openxmlformats.org/officeDocument/2006/relationships/image" Target="../media/image525.png"/><Relationship Id="rId240" Type="http://schemas.openxmlformats.org/officeDocument/2006/relationships/customXml" Target="../ink/ink4116.xml"/><Relationship Id="rId261" Type="http://schemas.openxmlformats.org/officeDocument/2006/relationships/image" Target="../media/image540.png"/><Relationship Id="rId14" Type="http://schemas.openxmlformats.org/officeDocument/2006/relationships/customXml" Target="../ink/ink4003.xml"/><Relationship Id="rId35" Type="http://schemas.openxmlformats.org/officeDocument/2006/relationships/image" Target="../media/image428.png"/><Relationship Id="rId56" Type="http://schemas.openxmlformats.org/officeDocument/2006/relationships/customXml" Target="../ink/ink4024.xml"/><Relationship Id="rId77" Type="http://schemas.openxmlformats.org/officeDocument/2006/relationships/image" Target="../media/image449.png"/><Relationship Id="rId100" Type="http://schemas.openxmlformats.org/officeDocument/2006/relationships/customXml" Target="../ink/ink4046.xml"/><Relationship Id="rId8" Type="http://schemas.openxmlformats.org/officeDocument/2006/relationships/customXml" Target="../ink/ink4000.xml"/><Relationship Id="rId98" Type="http://schemas.openxmlformats.org/officeDocument/2006/relationships/customXml" Target="../ink/ink4045.xml"/><Relationship Id="rId121" Type="http://schemas.openxmlformats.org/officeDocument/2006/relationships/image" Target="../media/image471.png"/><Relationship Id="rId142" Type="http://schemas.openxmlformats.org/officeDocument/2006/relationships/customXml" Target="../ink/ink4067.xml"/><Relationship Id="rId163" Type="http://schemas.openxmlformats.org/officeDocument/2006/relationships/image" Target="../media/image492.png"/><Relationship Id="rId184" Type="http://schemas.openxmlformats.org/officeDocument/2006/relationships/customXml" Target="../ink/ink4088.xml"/><Relationship Id="rId219" Type="http://schemas.openxmlformats.org/officeDocument/2006/relationships/image" Target="../media/image520.png"/><Relationship Id="rId230" Type="http://schemas.openxmlformats.org/officeDocument/2006/relationships/customXml" Target="../ink/ink4111.xml"/><Relationship Id="rId251" Type="http://schemas.openxmlformats.org/officeDocument/2006/relationships/image" Target="../media/image535.png"/><Relationship Id="rId25" Type="http://schemas.openxmlformats.org/officeDocument/2006/relationships/image" Target="../media/image423.png"/><Relationship Id="rId46" Type="http://schemas.openxmlformats.org/officeDocument/2006/relationships/customXml" Target="../ink/ink4019.xml"/><Relationship Id="rId67" Type="http://schemas.openxmlformats.org/officeDocument/2006/relationships/image" Target="../media/image444.png"/><Relationship Id="rId88" Type="http://schemas.openxmlformats.org/officeDocument/2006/relationships/customXml" Target="../ink/ink4040.xml"/><Relationship Id="rId111" Type="http://schemas.openxmlformats.org/officeDocument/2006/relationships/image" Target="../media/image466.png"/><Relationship Id="rId132" Type="http://schemas.openxmlformats.org/officeDocument/2006/relationships/customXml" Target="../ink/ink4062.xml"/><Relationship Id="rId153" Type="http://schemas.openxmlformats.org/officeDocument/2006/relationships/image" Target="../media/image487.png"/><Relationship Id="rId174" Type="http://schemas.openxmlformats.org/officeDocument/2006/relationships/customXml" Target="../ink/ink4083.xml"/><Relationship Id="rId195" Type="http://schemas.openxmlformats.org/officeDocument/2006/relationships/image" Target="../media/image508.png"/><Relationship Id="rId209" Type="http://schemas.openxmlformats.org/officeDocument/2006/relationships/image" Target="../media/image515.png"/><Relationship Id="rId220" Type="http://schemas.openxmlformats.org/officeDocument/2006/relationships/customXml" Target="../ink/ink4106.xml"/><Relationship Id="rId241" Type="http://schemas.openxmlformats.org/officeDocument/2006/relationships/image" Target="../media/image530.png"/><Relationship Id="rId15" Type="http://schemas.openxmlformats.org/officeDocument/2006/relationships/image" Target="../media/image418.png"/><Relationship Id="rId36" Type="http://schemas.openxmlformats.org/officeDocument/2006/relationships/customXml" Target="../ink/ink4014.xml"/><Relationship Id="rId57" Type="http://schemas.openxmlformats.org/officeDocument/2006/relationships/image" Target="../media/image439.png"/><Relationship Id="rId262" Type="http://schemas.openxmlformats.org/officeDocument/2006/relationships/customXml" Target="../ink/ink4127.xml"/><Relationship Id="rId78" Type="http://schemas.openxmlformats.org/officeDocument/2006/relationships/customXml" Target="../ink/ink4035.xml"/><Relationship Id="rId99" Type="http://schemas.openxmlformats.org/officeDocument/2006/relationships/image" Target="../media/image460.png"/><Relationship Id="rId101" Type="http://schemas.openxmlformats.org/officeDocument/2006/relationships/image" Target="../media/image461.png"/><Relationship Id="rId122" Type="http://schemas.openxmlformats.org/officeDocument/2006/relationships/customXml" Target="../ink/ink4057.xml"/><Relationship Id="rId143" Type="http://schemas.openxmlformats.org/officeDocument/2006/relationships/image" Target="../media/image482.png"/><Relationship Id="rId164" Type="http://schemas.openxmlformats.org/officeDocument/2006/relationships/customXml" Target="../ink/ink4078.xml"/><Relationship Id="rId185" Type="http://schemas.openxmlformats.org/officeDocument/2006/relationships/image" Target="../media/image503.png"/><Relationship Id="rId9" Type="http://schemas.openxmlformats.org/officeDocument/2006/relationships/image" Target="../media/image359.png"/><Relationship Id="rId210" Type="http://schemas.openxmlformats.org/officeDocument/2006/relationships/customXml" Target="../ink/ink4101.xml"/><Relationship Id="rId26" Type="http://schemas.openxmlformats.org/officeDocument/2006/relationships/customXml" Target="../ink/ink4009.xml"/><Relationship Id="rId231" Type="http://schemas.openxmlformats.org/officeDocument/2006/relationships/image" Target="../media/image526.png"/><Relationship Id="rId252" Type="http://schemas.openxmlformats.org/officeDocument/2006/relationships/customXml" Target="../ink/ink4122.xml"/><Relationship Id="rId47" Type="http://schemas.openxmlformats.org/officeDocument/2006/relationships/image" Target="../media/image434.png"/><Relationship Id="rId68" Type="http://schemas.openxmlformats.org/officeDocument/2006/relationships/customXml" Target="../ink/ink4030.xml"/><Relationship Id="rId89" Type="http://schemas.openxmlformats.org/officeDocument/2006/relationships/image" Target="../media/image455.png"/><Relationship Id="rId112" Type="http://schemas.openxmlformats.org/officeDocument/2006/relationships/customXml" Target="../ink/ink4052.xml"/><Relationship Id="rId133" Type="http://schemas.openxmlformats.org/officeDocument/2006/relationships/image" Target="../media/image477.png"/><Relationship Id="rId154" Type="http://schemas.openxmlformats.org/officeDocument/2006/relationships/customXml" Target="../ink/ink4073.xml"/><Relationship Id="rId175" Type="http://schemas.openxmlformats.org/officeDocument/2006/relationships/image" Target="../media/image498.png"/><Relationship Id="rId196" Type="http://schemas.openxmlformats.org/officeDocument/2006/relationships/customXml" Target="../ink/ink4094.xml"/><Relationship Id="rId200" Type="http://schemas.openxmlformats.org/officeDocument/2006/relationships/customXml" Target="../ink/ink4096.xml"/><Relationship Id="rId16" Type="http://schemas.openxmlformats.org/officeDocument/2006/relationships/customXml" Target="../ink/ink4004.xml"/><Relationship Id="rId221" Type="http://schemas.openxmlformats.org/officeDocument/2006/relationships/image" Target="../media/image521.png"/><Relationship Id="rId242" Type="http://schemas.openxmlformats.org/officeDocument/2006/relationships/customXml" Target="../ink/ink4117.xml"/><Relationship Id="rId263" Type="http://schemas.openxmlformats.org/officeDocument/2006/relationships/image" Target="../media/image541.png"/><Relationship Id="rId37" Type="http://schemas.openxmlformats.org/officeDocument/2006/relationships/image" Target="../media/image429.png"/><Relationship Id="rId58" Type="http://schemas.openxmlformats.org/officeDocument/2006/relationships/customXml" Target="../ink/ink4025.xml"/><Relationship Id="rId79" Type="http://schemas.openxmlformats.org/officeDocument/2006/relationships/image" Target="../media/image450.png"/><Relationship Id="rId102" Type="http://schemas.openxmlformats.org/officeDocument/2006/relationships/customXml" Target="../ink/ink4047.xml"/><Relationship Id="rId123" Type="http://schemas.openxmlformats.org/officeDocument/2006/relationships/image" Target="../media/image472.png"/><Relationship Id="rId144" Type="http://schemas.openxmlformats.org/officeDocument/2006/relationships/customXml" Target="../ink/ink4068.xml"/><Relationship Id="rId90" Type="http://schemas.openxmlformats.org/officeDocument/2006/relationships/customXml" Target="../ink/ink4041.xml"/><Relationship Id="rId165" Type="http://schemas.openxmlformats.org/officeDocument/2006/relationships/image" Target="../media/image493.png"/><Relationship Id="rId186" Type="http://schemas.openxmlformats.org/officeDocument/2006/relationships/customXml" Target="../ink/ink4089.xml"/><Relationship Id="rId211" Type="http://schemas.openxmlformats.org/officeDocument/2006/relationships/image" Target="../media/image516.png"/><Relationship Id="rId232" Type="http://schemas.openxmlformats.org/officeDocument/2006/relationships/customXml" Target="../ink/ink4112.xml"/><Relationship Id="rId253" Type="http://schemas.openxmlformats.org/officeDocument/2006/relationships/image" Target="../media/image536.png"/><Relationship Id="rId27" Type="http://schemas.openxmlformats.org/officeDocument/2006/relationships/image" Target="../media/image424.png"/><Relationship Id="rId48" Type="http://schemas.openxmlformats.org/officeDocument/2006/relationships/customXml" Target="../ink/ink4020.xml"/><Relationship Id="rId69" Type="http://schemas.openxmlformats.org/officeDocument/2006/relationships/image" Target="../media/image445.png"/><Relationship Id="rId113" Type="http://schemas.openxmlformats.org/officeDocument/2006/relationships/image" Target="../media/image467.png"/><Relationship Id="rId134" Type="http://schemas.openxmlformats.org/officeDocument/2006/relationships/customXml" Target="../ink/ink4063.xml"/><Relationship Id="rId80" Type="http://schemas.openxmlformats.org/officeDocument/2006/relationships/customXml" Target="../ink/ink4036.xml"/><Relationship Id="rId155" Type="http://schemas.openxmlformats.org/officeDocument/2006/relationships/image" Target="../media/image488.png"/><Relationship Id="rId176" Type="http://schemas.openxmlformats.org/officeDocument/2006/relationships/customXml" Target="../ink/ink4084.xml"/><Relationship Id="rId197" Type="http://schemas.openxmlformats.org/officeDocument/2006/relationships/image" Target="../media/image509.png"/><Relationship Id="rId201" Type="http://schemas.openxmlformats.org/officeDocument/2006/relationships/image" Target="../media/image511.png"/><Relationship Id="rId222" Type="http://schemas.openxmlformats.org/officeDocument/2006/relationships/customXml" Target="../ink/ink4107.xml"/><Relationship Id="rId243" Type="http://schemas.openxmlformats.org/officeDocument/2006/relationships/image" Target="../media/image531.png"/><Relationship Id="rId17" Type="http://schemas.openxmlformats.org/officeDocument/2006/relationships/image" Target="../media/image419.png"/><Relationship Id="rId38" Type="http://schemas.openxmlformats.org/officeDocument/2006/relationships/customXml" Target="../ink/ink4015.xml"/><Relationship Id="rId59" Type="http://schemas.openxmlformats.org/officeDocument/2006/relationships/image" Target="../media/image440.png"/><Relationship Id="rId103" Type="http://schemas.openxmlformats.org/officeDocument/2006/relationships/image" Target="../media/image462.png"/><Relationship Id="rId124" Type="http://schemas.openxmlformats.org/officeDocument/2006/relationships/customXml" Target="../ink/ink4058.xml"/><Relationship Id="rId70" Type="http://schemas.openxmlformats.org/officeDocument/2006/relationships/customXml" Target="../ink/ink4031.xml"/><Relationship Id="rId91" Type="http://schemas.openxmlformats.org/officeDocument/2006/relationships/image" Target="../media/image456.png"/><Relationship Id="rId145" Type="http://schemas.openxmlformats.org/officeDocument/2006/relationships/image" Target="../media/image483.png"/><Relationship Id="rId166" Type="http://schemas.openxmlformats.org/officeDocument/2006/relationships/customXml" Target="../ink/ink4079.xml"/><Relationship Id="rId187" Type="http://schemas.openxmlformats.org/officeDocument/2006/relationships/image" Target="../media/image5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102.xml"/><Relationship Id="rId233" Type="http://schemas.openxmlformats.org/officeDocument/2006/relationships/image" Target="../media/image527.png"/><Relationship Id="rId254" Type="http://schemas.openxmlformats.org/officeDocument/2006/relationships/customXml" Target="../ink/ink4123.xml"/><Relationship Id="rId28" Type="http://schemas.openxmlformats.org/officeDocument/2006/relationships/customXml" Target="../ink/ink4010.xml"/><Relationship Id="rId49" Type="http://schemas.openxmlformats.org/officeDocument/2006/relationships/image" Target="../media/image435.png"/><Relationship Id="rId114" Type="http://schemas.openxmlformats.org/officeDocument/2006/relationships/customXml" Target="../ink/ink4053.xml"/><Relationship Id="rId60" Type="http://schemas.openxmlformats.org/officeDocument/2006/relationships/customXml" Target="../ink/ink4026.xml"/><Relationship Id="rId81" Type="http://schemas.openxmlformats.org/officeDocument/2006/relationships/image" Target="../media/image451.png"/><Relationship Id="rId135" Type="http://schemas.openxmlformats.org/officeDocument/2006/relationships/image" Target="../media/image478.png"/><Relationship Id="rId156" Type="http://schemas.openxmlformats.org/officeDocument/2006/relationships/customXml" Target="../ink/ink4074.xml"/><Relationship Id="rId177" Type="http://schemas.openxmlformats.org/officeDocument/2006/relationships/image" Target="../media/image499.png"/><Relationship Id="rId198" Type="http://schemas.openxmlformats.org/officeDocument/2006/relationships/customXml" Target="../ink/ink4095.xml"/><Relationship Id="rId202" Type="http://schemas.openxmlformats.org/officeDocument/2006/relationships/customXml" Target="../ink/ink4097.xml"/><Relationship Id="rId223" Type="http://schemas.openxmlformats.org/officeDocument/2006/relationships/image" Target="../media/image522.png"/><Relationship Id="rId244" Type="http://schemas.openxmlformats.org/officeDocument/2006/relationships/customXml" Target="../ink/ink4118.xml"/><Relationship Id="rId18" Type="http://schemas.openxmlformats.org/officeDocument/2006/relationships/customXml" Target="../ink/ink4005.xml"/><Relationship Id="rId39" Type="http://schemas.openxmlformats.org/officeDocument/2006/relationships/image" Target="../media/image430.png"/><Relationship Id="rId50" Type="http://schemas.openxmlformats.org/officeDocument/2006/relationships/customXml" Target="../ink/ink4021.xml"/><Relationship Id="rId104" Type="http://schemas.openxmlformats.org/officeDocument/2006/relationships/customXml" Target="../ink/ink4048.xml"/><Relationship Id="rId125" Type="http://schemas.openxmlformats.org/officeDocument/2006/relationships/image" Target="../media/image473.png"/><Relationship Id="rId146" Type="http://schemas.openxmlformats.org/officeDocument/2006/relationships/customXml" Target="../ink/ink4069.xml"/><Relationship Id="rId167" Type="http://schemas.openxmlformats.org/officeDocument/2006/relationships/image" Target="../media/image494.png"/><Relationship Id="rId188" Type="http://schemas.openxmlformats.org/officeDocument/2006/relationships/customXml" Target="../ink/ink4090.xml"/><Relationship Id="rId71" Type="http://schemas.openxmlformats.org/officeDocument/2006/relationships/image" Target="../media/image446.png"/><Relationship Id="rId92" Type="http://schemas.openxmlformats.org/officeDocument/2006/relationships/customXml" Target="../ink/ink4042.xml"/><Relationship Id="rId213" Type="http://schemas.openxmlformats.org/officeDocument/2006/relationships/image" Target="../media/image517.png"/><Relationship Id="rId234" Type="http://schemas.openxmlformats.org/officeDocument/2006/relationships/customXml" Target="../ink/ink4113.xml"/><Relationship Id="rId2" Type="http://schemas.openxmlformats.org/officeDocument/2006/relationships/customXml" Target="../ink/ink3997.xml"/><Relationship Id="rId29" Type="http://schemas.openxmlformats.org/officeDocument/2006/relationships/image" Target="../media/image425.png"/><Relationship Id="rId255" Type="http://schemas.openxmlformats.org/officeDocument/2006/relationships/image" Target="../media/image537.png"/><Relationship Id="rId40" Type="http://schemas.openxmlformats.org/officeDocument/2006/relationships/customXml" Target="../ink/ink4016.xml"/><Relationship Id="rId115" Type="http://schemas.openxmlformats.org/officeDocument/2006/relationships/image" Target="../media/image468.png"/><Relationship Id="rId136" Type="http://schemas.openxmlformats.org/officeDocument/2006/relationships/customXml" Target="../ink/ink4064.xml"/><Relationship Id="rId157" Type="http://schemas.openxmlformats.org/officeDocument/2006/relationships/image" Target="../media/image489.png"/><Relationship Id="rId178" Type="http://schemas.openxmlformats.org/officeDocument/2006/relationships/customXml" Target="../ink/ink4085.xml"/><Relationship Id="rId61" Type="http://schemas.openxmlformats.org/officeDocument/2006/relationships/image" Target="../media/image441.png"/><Relationship Id="rId82" Type="http://schemas.openxmlformats.org/officeDocument/2006/relationships/customXml" Target="../ink/ink4037.xml"/><Relationship Id="rId199" Type="http://schemas.openxmlformats.org/officeDocument/2006/relationships/image" Target="../media/image510.png"/><Relationship Id="rId203" Type="http://schemas.openxmlformats.org/officeDocument/2006/relationships/image" Target="../media/image512.png"/><Relationship Id="rId19" Type="http://schemas.openxmlformats.org/officeDocument/2006/relationships/image" Target="../media/image420.png"/><Relationship Id="rId224" Type="http://schemas.openxmlformats.org/officeDocument/2006/relationships/customXml" Target="../ink/ink4108.xml"/><Relationship Id="rId245" Type="http://schemas.openxmlformats.org/officeDocument/2006/relationships/image" Target="../media/image532.png"/><Relationship Id="rId30" Type="http://schemas.openxmlformats.org/officeDocument/2006/relationships/customXml" Target="../ink/ink4011.xml"/><Relationship Id="rId105" Type="http://schemas.openxmlformats.org/officeDocument/2006/relationships/image" Target="../media/image463.png"/><Relationship Id="rId126" Type="http://schemas.openxmlformats.org/officeDocument/2006/relationships/customXml" Target="../ink/ink4059.xml"/><Relationship Id="rId147" Type="http://schemas.openxmlformats.org/officeDocument/2006/relationships/image" Target="../media/image484.png"/><Relationship Id="rId168" Type="http://schemas.openxmlformats.org/officeDocument/2006/relationships/customXml" Target="../ink/ink4080.xml"/><Relationship Id="rId51" Type="http://schemas.openxmlformats.org/officeDocument/2006/relationships/image" Target="../media/image436.png"/><Relationship Id="rId72" Type="http://schemas.openxmlformats.org/officeDocument/2006/relationships/customXml" Target="../ink/ink4032.xml"/><Relationship Id="rId93" Type="http://schemas.openxmlformats.org/officeDocument/2006/relationships/image" Target="../media/image457.png"/><Relationship Id="rId189" Type="http://schemas.openxmlformats.org/officeDocument/2006/relationships/image" Target="../media/image505.png"/><Relationship Id="rId3" Type="http://schemas.openxmlformats.org/officeDocument/2006/relationships/image" Target="../media/image355.png"/><Relationship Id="rId214" Type="http://schemas.openxmlformats.org/officeDocument/2006/relationships/customXml" Target="../ink/ink4103.xml"/><Relationship Id="rId235" Type="http://schemas.openxmlformats.org/officeDocument/2006/relationships/image" Target="../media/image30.png"/><Relationship Id="rId256" Type="http://schemas.openxmlformats.org/officeDocument/2006/relationships/customXml" Target="../ink/ink4124.xml"/><Relationship Id="rId116" Type="http://schemas.openxmlformats.org/officeDocument/2006/relationships/customXml" Target="../ink/ink4054.xml"/><Relationship Id="rId137" Type="http://schemas.openxmlformats.org/officeDocument/2006/relationships/image" Target="../media/image479.png"/><Relationship Id="rId158" Type="http://schemas.openxmlformats.org/officeDocument/2006/relationships/customXml" Target="../ink/ink4075.xml"/><Relationship Id="rId20" Type="http://schemas.openxmlformats.org/officeDocument/2006/relationships/customXml" Target="../ink/ink4006.xml"/><Relationship Id="rId41" Type="http://schemas.openxmlformats.org/officeDocument/2006/relationships/image" Target="../media/image431.png"/><Relationship Id="rId62" Type="http://schemas.openxmlformats.org/officeDocument/2006/relationships/customXml" Target="../ink/ink4027.xml"/><Relationship Id="rId83" Type="http://schemas.openxmlformats.org/officeDocument/2006/relationships/image" Target="../media/image452.png"/><Relationship Id="rId179" Type="http://schemas.openxmlformats.org/officeDocument/2006/relationships/image" Target="../media/image500.png"/><Relationship Id="rId190" Type="http://schemas.openxmlformats.org/officeDocument/2006/relationships/customXml" Target="../ink/ink4091.xml"/><Relationship Id="rId204" Type="http://schemas.openxmlformats.org/officeDocument/2006/relationships/customXml" Target="../ink/ink4098.xml"/><Relationship Id="rId225" Type="http://schemas.openxmlformats.org/officeDocument/2006/relationships/image" Target="../media/image523.png"/><Relationship Id="rId246" Type="http://schemas.openxmlformats.org/officeDocument/2006/relationships/customXml" Target="../ink/ink4119.xml"/><Relationship Id="rId106" Type="http://schemas.openxmlformats.org/officeDocument/2006/relationships/customXml" Target="../ink/ink4049.xml"/><Relationship Id="rId127" Type="http://schemas.openxmlformats.org/officeDocument/2006/relationships/image" Target="../media/image474.png"/><Relationship Id="rId10" Type="http://schemas.openxmlformats.org/officeDocument/2006/relationships/customXml" Target="../ink/ink4001.xml"/><Relationship Id="rId31" Type="http://schemas.openxmlformats.org/officeDocument/2006/relationships/image" Target="../media/image426.png"/><Relationship Id="rId52" Type="http://schemas.openxmlformats.org/officeDocument/2006/relationships/customXml" Target="../ink/ink4022.xml"/><Relationship Id="rId73" Type="http://schemas.openxmlformats.org/officeDocument/2006/relationships/image" Target="../media/image447.png"/><Relationship Id="rId94" Type="http://schemas.openxmlformats.org/officeDocument/2006/relationships/customXml" Target="../ink/ink4043.xml"/><Relationship Id="rId148" Type="http://schemas.openxmlformats.org/officeDocument/2006/relationships/customXml" Target="../ink/ink4070.xml"/><Relationship Id="rId169" Type="http://schemas.openxmlformats.org/officeDocument/2006/relationships/image" Target="../media/image495.png"/><Relationship Id="rId4" Type="http://schemas.openxmlformats.org/officeDocument/2006/relationships/customXml" Target="../ink/ink3998.xml"/><Relationship Id="rId180" Type="http://schemas.openxmlformats.org/officeDocument/2006/relationships/customXml" Target="../ink/ink4086.xml"/><Relationship Id="rId215" Type="http://schemas.openxmlformats.org/officeDocument/2006/relationships/image" Target="../media/image518.png"/><Relationship Id="rId236" Type="http://schemas.openxmlformats.org/officeDocument/2006/relationships/customXml" Target="../ink/ink4114.xml"/><Relationship Id="rId257" Type="http://schemas.openxmlformats.org/officeDocument/2006/relationships/image" Target="../media/image538.png"/><Relationship Id="rId42" Type="http://schemas.openxmlformats.org/officeDocument/2006/relationships/customXml" Target="../ink/ink4017.xml"/><Relationship Id="rId84" Type="http://schemas.openxmlformats.org/officeDocument/2006/relationships/customXml" Target="../ink/ink4038.xml"/><Relationship Id="rId138" Type="http://schemas.openxmlformats.org/officeDocument/2006/relationships/customXml" Target="../ink/ink4065.xml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.png"/><Relationship Id="rId21" Type="http://schemas.openxmlformats.org/officeDocument/2006/relationships/image" Target="../media/image421.png"/><Relationship Id="rId63" Type="http://schemas.openxmlformats.org/officeDocument/2006/relationships/image" Target="../media/image442.png"/><Relationship Id="rId159" Type="http://schemas.openxmlformats.org/officeDocument/2006/relationships/image" Target="../media/image490.png"/><Relationship Id="rId170" Type="http://schemas.openxmlformats.org/officeDocument/2006/relationships/customXml" Target="../ink/ink4212.xml"/><Relationship Id="rId226" Type="http://schemas.openxmlformats.org/officeDocument/2006/relationships/customXml" Target="../ink/ink4240.xml"/><Relationship Id="rId268" Type="http://schemas.openxmlformats.org/officeDocument/2006/relationships/customXml" Target="../ink/ink4261.xml"/><Relationship Id="rId32" Type="http://schemas.openxmlformats.org/officeDocument/2006/relationships/customXml" Target="../ink/ink4143.xml"/><Relationship Id="rId74" Type="http://schemas.openxmlformats.org/officeDocument/2006/relationships/customXml" Target="../ink/ink4164.xml"/><Relationship Id="rId128" Type="http://schemas.openxmlformats.org/officeDocument/2006/relationships/customXml" Target="../ink/ink4191.xml"/><Relationship Id="rId5" Type="http://schemas.openxmlformats.org/officeDocument/2006/relationships/image" Target="../media/image358.png"/><Relationship Id="rId181" Type="http://schemas.openxmlformats.org/officeDocument/2006/relationships/image" Target="../media/image501.png"/><Relationship Id="rId237" Type="http://schemas.openxmlformats.org/officeDocument/2006/relationships/image" Target="../media/image528.png"/><Relationship Id="rId279" Type="http://schemas.openxmlformats.org/officeDocument/2006/relationships/image" Target="../media/image549.png"/><Relationship Id="rId43" Type="http://schemas.openxmlformats.org/officeDocument/2006/relationships/image" Target="../media/image432.png"/><Relationship Id="rId139" Type="http://schemas.openxmlformats.org/officeDocument/2006/relationships/image" Target="../media/image480.png"/><Relationship Id="rId290" Type="http://schemas.openxmlformats.org/officeDocument/2006/relationships/customXml" Target="../ink/ink4272.xml"/><Relationship Id="rId85" Type="http://schemas.openxmlformats.org/officeDocument/2006/relationships/image" Target="../media/image453.png"/><Relationship Id="rId150" Type="http://schemas.openxmlformats.org/officeDocument/2006/relationships/customXml" Target="../ink/ink4202.xml"/><Relationship Id="rId192" Type="http://schemas.openxmlformats.org/officeDocument/2006/relationships/customXml" Target="../ink/ink4223.xml"/><Relationship Id="rId206" Type="http://schemas.openxmlformats.org/officeDocument/2006/relationships/customXml" Target="../ink/ink4230.xml"/><Relationship Id="rId248" Type="http://schemas.openxmlformats.org/officeDocument/2006/relationships/customXml" Target="../ink/ink4251.xml"/><Relationship Id="rId269" Type="http://schemas.openxmlformats.org/officeDocument/2006/relationships/image" Target="../media/image544.png"/><Relationship Id="rId12" Type="http://schemas.openxmlformats.org/officeDocument/2006/relationships/customXml" Target="../ink/ink4133.xml"/><Relationship Id="rId33" Type="http://schemas.openxmlformats.org/officeDocument/2006/relationships/image" Target="../media/image427.png"/><Relationship Id="rId108" Type="http://schemas.openxmlformats.org/officeDocument/2006/relationships/customXml" Target="../ink/ink4181.xml"/><Relationship Id="rId129" Type="http://schemas.openxmlformats.org/officeDocument/2006/relationships/image" Target="../media/image475.png"/><Relationship Id="rId280" Type="http://schemas.openxmlformats.org/officeDocument/2006/relationships/customXml" Target="../ink/ink4267.xml"/><Relationship Id="rId54" Type="http://schemas.openxmlformats.org/officeDocument/2006/relationships/customXml" Target="../ink/ink4154.xml"/><Relationship Id="rId75" Type="http://schemas.openxmlformats.org/officeDocument/2006/relationships/image" Target="../media/image448.png"/><Relationship Id="rId96" Type="http://schemas.openxmlformats.org/officeDocument/2006/relationships/customXml" Target="../ink/ink4175.xml"/><Relationship Id="rId140" Type="http://schemas.openxmlformats.org/officeDocument/2006/relationships/customXml" Target="../ink/ink4197.xml"/><Relationship Id="rId161" Type="http://schemas.openxmlformats.org/officeDocument/2006/relationships/image" Target="../media/image491.png"/><Relationship Id="rId182" Type="http://schemas.openxmlformats.org/officeDocument/2006/relationships/customXml" Target="../ink/ink4218.xml"/><Relationship Id="rId217" Type="http://schemas.openxmlformats.org/officeDocument/2006/relationships/image" Target="../media/image519.png"/><Relationship Id="rId6" Type="http://schemas.openxmlformats.org/officeDocument/2006/relationships/customXml" Target="../ink/ink4130.xml"/><Relationship Id="rId238" Type="http://schemas.openxmlformats.org/officeDocument/2006/relationships/customXml" Target="../ink/ink4246.xml"/><Relationship Id="rId259" Type="http://schemas.openxmlformats.org/officeDocument/2006/relationships/image" Target="../media/image539.png"/><Relationship Id="rId23" Type="http://schemas.openxmlformats.org/officeDocument/2006/relationships/image" Target="../media/image422.png"/><Relationship Id="rId119" Type="http://schemas.openxmlformats.org/officeDocument/2006/relationships/image" Target="../media/image470.png"/><Relationship Id="rId270" Type="http://schemas.openxmlformats.org/officeDocument/2006/relationships/customXml" Target="../ink/ink4262.xml"/><Relationship Id="rId291" Type="http://schemas.openxmlformats.org/officeDocument/2006/relationships/image" Target="../media/image554.png"/><Relationship Id="rId44" Type="http://schemas.openxmlformats.org/officeDocument/2006/relationships/customXml" Target="../ink/ink4149.xml"/><Relationship Id="rId65" Type="http://schemas.openxmlformats.org/officeDocument/2006/relationships/image" Target="../media/image443.png"/><Relationship Id="rId86" Type="http://schemas.openxmlformats.org/officeDocument/2006/relationships/customXml" Target="../ink/ink4170.xml"/><Relationship Id="rId130" Type="http://schemas.openxmlformats.org/officeDocument/2006/relationships/customXml" Target="../ink/ink4192.xml"/><Relationship Id="rId151" Type="http://schemas.openxmlformats.org/officeDocument/2006/relationships/image" Target="../media/image486.png"/><Relationship Id="rId172" Type="http://schemas.openxmlformats.org/officeDocument/2006/relationships/customXml" Target="../ink/ink4213.xml"/><Relationship Id="rId193" Type="http://schemas.openxmlformats.org/officeDocument/2006/relationships/image" Target="../media/image507.png"/><Relationship Id="rId207" Type="http://schemas.openxmlformats.org/officeDocument/2006/relationships/image" Target="../media/image514.png"/><Relationship Id="rId228" Type="http://schemas.openxmlformats.org/officeDocument/2006/relationships/customXml" Target="../ink/ink4241.xml"/><Relationship Id="rId249" Type="http://schemas.openxmlformats.org/officeDocument/2006/relationships/image" Target="../media/image534.png"/><Relationship Id="rId13" Type="http://schemas.openxmlformats.org/officeDocument/2006/relationships/image" Target="../media/image417.png"/><Relationship Id="rId109" Type="http://schemas.openxmlformats.org/officeDocument/2006/relationships/image" Target="../media/image465.png"/><Relationship Id="rId260" Type="http://schemas.openxmlformats.org/officeDocument/2006/relationships/customXml" Target="../ink/ink4257.xml"/><Relationship Id="rId281" Type="http://schemas.openxmlformats.org/officeDocument/2006/relationships/image" Target="../media/image550.png"/><Relationship Id="rId34" Type="http://schemas.openxmlformats.org/officeDocument/2006/relationships/customXml" Target="../ink/ink4144.xml"/><Relationship Id="rId55" Type="http://schemas.openxmlformats.org/officeDocument/2006/relationships/image" Target="../media/image438.png"/><Relationship Id="rId76" Type="http://schemas.openxmlformats.org/officeDocument/2006/relationships/customXml" Target="../ink/ink4165.xml"/><Relationship Id="rId97" Type="http://schemas.openxmlformats.org/officeDocument/2006/relationships/image" Target="../media/image459.png"/><Relationship Id="rId120" Type="http://schemas.openxmlformats.org/officeDocument/2006/relationships/customXml" Target="../ink/ink4187.xml"/><Relationship Id="rId141" Type="http://schemas.openxmlformats.org/officeDocument/2006/relationships/image" Target="../media/image481.png"/><Relationship Id="rId7" Type="http://schemas.openxmlformats.org/officeDocument/2006/relationships/image" Target="../media/image414.png"/><Relationship Id="rId162" Type="http://schemas.openxmlformats.org/officeDocument/2006/relationships/customXml" Target="../ink/ink4208.xml"/><Relationship Id="rId183" Type="http://schemas.openxmlformats.org/officeDocument/2006/relationships/image" Target="../media/image502.png"/><Relationship Id="rId218" Type="http://schemas.openxmlformats.org/officeDocument/2006/relationships/customXml" Target="../ink/ink4236.xml"/><Relationship Id="rId239" Type="http://schemas.openxmlformats.org/officeDocument/2006/relationships/image" Target="../media/image529.png"/><Relationship Id="rId250" Type="http://schemas.openxmlformats.org/officeDocument/2006/relationships/customXml" Target="../ink/ink4252.xml"/><Relationship Id="rId271" Type="http://schemas.openxmlformats.org/officeDocument/2006/relationships/image" Target="../media/image545.png"/><Relationship Id="rId24" Type="http://schemas.openxmlformats.org/officeDocument/2006/relationships/customXml" Target="../ink/ink4139.xml"/><Relationship Id="rId45" Type="http://schemas.openxmlformats.org/officeDocument/2006/relationships/image" Target="../media/image433.png"/><Relationship Id="rId66" Type="http://schemas.openxmlformats.org/officeDocument/2006/relationships/customXml" Target="../ink/ink4160.xml"/><Relationship Id="rId87" Type="http://schemas.openxmlformats.org/officeDocument/2006/relationships/image" Target="../media/image454.png"/><Relationship Id="rId110" Type="http://schemas.openxmlformats.org/officeDocument/2006/relationships/customXml" Target="../ink/ink4182.xml"/><Relationship Id="rId131" Type="http://schemas.openxmlformats.org/officeDocument/2006/relationships/image" Target="../media/image476.png"/><Relationship Id="rId152" Type="http://schemas.openxmlformats.org/officeDocument/2006/relationships/customXml" Target="../ink/ink4203.xml"/><Relationship Id="rId173" Type="http://schemas.openxmlformats.org/officeDocument/2006/relationships/image" Target="../media/image497.png"/><Relationship Id="rId194" Type="http://schemas.openxmlformats.org/officeDocument/2006/relationships/customXml" Target="../ink/ink4224.xml"/><Relationship Id="rId208" Type="http://schemas.openxmlformats.org/officeDocument/2006/relationships/customXml" Target="../ink/ink4231.xml"/><Relationship Id="rId229" Type="http://schemas.openxmlformats.org/officeDocument/2006/relationships/image" Target="../media/image525.png"/><Relationship Id="rId240" Type="http://schemas.openxmlformats.org/officeDocument/2006/relationships/customXml" Target="../ink/ink4247.xml"/><Relationship Id="rId261" Type="http://schemas.openxmlformats.org/officeDocument/2006/relationships/image" Target="../media/image540.png"/><Relationship Id="rId14" Type="http://schemas.openxmlformats.org/officeDocument/2006/relationships/customXml" Target="../ink/ink4134.xml"/><Relationship Id="rId35" Type="http://schemas.openxmlformats.org/officeDocument/2006/relationships/image" Target="../media/image428.png"/><Relationship Id="rId56" Type="http://schemas.openxmlformats.org/officeDocument/2006/relationships/customXml" Target="../ink/ink4155.xml"/><Relationship Id="rId77" Type="http://schemas.openxmlformats.org/officeDocument/2006/relationships/image" Target="../media/image449.png"/><Relationship Id="rId100" Type="http://schemas.openxmlformats.org/officeDocument/2006/relationships/customXml" Target="../ink/ink4177.xml"/><Relationship Id="rId282" Type="http://schemas.openxmlformats.org/officeDocument/2006/relationships/customXml" Target="../ink/ink4268.xml"/><Relationship Id="rId8" Type="http://schemas.openxmlformats.org/officeDocument/2006/relationships/customXml" Target="../ink/ink4131.xml"/><Relationship Id="rId98" Type="http://schemas.openxmlformats.org/officeDocument/2006/relationships/customXml" Target="../ink/ink4176.xml"/><Relationship Id="rId121" Type="http://schemas.openxmlformats.org/officeDocument/2006/relationships/image" Target="../media/image471.png"/><Relationship Id="rId142" Type="http://schemas.openxmlformats.org/officeDocument/2006/relationships/customXml" Target="../ink/ink4198.xml"/><Relationship Id="rId163" Type="http://schemas.openxmlformats.org/officeDocument/2006/relationships/image" Target="../media/image492.png"/><Relationship Id="rId184" Type="http://schemas.openxmlformats.org/officeDocument/2006/relationships/customXml" Target="../ink/ink4219.xml"/><Relationship Id="rId219" Type="http://schemas.openxmlformats.org/officeDocument/2006/relationships/image" Target="../media/image520.png"/><Relationship Id="rId230" Type="http://schemas.openxmlformats.org/officeDocument/2006/relationships/customXml" Target="../ink/ink4242.xml"/><Relationship Id="rId251" Type="http://schemas.openxmlformats.org/officeDocument/2006/relationships/image" Target="../media/image535.png"/><Relationship Id="rId25" Type="http://schemas.openxmlformats.org/officeDocument/2006/relationships/image" Target="../media/image423.png"/><Relationship Id="rId46" Type="http://schemas.openxmlformats.org/officeDocument/2006/relationships/customXml" Target="../ink/ink4150.xml"/><Relationship Id="rId67" Type="http://schemas.openxmlformats.org/officeDocument/2006/relationships/image" Target="../media/image444.png"/><Relationship Id="rId272" Type="http://schemas.openxmlformats.org/officeDocument/2006/relationships/customXml" Target="../ink/ink4263.xml"/><Relationship Id="rId88" Type="http://schemas.openxmlformats.org/officeDocument/2006/relationships/customXml" Target="../ink/ink4171.xml"/><Relationship Id="rId111" Type="http://schemas.openxmlformats.org/officeDocument/2006/relationships/image" Target="../media/image466.png"/><Relationship Id="rId132" Type="http://schemas.openxmlformats.org/officeDocument/2006/relationships/customXml" Target="../ink/ink4193.xml"/><Relationship Id="rId153" Type="http://schemas.openxmlformats.org/officeDocument/2006/relationships/image" Target="../media/image487.png"/><Relationship Id="rId174" Type="http://schemas.openxmlformats.org/officeDocument/2006/relationships/customXml" Target="../ink/ink4214.xml"/><Relationship Id="rId195" Type="http://schemas.openxmlformats.org/officeDocument/2006/relationships/image" Target="../media/image508.png"/><Relationship Id="rId209" Type="http://schemas.openxmlformats.org/officeDocument/2006/relationships/image" Target="../media/image515.png"/><Relationship Id="rId220" Type="http://schemas.openxmlformats.org/officeDocument/2006/relationships/customXml" Target="../ink/ink4237.xml"/><Relationship Id="rId241" Type="http://schemas.openxmlformats.org/officeDocument/2006/relationships/image" Target="../media/image530.png"/><Relationship Id="rId15" Type="http://schemas.openxmlformats.org/officeDocument/2006/relationships/image" Target="../media/image418.png"/><Relationship Id="rId36" Type="http://schemas.openxmlformats.org/officeDocument/2006/relationships/customXml" Target="../ink/ink4145.xml"/><Relationship Id="rId57" Type="http://schemas.openxmlformats.org/officeDocument/2006/relationships/image" Target="../media/image439.png"/><Relationship Id="rId262" Type="http://schemas.openxmlformats.org/officeDocument/2006/relationships/customXml" Target="../ink/ink4258.xml"/><Relationship Id="rId283" Type="http://schemas.openxmlformats.org/officeDocument/2006/relationships/image" Target="../media/image551.png"/><Relationship Id="rId78" Type="http://schemas.openxmlformats.org/officeDocument/2006/relationships/customXml" Target="../ink/ink4166.xml"/><Relationship Id="rId99" Type="http://schemas.openxmlformats.org/officeDocument/2006/relationships/image" Target="../media/image460.png"/><Relationship Id="rId101" Type="http://schemas.openxmlformats.org/officeDocument/2006/relationships/image" Target="../media/image461.png"/><Relationship Id="rId122" Type="http://schemas.openxmlformats.org/officeDocument/2006/relationships/customXml" Target="../ink/ink4188.xml"/><Relationship Id="rId143" Type="http://schemas.openxmlformats.org/officeDocument/2006/relationships/image" Target="../media/image482.png"/><Relationship Id="rId164" Type="http://schemas.openxmlformats.org/officeDocument/2006/relationships/customXml" Target="../ink/ink4209.xml"/><Relationship Id="rId185" Type="http://schemas.openxmlformats.org/officeDocument/2006/relationships/image" Target="../media/image503.png"/><Relationship Id="rId9" Type="http://schemas.openxmlformats.org/officeDocument/2006/relationships/image" Target="../media/image359.png"/><Relationship Id="rId210" Type="http://schemas.openxmlformats.org/officeDocument/2006/relationships/customXml" Target="../ink/ink4232.xml"/><Relationship Id="rId26" Type="http://schemas.openxmlformats.org/officeDocument/2006/relationships/customXml" Target="../ink/ink4140.xml"/><Relationship Id="rId231" Type="http://schemas.openxmlformats.org/officeDocument/2006/relationships/image" Target="../media/image526.png"/><Relationship Id="rId252" Type="http://schemas.openxmlformats.org/officeDocument/2006/relationships/customXml" Target="../ink/ink4253.xml"/><Relationship Id="rId273" Type="http://schemas.openxmlformats.org/officeDocument/2006/relationships/image" Target="../media/image546.png"/><Relationship Id="rId47" Type="http://schemas.openxmlformats.org/officeDocument/2006/relationships/image" Target="../media/image434.png"/><Relationship Id="rId68" Type="http://schemas.openxmlformats.org/officeDocument/2006/relationships/customXml" Target="../ink/ink4161.xml"/><Relationship Id="rId89" Type="http://schemas.openxmlformats.org/officeDocument/2006/relationships/image" Target="../media/image455.png"/><Relationship Id="rId112" Type="http://schemas.openxmlformats.org/officeDocument/2006/relationships/customXml" Target="../ink/ink4183.xml"/><Relationship Id="rId133" Type="http://schemas.openxmlformats.org/officeDocument/2006/relationships/image" Target="../media/image477.png"/><Relationship Id="rId154" Type="http://schemas.openxmlformats.org/officeDocument/2006/relationships/customXml" Target="../ink/ink4204.xml"/><Relationship Id="rId175" Type="http://schemas.openxmlformats.org/officeDocument/2006/relationships/image" Target="../media/image498.png"/><Relationship Id="rId196" Type="http://schemas.openxmlformats.org/officeDocument/2006/relationships/customXml" Target="../ink/ink4225.xml"/><Relationship Id="rId200" Type="http://schemas.openxmlformats.org/officeDocument/2006/relationships/customXml" Target="../ink/ink4227.xml"/><Relationship Id="rId16" Type="http://schemas.openxmlformats.org/officeDocument/2006/relationships/customXml" Target="../ink/ink4135.xml"/><Relationship Id="rId221" Type="http://schemas.openxmlformats.org/officeDocument/2006/relationships/image" Target="../media/image521.png"/><Relationship Id="rId242" Type="http://schemas.openxmlformats.org/officeDocument/2006/relationships/customXml" Target="../ink/ink4248.xml"/><Relationship Id="rId263" Type="http://schemas.openxmlformats.org/officeDocument/2006/relationships/image" Target="../media/image541.png"/><Relationship Id="rId284" Type="http://schemas.openxmlformats.org/officeDocument/2006/relationships/customXml" Target="../ink/ink4269.xml"/><Relationship Id="rId37" Type="http://schemas.openxmlformats.org/officeDocument/2006/relationships/image" Target="../media/image429.png"/><Relationship Id="rId58" Type="http://schemas.openxmlformats.org/officeDocument/2006/relationships/customXml" Target="../ink/ink4156.xml"/><Relationship Id="rId79" Type="http://schemas.openxmlformats.org/officeDocument/2006/relationships/image" Target="../media/image450.png"/><Relationship Id="rId102" Type="http://schemas.openxmlformats.org/officeDocument/2006/relationships/customXml" Target="../ink/ink4178.xml"/><Relationship Id="rId123" Type="http://schemas.openxmlformats.org/officeDocument/2006/relationships/image" Target="../media/image472.png"/><Relationship Id="rId144" Type="http://schemas.openxmlformats.org/officeDocument/2006/relationships/customXml" Target="../ink/ink4199.xml"/><Relationship Id="rId90" Type="http://schemas.openxmlformats.org/officeDocument/2006/relationships/customXml" Target="../ink/ink4172.xml"/><Relationship Id="rId165" Type="http://schemas.openxmlformats.org/officeDocument/2006/relationships/image" Target="../media/image493.png"/><Relationship Id="rId186" Type="http://schemas.openxmlformats.org/officeDocument/2006/relationships/customXml" Target="../ink/ink4220.xml"/><Relationship Id="rId211" Type="http://schemas.openxmlformats.org/officeDocument/2006/relationships/image" Target="../media/image516.png"/><Relationship Id="rId232" Type="http://schemas.openxmlformats.org/officeDocument/2006/relationships/customXml" Target="../ink/ink4243.xml"/><Relationship Id="rId253" Type="http://schemas.openxmlformats.org/officeDocument/2006/relationships/image" Target="../media/image536.png"/><Relationship Id="rId274" Type="http://schemas.openxmlformats.org/officeDocument/2006/relationships/customXml" Target="../ink/ink4264.xml"/><Relationship Id="rId27" Type="http://schemas.openxmlformats.org/officeDocument/2006/relationships/image" Target="../media/image424.png"/><Relationship Id="rId48" Type="http://schemas.openxmlformats.org/officeDocument/2006/relationships/customXml" Target="../ink/ink4151.xml"/><Relationship Id="rId69" Type="http://schemas.openxmlformats.org/officeDocument/2006/relationships/image" Target="../media/image445.png"/><Relationship Id="rId113" Type="http://schemas.openxmlformats.org/officeDocument/2006/relationships/image" Target="../media/image467.png"/><Relationship Id="rId134" Type="http://schemas.openxmlformats.org/officeDocument/2006/relationships/customXml" Target="../ink/ink4194.xml"/><Relationship Id="rId80" Type="http://schemas.openxmlformats.org/officeDocument/2006/relationships/customXml" Target="../ink/ink4167.xml"/><Relationship Id="rId155" Type="http://schemas.openxmlformats.org/officeDocument/2006/relationships/image" Target="../media/image488.png"/><Relationship Id="rId176" Type="http://schemas.openxmlformats.org/officeDocument/2006/relationships/customXml" Target="../ink/ink4215.xml"/><Relationship Id="rId197" Type="http://schemas.openxmlformats.org/officeDocument/2006/relationships/image" Target="../media/image509.png"/><Relationship Id="rId201" Type="http://schemas.openxmlformats.org/officeDocument/2006/relationships/image" Target="../media/image511.png"/><Relationship Id="rId222" Type="http://schemas.openxmlformats.org/officeDocument/2006/relationships/customXml" Target="../ink/ink4238.xml"/><Relationship Id="rId243" Type="http://schemas.openxmlformats.org/officeDocument/2006/relationships/image" Target="../media/image531.png"/><Relationship Id="rId264" Type="http://schemas.openxmlformats.org/officeDocument/2006/relationships/customXml" Target="../ink/ink4259.xml"/><Relationship Id="rId285" Type="http://schemas.openxmlformats.org/officeDocument/2006/relationships/image" Target="../media/image350.png"/><Relationship Id="rId17" Type="http://schemas.openxmlformats.org/officeDocument/2006/relationships/image" Target="../media/image419.png"/><Relationship Id="rId38" Type="http://schemas.openxmlformats.org/officeDocument/2006/relationships/customXml" Target="../ink/ink4146.xml"/><Relationship Id="rId59" Type="http://schemas.openxmlformats.org/officeDocument/2006/relationships/image" Target="../media/image440.png"/><Relationship Id="rId103" Type="http://schemas.openxmlformats.org/officeDocument/2006/relationships/image" Target="../media/image462.png"/><Relationship Id="rId124" Type="http://schemas.openxmlformats.org/officeDocument/2006/relationships/customXml" Target="../ink/ink4189.xml"/><Relationship Id="rId70" Type="http://schemas.openxmlformats.org/officeDocument/2006/relationships/customXml" Target="../ink/ink4162.xml"/><Relationship Id="rId91" Type="http://schemas.openxmlformats.org/officeDocument/2006/relationships/image" Target="../media/image456.png"/><Relationship Id="rId145" Type="http://schemas.openxmlformats.org/officeDocument/2006/relationships/image" Target="../media/image483.png"/><Relationship Id="rId166" Type="http://schemas.openxmlformats.org/officeDocument/2006/relationships/customXml" Target="../ink/ink4210.xml"/><Relationship Id="rId187" Type="http://schemas.openxmlformats.org/officeDocument/2006/relationships/image" Target="../media/image5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233.xml"/><Relationship Id="rId233" Type="http://schemas.openxmlformats.org/officeDocument/2006/relationships/image" Target="../media/image527.png"/><Relationship Id="rId254" Type="http://schemas.openxmlformats.org/officeDocument/2006/relationships/customXml" Target="../ink/ink4254.xml"/><Relationship Id="rId28" Type="http://schemas.openxmlformats.org/officeDocument/2006/relationships/customXml" Target="../ink/ink4141.xml"/><Relationship Id="rId49" Type="http://schemas.openxmlformats.org/officeDocument/2006/relationships/image" Target="../media/image435.png"/><Relationship Id="rId114" Type="http://schemas.openxmlformats.org/officeDocument/2006/relationships/customXml" Target="../ink/ink4184.xml"/><Relationship Id="rId275" Type="http://schemas.openxmlformats.org/officeDocument/2006/relationships/image" Target="../media/image547.png"/><Relationship Id="rId60" Type="http://schemas.openxmlformats.org/officeDocument/2006/relationships/customXml" Target="../ink/ink4157.xml"/><Relationship Id="rId81" Type="http://schemas.openxmlformats.org/officeDocument/2006/relationships/image" Target="../media/image451.png"/><Relationship Id="rId135" Type="http://schemas.openxmlformats.org/officeDocument/2006/relationships/image" Target="../media/image478.png"/><Relationship Id="rId156" Type="http://schemas.openxmlformats.org/officeDocument/2006/relationships/customXml" Target="../ink/ink4205.xml"/><Relationship Id="rId177" Type="http://schemas.openxmlformats.org/officeDocument/2006/relationships/image" Target="../media/image499.png"/><Relationship Id="rId198" Type="http://schemas.openxmlformats.org/officeDocument/2006/relationships/customXml" Target="../ink/ink4226.xml"/><Relationship Id="rId202" Type="http://schemas.openxmlformats.org/officeDocument/2006/relationships/customXml" Target="../ink/ink4228.xml"/><Relationship Id="rId223" Type="http://schemas.openxmlformats.org/officeDocument/2006/relationships/image" Target="../media/image522.png"/><Relationship Id="rId244" Type="http://schemas.openxmlformats.org/officeDocument/2006/relationships/customXml" Target="../ink/ink4249.xml"/><Relationship Id="rId18" Type="http://schemas.openxmlformats.org/officeDocument/2006/relationships/customXml" Target="../ink/ink4136.xml"/><Relationship Id="rId39" Type="http://schemas.openxmlformats.org/officeDocument/2006/relationships/image" Target="../media/image430.png"/><Relationship Id="rId265" Type="http://schemas.openxmlformats.org/officeDocument/2006/relationships/image" Target="../media/image542.png"/><Relationship Id="rId286" Type="http://schemas.openxmlformats.org/officeDocument/2006/relationships/customXml" Target="../ink/ink4270.xml"/><Relationship Id="rId50" Type="http://schemas.openxmlformats.org/officeDocument/2006/relationships/customXml" Target="../ink/ink4152.xml"/><Relationship Id="rId104" Type="http://schemas.openxmlformats.org/officeDocument/2006/relationships/customXml" Target="../ink/ink4179.xml"/><Relationship Id="rId125" Type="http://schemas.openxmlformats.org/officeDocument/2006/relationships/image" Target="../media/image473.png"/><Relationship Id="rId146" Type="http://schemas.openxmlformats.org/officeDocument/2006/relationships/customXml" Target="../ink/ink4200.xml"/><Relationship Id="rId167" Type="http://schemas.openxmlformats.org/officeDocument/2006/relationships/image" Target="../media/image494.png"/><Relationship Id="rId188" Type="http://schemas.openxmlformats.org/officeDocument/2006/relationships/customXml" Target="../ink/ink4221.xml"/><Relationship Id="rId71" Type="http://schemas.openxmlformats.org/officeDocument/2006/relationships/image" Target="../media/image446.png"/><Relationship Id="rId92" Type="http://schemas.openxmlformats.org/officeDocument/2006/relationships/customXml" Target="../ink/ink4173.xml"/><Relationship Id="rId213" Type="http://schemas.openxmlformats.org/officeDocument/2006/relationships/image" Target="../media/image517.png"/><Relationship Id="rId234" Type="http://schemas.openxmlformats.org/officeDocument/2006/relationships/customXml" Target="../ink/ink4244.xml"/><Relationship Id="rId2" Type="http://schemas.openxmlformats.org/officeDocument/2006/relationships/customXml" Target="../ink/ink4128.xml"/><Relationship Id="rId29" Type="http://schemas.openxmlformats.org/officeDocument/2006/relationships/image" Target="../media/image425.png"/><Relationship Id="rId255" Type="http://schemas.openxmlformats.org/officeDocument/2006/relationships/image" Target="../media/image537.png"/><Relationship Id="rId276" Type="http://schemas.openxmlformats.org/officeDocument/2006/relationships/customXml" Target="../ink/ink4265.xml"/><Relationship Id="rId40" Type="http://schemas.openxmlformats.org/officeDocument/2006/relationships/customXml" Target="../ink/ink4147.xml"/><Relationship Id="rId115" Type="http://schemas.openxmlformats.org/officeDocument/2006/relationships/image" Target="../media/image468.png"/><Relationship Id="rId136" Type="http://schemas.openxmlformats.org/officeDocument/2006/relationships/customXml" Target="../ink/ink4195.xml"/><Relationship Id="rId157" Type="http://schemas.openxmlformats.org/officeDocument/2006/relationships/image" Target="../media/image489.png"/><Relationship Id="rId178" Type="http://schemas.openxmlformats.org/officeDocument/2006/relationships/customXml" Target="../ink/ink4216.xml"/><Relationship Id="rId61" Type="http://schemas.openxmlformats.org/officeDocument/2006/relationships/image" Target="../media/image441.png"/><Relationship Id="rId82" Type="http://schemas.openxmlformats.org/officeDocument/2006/relationships/customXml" Target="../ink/ink4168.xml"/><Relationship Id="rId199" Type="http://schemas.openxmlformats.org/officeDocument/2006/relationships/image" Target="../media/image510.png"/><Relationship Id="rId203" Type="http://schemas.openxmlformats.org/officeDocument/2006/relationships/image" Target="../media/image512.png"/><Relationship Id="rId19" Type="http://schemas.openxmlformats.org/officeDocument/2006/relationships/image" Target="../media/image420.png"/><Relationship Id="rId224" Type="http://schemas.openxmlformats.org/officeDocument/2006/relationships/customXml" Target="../ink/ink4239.xml"/><Relationship Id="rId245" Type="http://schemas.openxmlformats.org/officeDocument/2006/relationships/image" Target="../media/image532.png"/><Relationship Id="rId266" Type="http://schemas.openxmlformats.org/officeDocument/2006/relationships/customXml" Target="../ink/ink4260.xml"/><Relationship Id="rId287" Type="http://schemas.openxmlformats.org/officeDocument/2006/relationships/image" Target="../media/image552.png"/><Relationship Id="rId30" Type="http://schemas.openxmlformats.org/officeDocument/2006/relationships/customXml" Target="../ink/ink4142.xml"/><Relationship Id="rId105" Type="http://schemas.openxmlformats.org/officeDocument/2006/relationships/image" Target="../media/image463.png"/><Relationship Id="rId126" Type="http://schemas.openxmlformats.org/officeDocument/2006/relationships/customXml" Target="../ink/ink4190.xml"/><Relationship Id="rId147" Type="http://schemas.openxmlformats.org/officeDocument/2006/relationships/image" Target="../media/image484.png"/><Relationship Id="rId168" Type="http://schemas.openxmlformats.org/officeDocument/2006/relationships/customXml" Target="../ink/ink4211.xml"/><Relationship Id="rId51" Type="http://schemas.openxmlformats.org/officeDocument/2006/relationships/image" Target="../media/image436.png"/><Relationship Id="rId72" Type="http://schemas.openxmlformats.org/officeDocument/2006/relationships/customXml" Target="../ink/ink4163.xml"/><Relationship Id="rId93" Type="http://schemas.openxmlformats.org/officeDocument/2006/relationships/image" Target="../media/image457.png"/><Relationship Id="rId189" Type="http://schemas.openxmlformats.org/officeDocument/2006/relationships/image" Target="../media/image505.png"/><Relationship Id="rId3" Type="http://schemas.openxmlformats.org/officeDocument/2006/relationships/image" Target="../media/image355.png"/><Relationship Id="rId214" Type="http://schemas.openxmlformats.org/officeDocument/2006/relationships/customXml" Target="../ink/ink4234.xml"/><Relationship Id="rId235" Type="http://schemas.openxmlformats.org/officeDocument/2006/relationships/image" Target="../media/image30.png"/><Relationship Id="rId256" Type="http://schemas.openxmlformats.org/officeDocument/2006/relationships/customXml" Target="../ink/ink4255.xml"/><Relationship Id="rId277" Type="http://schemas.openxmlformats.org/officeDocument/2006/relationships/image" Target="../media/image548.png"/><Relationship Id="rId116" Type="http://schemas.openxmlformats.org/officeDocument/2006/relationships/customXml" Target="../ink/ink4185.xml"/><Relationship Id="rId137" Type="http://schemas.openxmlformats.org/officeDocument/2006/relationships/image" Target="../media/image479.png"/><Relationship Id="rId158" Type="http://schemas.openxmlformats.org/officeDocument/2006/relationships/customXml" Target="../ink/ink4206.xml"/><Relationship Id="rId20" Type="http://schemas.openxmlformats.org/officeDocument/2006/relationships/customXml" Target="../ink/ink4137.xml"/><Relationship Id="rId41" Type="http://schemas.openxmlformats.org/officeDocument/2006/relationships/image" Target="../media/image431.png"/><Relationship Id="rId62" Type="http://schemas.openxmlformats.org/officeDocument/2006/relationships/customXml" Target="../ink/ink4158.xml"/><Relationship Id="rId83" Type="http://schemas.openxmlformats.org/officeDocument/2006/relationships/image" Target="../media/image452.png"/><Relationship Id="rId179" Type="http://schemas.openxmlformats.org/officeDocument/2006/relationships/image" Target="../media/image500.png"/><Relationship Id="rId190" Type="http://schemas.openxmlformats.org/officeDocument/2006/relationships/customXml" Target="../ink/ink4222.xml"/><Relationship Id="rId204" Type="http://schemas.openxmlformats.org/officeDocument/2006/relationships/customXml" Target="../ink/ink4229.xml"/><Relationship Id="rId225" Type="http://schemas.openxmlformats.org/officeDocument/2006/relationships/image" Target="../media/image523.png"/><Relationship Id="rId246" Type="http://schemas.openxmlformats.org/officeDocument/2006/relationships/customXml" Target="../ink/ink4250.xml"/><Relationship Id="rId267" Type="http://schemas.openxmlformats.org/officeDocument/2006/relationships/image" Target="../media/image543.png"/><Relationship Id="rId288" Type="http://schemas.openxmlformats.org/officeDocument/2006/relationships/customXml" Target="../ink/ink4271.xml"/><Relationship Id="rId106" Type="http://schemas.openxmlformats.org/officeDocument/2006/relationships/customXml" Target="../ink/ink4180.xml"/><Relationship Id="rId127" Type="http://schemas.openxmlformats.org/officeDocument/2006/relationships/image" Target="../media/image474.png"/><Relationship Id="rId10" Type="http://schemas.openxmlformats.org/officeDocument/2006/relationships/customXml" Target="../ink/ink4132.xml"/><Relationship Id="rId31" Type="http://schemas.openxmlformats.org/officeDocument/2006/relationships/image" Target="../media/image426.png"/><Relationship Id="rId52" Type="http://schemas.openxmlformats.org/officeDocument/2006/relationships/customXml" Target="../ink/ink4153.xml"/><Relationship Id="rId73" Type="http://schemas.openxmlformats.org/officeDocument/2006/relationships/image" Target="../media/image447.png"/><Relationship Id="rId94" Type="http://schemas.openxmlformats.org/officeDocument/2006/relationships/customXml" Target="../ink/ink4174.xml"/><Relationship Id="rId148" Type="http://schemas.openxmlformats.org/officeDocument/2006/relationships/customXml" Target="../ink/ink4201.xml"/><Relationship Id="rId169" Type="http://schemas.openxmlformats.org/officeDocument/2006/relationships/image" Target="../media/image495.png"/><Relationship Id="rId4" Type="http://schemas.openxmlformats.org/officeDocument/2006/relationships/customXml" Target="../ink/ink4129.xml"/><Relationship Id="rId180" Type="http://schemas.openxmlformats.org/officeDocument/2006/relationships/customXml" Target="../ink/ink4217.xml"/><Relationship Id="rId215" Type="http://schemas.openxmlformats.org/officeDocument/2006/relationships/image" Target="../media/image518.png"/><Relationship Id="rId236" Type="http://schemas.openxmlformats.org/officeDocument/2006/relationships/customXml" Target="../ink/ink4245.xml"/><Relationship Id="rId257" Type="http://schemas.openxmlformats.org/officeDocument/2006/relationships/image" Target="../media/image538.png"/><Relationship Id="rId278" Type="http://schemas.openxmlformats.org/officeDocument/2006/relationships/customXml" Target="../ink/ink4266.xml"/><Relationship Id="rId42" Type="http://schemas.openxmlformats.org/officeDocument/2006/relationships/customXml" Target="../ink/ink4148.xml"/><Relationship Id="rId84" Type="http://schemas.openxmlformats.org/officeDocument/2006/relationships/customXml" Target="../ink/ink4169.xml"/><Relationship Id="rId138" Type="http://schemas.openxmlformats.org/officeDocument/2006/relationships/customXml" Target="../ink/ink4196.xml"/><Relationship Id="rId191" Type="http://schemas.openxmlformats.org/officeDocument/2006/relationships/image" Target="../media/image506.png"/><Relationship Id="rId205" Type="http://schemas.openxmlformats.org/officeDocument/2006/relationships/image" Target="../media/image513.png"/><Relationship Id="rId247" Type="http://schemas.openxmlformats.org/officeDocument/2006/relationships/image" Target="../media/image533.png"/><Relationship Id="rId107" Type="http://schemas.openxmlformats.org/officeDocument/2006/relationships/image" Target="../media/image464.png"/><Relationship Id="rId289" Type="http://schemas.openxmlformats.org/officeDocument/2006/relationships/image" Target="../media/image553.png"/><Relationship Id="rId11" Type="http://schemas.openxmlformats.org/officeDocument/2006/relationships/image" Target="../media/image360.png"/><Relationship Id="rId53" Type="http://schemas.openxmlformats.org/officeDocument/2006/relationships/image" Target="../media/image437.png"/><Relationship Id="rId149" Type="http://schemas.openxmlformats.org/officeDocument/2006/relationships/image" Target="../media/image485.png"/><Relationship Id="rId95" Type="http://schemas.openxmlformats.org/officeDocument/2006/relationships/image" Target="../media/image458.png"/><Relationship Id="rId160" Type="http://schemas.openxmlformats.org/officeDocument/2006/relationships/customXml" Target="../ink/ink4207.xml"/><Relationship Id="rId216" Type="http://schemas.openxmlformats.org/officeDocument/2006/relationships/customXml" Target="../ink/ink4235.xml"/><Relationship Id="rId258" Type="http://schemas.openxmlformats.org/officeDocument/2006/relationships/customXml" Target="../ink/ink4256.xml"/><Relationship Id="rId22" Type="http://schemas.openxmlformats.org/officeDocument/2006/relationships/customXml" Target="../ink/ink4138.xml"/><Relationship Id="rId64" Type="http://schemas.openxmlformats.org/officeDocument/2006/relationships/customXml" Target="../ink/ink4159.xml"/><Relationship Id="rId118" Type="http://schemas.openxmlformats.org/officeDocument/2006/relationships/customXml" Target="../ink/ink4186.xml"/><Relationship Id="rId171" Type="http://schemas.openxmlformats.org/officeDocument/2006/relationships/image" Target="../media/image496.png"/><Relationship Id="rId227" Type="http://schemas.openxmlformats.org/officeDocument/2006/relationships/image" Target="../media/image524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.png"/><Relationship Id="rId299" Type="http://schemas.openxmlformats.org/officeDocument/2006/relationships/image" Target="../media/image558.png"/><Relationship Id="rId21" Type="http://schemas.openxmlformats.org/officeDocument/2006/relationships/image" Target="../media/image421.png"/><Relationship Id="rId63" Type="http://schemas.openxmlformats.org/officeDocument/2006/relationships/image" Target="../media/image442.png"/><Relationship Id="rId159" Type="http://schemas.openxmlformats.org/officeDocument/2006/relationships/image" Target="../media/image490.png"/><Relationship Id="rId170" Type="http://schemas.openxmlformats.org/officeDocument/2006/relationships/customXml" Target="../ink/ink4357.xml"/><Relationship Id="rId226" Type="http://schemas.openxmlformats.org/officeDocument/2006/relationships/customXml" Target="../ink/ink4385.xml"/><Relationship Id="rId268" Type="http://schemas.openxmlformats.org/officeDocument/2006/relationships/customXml" Target="../ink/ink4406.xml"/><Relationship Id="rId32" Type="http://schemas.openxmlformats.org/officeDocument/2006/relationships/customXml" Target="../ink/ink4288.xml"/><Relationship Id="rId74" Type="http://schemas.openxmlformats.org/officeDocument/2006/relationships/customXml" Target="../ink/ink4309.xml"/><Relationship Id="rId128" Type="http://schemas.openxmlformats.org/officeDocument/2006/relationships/customXml" Target="../ink/ink4336.xml"/><Relationship Id="rId5" Type="http://schemas.openxmlformats.org/officeDocument/2006/relationships/image" Target="../media/image358.png"/><Relationship Id="rId181" Type="http://schemas.openxmlformats.org/officeDocument/2006/relationships/image" Target="../media/image501.png"/><Relationship Id="rId237" Type="http://schemas.openxmlformats.org/officeDocument/2006/relationships/image" Target="../media/image528.png"/><Relationship Id="rId279" Type="http://schemas.openxmlformats.org/officeDocument/2006/relationships/image" Target="../media/image549.png"/><Relationship Id="rId43" Type="http://schemas.openxmlformats.org/officeDocument/2006/relationships/image" Target="../media/image432.png"/><Relationship Id="rId139" Type="http://schemas.openxmlformats.org/officeDocument/2006/relationships/image" Target="../media/image480.png"/><Relationship Id="rId290" Type="http://schemas.openxmlformats.org/officeDocument/2006/relationships/customXml" Target="../ink/ink4417.xml"/><Relationship Id="rId85" Type="http://schemas.openxmlformats.org/officeDocument/2006/relationships/image" Target="../media/image453.png"/><Relationship Id="rId150" Type="http://schemas.openxmlformats.org/officeDocument/2006/relationships/customXml" Target="../ink/ink4347.xml"/><Relationship Id="rId192" Type="http://schemas.openxmlformats.org/officeDocument/2006/relationships/customXml" Target="../ink/ink4368.xml"/><Relationship Id="rId206" Type="http://schemas.openxmlformats.org/officeDocument/2006/relationships/customXml" Target="../ink/ink4375.xml"/><Relationship Id="rId248" Type="http://schemas.openxmlformats.org/officeDocument/2006/relationships/customXml" Target="../ink/ink4396.xml"/><Relationship Id="rId12" Type="http://schemas.openxmlformats.org/officeDocument/2006/relationships/customXml" Target="../ink/ink4278.xml"/><Relationship Id="rId108" Type="http://schemas.openxmlformats.org/officeDocument/2006/relationships/customXml" Target="../ink/ink4326.xml"/><Relationship Id="rId54" Type="http://schemas.openxmlformats.org/officeDocument/2006/relationships/customXml" Target="../ink/ink4299.xml"/><Relationship Id="rId75" Type="http://schemas.openxmlformats.org/officeDocument/2006/relationships/image" Target="../media/image448.png"/><Relationship Id="rId96" Type="http://schemas.openxmlformats.org/officeDocument/2006/relationships/customXml" Target="../ink/ink4320.xml"/><Relationship Id="rId140" Type="http://schemas.openxmlformats.org/officeDocument/2006/relationships/customXml" Target="../ink/ink4342.xml"/><Relationship Id="rId161" Type="http://schemas.openxmlformats.org/officeDocument/2006/relationships/image" Target="../media/image491.png"/><Relationship Id="rId182" Type="http://schemas.openxmlformats.org/officeDocument/2006/relationships/customXml" Target="../ink/ink4363.xml"/><Relationship Id="rId217" Type="http://schemas.openxmlformats.org/officeDocument/2006/relationships/image" Target="../media/image519.png"/><Relationship Id="rId6" Type="http://schemas.openxmlformats.org/officeDocument/2006/relationships/customXml" Target="../ink/ink4275.xml"/><Relationship Id="rId238" Type="http://schemas.openxmlformats.org/officeDocument/2006/relationships/customXml" Target="../ink/ink4391.xml"/><Relationship Id="rId259" Type="http://schemas.openxmlformats.org/officeDocument/2006/relationships/image" Target="../media/image539.png"/><Relationship Id="rId23" Type="http://schemas.openxmlformats.org/officeDocument/2006/relationships/image" Target="../media/image422.png"/><Relationship Id="rId119" Type="http://schemas.openxmlformats.org/officeDocument/2006/relationships/image" Target="../media/image470.png"/><Relationship Id="rId270" Type="http://schemas.openxmlformats.org/officeDocument/2006/relationships/customXml" Target="../ink/ink4407.xml"/><Relationship Id="rId291" Type="http://schemas.openxmlformats.org/officeDocument/2006/relationships/image" Target="../media/image554.png"/><Relationship Id="rId44" Type="http://schemas.openxmlformats.org/officeDocument/2006/relationships/customXml" Target="../ink/ink4294.xml"/><Relationship Id="rId65" Type="http://schemas.openxmlformats.org/officeDocument/2006/relationships/image" Target="../media/image443.png"/><Relationship Id="rId86" Type="http://schemas.openxmlformats.org/officeDocument/2006/relationships/customXml" Target="../ink/ink4315.xml"/><Relationship Id="rId130" Type="http://schemas.openxmlformats.org/officeDocument/2006/relationships/customXml" Target="../ink/ink4337.xml"/><Relationship Id="rId151" Type="http://schemas.openxmlformats.org/officeDocument/2006/relationships/image" Target="../media/image486.png"/><Relationship Id="rId172" Type="http://schemas.openxmlformats.org/officeDocument/2006/relationships/customXml" Target="../ink/ink4358.xml"/><Relationship Id="rId193" Type="http://schemas.openxmlformats.org/officeDocument/2006/relationships/image" Target="../media/image507.png"/><Relationship Id="rId207" Type="http://schemas.openxmlformats.org/officeDocument/2006/relationships/image" Target="../media/image514.png"/><Relationship Id="rId228" Type="http://schemas.openxmlformats.org/officeDocument/2006/relationships/customXml" Target="../ink/ink4386.xml"/><Relationship Id="rId249" Type="http://schemas.openxmlformats.org/officeDocument/2006/relationships/image" Target="../media/image534.png"/><Relationship Id="rId13" Type="http://schemas.openxmlformats.org/officeDocument/2006/relationships/image" Target="../media/image417.png"/><Relationship Id="rId109" Type="http://schemas.openxmlformats.org/officeDocument/2006/relationships/image" Target="../media/image465.png"/><Relationship Id="rId260" Type="http://schemas.openxmlformats.org/officeDocument/2006/relationships/customXml" Target="../ink/ink4402.xml"/><Relationship Id="rId281" Type="http://schemas.openxmlformats.org/officeDocument/2006/relationships/image" Target="../media/image550.png"/><Relationship Id="rId34" Type="http://schemas.openxmlformats.org/officeDocument/2006/relationships/customXml" Target="../ink/ink4289.xml"/><Relationship Id="rId55" Type="http://schemas.openxmlformats.org/officeDocument/2006/relationships/image" Target="../media/image438.png"/><Relationship Id="rId76" Type="http://schemas.openxmlformats.org/officeDocument/2006/relationships/customXml" Target="../ink/ink4310.xml"/><Relationship Id="rId97" Type="http://schemas.openxmlformats.org/officeDocument/2006/relationships/image" Target="../media/image459.png"/><Relationship Id="rId120" Type="http://schemas.openxmlformats.org/officeDocument/2006/relationships/customXml" Target="../ink/ink4332.xml"/><Relationship Id="rId141" Type="http://schemas.openxmlformats.org/officeDocument/2006/relationships/image" Target="../media/image481.png"/><Relationship Id="rId7" Type="http://schemas.openxmlformats.org/officeDocument/2006/relationships/image" Target="../media/image414.png"/><Relationship Id="rId162" Type="http://schemas.openxmlformats.org/officeDocument/2006/relationships/customXml" Target="../ink/ink4353.xml"/><Relationship Id="rId183" Type="http://schemas.openxmlformats.org/officeDocument/2006/relationships/image" Target="../media/image502.png"/><Relationship Id="rId218" Type="http://schemas.openxmlformats.org/officeDocument/2006/relationships/customXml" Target="../ink/ink4381.xml"/><Relationship Id="rId239" Type="http://schemas.openxmlformats.org/officeDocument/2006/relationships/image" Target="../media/image529.png"/><Relationship Id="rId250" Type="http://schemas.openxmlformats.org/officeDocument/2006/relationships/customXml" Target="../ink/ink4397.xml"/><Relationship Id="rId271" Type="http://schemas.openxmlformats.org/officeDocument/2006/relationships/image" Target="../media/image545.png"/><Relationship Id="rId292" Type="http://schemas.openxmlformats.org/officeDocument/2006/relationships/customXml" Target="../ink/ink4418.xml"/><Relationship Id="rId24" Type="http://schemas.openxmlformats.org/officeDocument/2006/relationships/customXml" Target="../ink/ink4284.xml"/><Relationship Id="rId45" Type="http://schemas.openxmlformats.org/officeDocument/2006/relationships/image" Target="../media/image433.png"/><Relationship Id="rId66" Type="http://schemas.openxmlformats.org/officeDocument/2006/relationships/customXml" Target="../ink/ink4305.xml"/><Relationship Id="rId87" Type="http://schemas.openxmlformats.org/officeDocument/2006/relationships/image" Target="../media/image454.png"/><Relationship Id="rId110" Type="http://schemas.openxmlformats.org/officeDocument/2006/relationships/customXml" Target="../ink/ink4327.xml"/><Relationship Id="rId131" Type="http://schemas.openxmlformats.org/officeDocument/2006/relationships/image" Target="../media/image476.png"/><Relationship Id="rId152" Type="http://schemas.openxmlformats.org/officeDocument/2006/relationships/customXml" Target="../ink/ink4348.xml"/><Relationship Id="rId173" Type="http://schemas.openxmlformats.org/officeDocument/2006/relationships/image" Target="../media/image497.png"/><Relationship Id="rId194" Type="http://schemas.openxmlformats.org/officeDocument/2006/relationships/customXml" Target="../ink/ink4369.xml"/><Relationship Id="rId208" Type="http://schemas.openxmlformats.org/officeDocument/2006/relationships/customXml" Target="../ink/ink4376.xml"/><Relationship Id="rId229" Type="http://schemas.openxmlformats.org/officeDocument/2006/relationships/image" Target="../media/image525.png"/><Relationship Id="rId240" Type="http://schemas.openxmlformats.org/officeDocument/2006/relationships/customXml" Target="../ink/ink4392.xml"/><Relationship Id="rId261" Type="http://schemas.openxmlformats.org/officeDocument/2006/relationships/image" Target="../media/image540.png"/><Relationship Id="rId14" Type="http://schemas.openxmlformats.org/officeDocument/2006/relationships/customXml" Target="../ink/ink4279.xml"/><Relationship Id="rId35" Type="http://schemas.openxmlformats.org/officeDocument/2006/relationships/image" Target="../media/image428.png"/><Relationship Id="rId56" Type="http://schemas.openxmlformats.org/officeDocument/2006/relationships/customXml" Target="../ink/ink4300.xml"/><Relationship Id="rId77" Type="http://schemas.openxmlformats.org/officeDocument/2006/relationships/image" Target="../media/image449.png"/><Relationship Id="rId100" Type="http://schemas.openxmlformats.org/officeDocument/2006/relationships/customXml" Target="../ink/ink4322.xml"/><Relationship Id="rId282" Type="http://schemas.openxmlformats.org/officeDocument/2006/relationships/customXml" Target="../ink/ink4413.xml"/><Relationship Id="rId8" Type="http://schemas.openxmlformats.org/officeDocument/2006/relationships/customXml" Target="../ink/ink4276.xml"/><Relationship Id="rId98" Type="http://schemas.openxmlformats.org/officeDocument/2006/relationships/customXml" Target="../ink/ink4321.xml"/><Relationship Id="rId121" Type="http://schemas.openxmlformats.org/officeDocument/2006/relationships/image" Target="../media/image471.png"/><Relationship Id="rId142" Type="http://schemas.openxmlformats.org/officeDocument/2006/relationships/customXml" Target="../ink/ink4343.xml"/><Relationship Id="rId163" Type="http://schemas.openxmlformats.org/officeDocument/2006/relationships/image" Target="../media/image492.png"/><Relationship Id="rId184" Type="http://schemas.openxmlformats.org/officeDocument/2006/relationships/customXml" Target="../ink/ink4364.xml"/><Relationship Id="rId219" Type="http://schemas.openxmlformats.org/officeDocument/2006/relationships/image" Target="../media/image520.png"/><Relationship Id="rId230" Type="http://schemas.openxmlformats.org/officeDocument/2006/relationships/customXml" Target="../ink/ink4387.xml"/><Relationship Id="rId251" Type="http://schemas.openxmlformats.org/officeDocument/2006/relationships/image" Target="../media/image535.png"/><Relationship Id="rId25" Type="http://schemas.openxmlformats.org/officeDocument/2006/relationships/image" Target="../media/image423.png"/><Relationship Id="rId46" Type="http://schemas.openxmlformats.org/officeDocument/2006/relationships/customXml" Target="../ink/ink4295.xml"/><Relationship Id="rId67" Type="http://schemas.openxmlformats.org/officeDocument/2006/relationships/image" Target="../media/image444.png"/><Relationship Id="rId272" Type="http://schemas.openxmlformats.org/officeDocument/2006/relationships/customXml" Target="../ink/ink4408.xml"/><Relationship Id="rId293" Type="http://schemas.openxmlformats.org/officeDocument/2006/relationships/image" Target="../media/image555.png"/><Relationship Id="rId88" Type="http://schemas.openxmlformats.org/officeDocument/2006/relationships/customXml" Target="../ink/ink4316.xml"/><Relationship Id="rId111" Type="http://schemas.openxmlformats.org/officeDocument/2006/relationships/image" Target="../media/image466.png"/><Relationship Id="rId132" Type="http://schemas.openxmlformats.org/officeDocument/2006/relationships/customXml" Target="../ink/ink4338.xml"/><Relationship Id="rId153" Type="http://schemas.openxmlformats.org/officeDocument/2006/relationships/image" Target="../media/image487.png"/><Relationship Id="rId174" Type="http://schemas.openxmlformats.org/officeDocument/2006/relationships/customXml" Target="../ink/ink4359.xml"/><Relationship Id="rId195" Type="http://schemas.openxmlformats.org/officeDocument/2006/relationships/image" Target="../media/image508.png"/><Relationship Id="rId209" Type="http://schemas.openxmlformats.org/officeDocument/2006/relationships/image" Target="../media/image515.png"/><Relationship Id="rId220" Type="http://schemas.openxmlformats.org/officeDocument/2006/relationships/customXml" Target="../ink/ink4382.xml"/><Relationship Id="rId241" Type="http://schemas.openxmlformats.org/officeDocument/2006/relationships/image" Target="../media/image530.png"/><Relationship Id="rId15" Type="http://schemas.openxmlformats.org/officeDocument/2006/relationships/image" Target="../media/image418.png"/><Relationship Id="rId36" Type="http://schemas.openxmlformats.org/officeDocument/2006/relationships/customXml" Target="../ink/ink4290.xml"/><Relationship Id="rId57" Type="http://schemas.openxmlformats.org/officeDocument/2006/relationships/image" Target="../media/image439.png"/><Relationship Id="rId262" Type="http://schemas.openxmlformats.org/officeDocument/2006/relationships/customXml" Target="../ink/ink4403.xml"/><Relationship Id="rId283" Type="http://schemas.openxmlformats.org/officeDocument/2006/relationships/image" Target="../media/image551.png"/><Relationship Id="rId78" Type="http://schemas.openxmlformats.org/officeDocument/2006/relationships/customXml" Target="../ink/ink4311.xml"/><Relationship Id="rId99" Type="http://schemas.openxmlformats.org/officeDocument/2006/relationships/image" Target="../media/image460.png"/><Relationship Id="rId101" Type="http://schemas.openxmlformats.org/officeDocument/2006/relationships/image" Target="../media/image461.png"/><Relationship Id="rId122" Type="http://schemas.openxmlformats.org/officeDocument/2006/relationships/customXml" Target="../ink/ink4333.xml"/><Relationship Id="rId143" Type="http://schemas.openxmlformats.org/officeDocument/2006/relationships/image" Target="../media/image482.png"/><Relationship Id="rId164" Type="http://schemas.openxmlformats.org/officeDocument/2006/relationships/customXml" Target="../ink/ink4354.xml"/><Relationship Id="rId185" Type="http://schemas.openxmlformats.org/officeDocument/2006/relationships/image" Target="../media/image503.png"/><Relationship Id="rId9" Type="http://schemas.openxmlformats.org/officeDocument/2006/relationships/image" Target="../media/image359.png"/><Relationship Id="rId210" Type="http://schemas.openxmlformats.org/officeDocument/2006/relationships/customXml" Target="../ink/ink4377.xml"/><Relationship Id="rId26" Type="http://schemas.openxmlformats.org/officeDocument/2006/relationships/customXml" Target="../ink/ink4285.xml"/><Relationship Id="rId231" Type="http://schemas.openxmlformats.org/officeDocument/2006/relationships/image" Target="../media/image526.png"/><Relationship Id="rId252" Type="http://schemas.openxmlformats.org/officeDocument/2006/relationships/customXml" Target="../ink/ink4398.xml"/><Relationship Id="rId273" Type="http://schemas.openxmlformats.org/officeDocument/2006/relationships/image" Target="../media/image546.png"/><Relationship Id="rId294" Type="http://schemas.openxmlformats.org/officeDocument/2006/relationships/customXml" Target="../ink/ink4419.xml"/><Relationship Id="rId47" Type="http://schemas.openxmlformats.org/officeDocument/2006/relationships/image" Target="../media/image434.png"/><Relationship Id="rId68" Type="http://schemas.openxmlformats.org/officeDocument/2006/relationships/customXml" Target="../ink/ink4306.xml"/><Relationship Id="rId89" Type="http://schemas.openxmlformats.org/officeDocument/2006/relationships/image" Target="../media/image455.png"/><Relationship Id="rId112" Type="http://schemas.openxmlformats.org/officeDocument/2006/relationships/customXml" Target="../ink/ink4328.xml"/><Relationship Id="rId133" Type="http://schemas.openxmlformats.org/officeDocument/2006/relationships/image" Target="../media/image477.png"/><Relationship Id="rId154" Type="http://schemas.openxmlformats.org/officeDocument/2006/relationships/customXml" Target="../ink/ink4349.xml"/><Relationship Id="rId175" Type="http://schemas.openxmlformats.org/officeDocument/2006/relationships/image" Target="../media/image498.png"/><Relationship Id="rId196" Type="http://schemas.openxmlformats.org/officeDocument/2006/relationships/customXml" Target="../ink/ink4370.xml"/><Relationship Id="rId200" Type="http://schemas.openxmlformats.org/officeDocument/2006/relationships/customXml" Target="../ink/ink4372.xml"/><Relationship Id="rId16" Type="http://schemas.openxmlformats.org/officeDocument/2006/relationships/customXml" Target="../ink/ink4280.xml"/><Relationship Id="rId221" Type="http://schemas.openxmlformats.org/officeDocument/2006/relationships/image" Target="../media/image521.png"/><Relationship Id="rId242" Type="http://schemas.openxmlformats.org/officeDocument/2006/relationships/customXml" Target="../ink/ink4393.xml"/><Relationship Id="rId263" Type="http://schemas.openxmlformats.org/officeDocument/2006/relationships/image" Target="../media/image541.png"/><Relationship Id="rId284" Type="http://schemas.openxmlformats.org/officeDocument/2006/relationships/customXml" Target="../ink/ink4414.xml"/><Relationship Id="rId37" Type="http://schemas.openxmlformats.org/officeDocument/2006/relationships/image" Target="../media/image429.png"/><Relationship Id="rId58" Type="http://schemas.openxmlformats.org/officeDocument/2006/relationships/customXml" Target="../ink/ink4301.xml"/><Relationship Id="rId79" Type="http://schemas.openxmlformats.org/officeDocument/2006/relationships/image" Target="../media/image450.png"/><Relationship Id="rId102" Type="http://schemas.openxmlformats.org/officeDocument/2006/relationships/customXml" Target="../ink/ink4323.xml"/><Relationship Id="rId123" Type="http://schemas.openxmlformats.org/officeDocument/2006/relationships/image" Target="../media/image472.png"/><Relationship Id="rId144" Type="http://schemas.openxmlformats.org/officeDocument/2006/relationships/customXml" Target="../ink/ink4344.xml"/><Relationship Id="rId90" Type="http://schemas.openxmlformats.org/officeDocument/2006/relationships/customXml" Target="../ink/ink4317.xml"/><Relationship Id="rId165" Type="http://schemas.openxmlformats.org/officeDocument/2006/relationships/image" Target="../media/image493.png"/><Relationship Id="rId186" Type="http://schemas.openxmlformats.org/officeDocument/2006/relationships/customXml" Target="../ink/ink4365.xml"/><Relationship Id="rId211" Type="http://schemas.openxmlformats.org/officeDocument/2006/relationships/image" Target="../media/image516.png"/><Relationship Id="rId232" Type="http://schemas.openxmlformats.org/officeDocument/2006/relationships/customXml" Target="../ink/ink4388.xml"/><Relationship Id="rId253" Type="http://schemas.openxmlformats.org/officeDocument/2006/relationships/image" Target="../media/image536.png"/><Relationship Id="rId274" Type="http://schemas.openxmlformats.org/officeDocument/2006/relationships/customXml" Target="../ink/ink4409.xml"/><Relationship Id="rId295" Type="http://schemas.openxmlformats.org/officeDocument/2006/relationships/image" Target="../media/image556.png"/><Relationship Id="rId27" Type="http://schemas.openxmlformats.org/officeDocument/2006/relationships/image" Target="../media/image424.png"/><Relationship Id="rId48" Type="http://schemas.openxmlformats.org/officeDocument/2006/relationships/customXml" Target="../ink/ink4296.xml"/><Relationship Id="rId69" Type="http://schemas.openxmlformats.org/officeDocument/2006/relationships/image" Target="../media/image445.png"/><Relationship Id="rId113" Type="http://schemas.openxmlformats.org/officeDocument/2006/relationships/image" Target="../media/image467.png"/><Relationship Id="rId134" Type="http://schemas.openxmlformats.org/officeDocument/2006/relationships/customXml" Target="../ink/ink4339.xml"/><Relationship Id="rId80" Type="http://schemas.openxmlformats.org/officeDocument/2006/relationships/customXml" Target="../ink/ink4312.xml"/><Relationship Id="rId155" Type="http://schemas.openxmlformats.org/officeDocument/2006/relationships/image" Target="../media/image488.png"/><Relationship Id="rId176" Type="http://schemas.openxmlformats.org/officeDocument/2006/relationships/customXml" Target="../ink/ink4360.xml"/><Relationship Id="rId197" Type="http://schemas.openxmlformats.org/officeDocument/2006/relationships/image" Target="../media/image509.png"/><Relationship Id="rId201" Type="http://schemas.openxmlformats.org/officeDocument/2006/relationships/image" Target="../media/image511.png"/><Relationship Id="rId222" Type="http://schemas.openxmlformats.org/officeDocument/2006/relationships/customXml" Target="../ink/ink4383.xml"/><Relationship Id="rId243" Type="http://schemas.openxmlformats.org/officeDocument/2006/relationships/image" Target="../media/image531.png"/><Relationship Id="rId264" Type="http://schemas.openxmlformats.org/officeDocument/2006/relationships/customXml" Target="../ink/ink4404.xml"/><Relationship Id="rId285" Type="http://schemas.openxmlformats.org/officeDocument/2006/relationships/image" Target="../media/image350.png"/><Relationship Id="rId17" Type="http://schemas.openxmlformats.org/officeDocument/2006/relationships/image" Target="../media/image419.png"/><Relationship Id="rId38" Type="http://schemas.openxmlformats.org/officeDocument/2006/relationships/customXml" Target="../ink/ink4291.xml"/><Relationship Id="rId59" Type="http://schemas.openxmlformats.org/officeDocument/2006/relationships/image" Target="../media/image440.png"/><Relationship Id="rId103" Type="http://schemas.openxmlformats.org/officeDocument/2006/relationships/image" Target="../media/image462.png"/><Relationship Id="rId124" Type="http://schemas.openxmlformats.org/officeDocument/2006/relationships/customXml" Target="../ink/ink4334.xml"/><Relationship Id="rId70" Type="http://schemas.openxmlformats.org/officeDocument/2006/relationships/customXml" Target="../ink/ink4307.xml"/><Relationship Id="rId91" Type="http://schemas.openxmlformats.org/officeDocument/2006/relationships/image" Target="../media/image456.png"/><Relationship Id="rId145" Type="http://schemas.openxmlformats.org/officeDocument/2006/relationships/image" Target="../media/image483.png"/><Relationship Id="rId166" Type="http://schemas.openxmlformats.org/officeDocument/2006/relationships/customXml" Target="../ink/ink4355.xml"/><Relationship Id="rId187" Type="http://schemas.openxmlformats.org/officeDocument/2006/relationships/image" Target="../media/image5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378.xml"/><Relationship Id="rId233" Type="http://schemas.openxmlformats.org/officeDocument/2006/relationships/image" Target="../media/image527.png"/><Relationship Id="rId254" Type="http://schemas.openxmlformats.org/officeDocument/2006/relationships/customXml" Target="../ink/ink4399.xml"/><Relationship Id="rId28" Type="http://schemas.openxmlformats.org/officeDocument/2006/relationships/customXml" Target="../ink/ink4286.xml"/><Relationship Id="rId49" Type="http://schemas.openxmlformats.org/officeDocument/2006/relationships/image" Target="../media/image435.png"/><Relationship Id="rId114" Type="http://schemas.openxmlformats.org/officeDocument/2006/relationships/customXml" Target="../ink/ink4329.xml"/><Relationship Id="rId275" Type="http://schemas.openxmlformats.org/officeDocument/2006/relationships/image" Target="../media/image547.png"/><Relationship Id="rId296" Type="http://schemas.openxmlformats.org/officeDocument/2006/relationships/customXml" Target="../ink/ink4420.xml"/><Relationship Id="rId60" Type="http://schemas.openxmlformats.org/officeDocument/2006/relationships/customXml" Target="../ink/ink4302.xml"/><Relationship Id="rId81" Type="http://schemas.openxmlformats.org/officeDocument/2006/relationships/image" Target="../media/image451.png"/><Relationship Id="rId135" Type="http://schemas.openxmlformats.org/officeDocument/2006/relationships/image" Target="../media/image478.png"/><Relationship Id="rId156" Type="http://schemas.openxmlformats.org/officeDocument/2006/relationships/customXml" Target="../ink/ink4350.xml"/><Relationship Id="rId177" Type="http://schemas.openxmlformats.org/officeDocument/2006/relationships/image" Target="../media/image499.png"/><Relationship Id="rId198" Type="http://schemas.openxmlformats.org/officeDocument/2006/relationships/customXml" Target="../ink/ink4371.xml"/><Relationship Id="rId202" Type="http://schemas.openxmlformats.org/officeDocument/2006/relationships/customXml" Target="../ink/ink4373.xml"/><Relationship Id="rId223" Type="http://schemas.openxmlformats.org/officeDocument/2006/relationships/image" Target="../media/image522.png"/><Relationship Id="rId244" Type="http://schemas.openxmlformats.org/officeDocument/2006/relationships/customXml" Target="../ink/ink4394.xml"/><Relationship Id="rId18" Type="http://schemas.openxmlformats.org/officeDocument/2006/relationships/customXml" Target="../ink/ink4281.xml"/><Relationship Id="rId39" Type="http://schemas.openxmlformats.org/officeDocument/2006/relationships/image" Target="../media/image430.png"/><Relationship Id="rId265" Type="http://schemas.openxmlformats.org/officeDocument/2006/relationships/image" Target="../media/image542.png"/><Relationship Id="rId286" Type="http://schemas.openxmlformats.org/officeDocument/2006/relationships/customXml" Target="../ink/ink4415.xml"/><Relationship Id="rId50" Type="http://schemas.openxmlformats.org/officeDocument/2006/relationships/customXml" Target="../ink/ink4297.xml"/><Relationship Id="rId104" Type="http://schemas.openxmlformats.org/officeDocument/2006/relationships/customXml" Target="../ink/ink4324.xml"/><Relationship Id="rId125" Type="http://schemas.openxmlformats.org/officeDocument/2006/relationships/image" Target="../media/image473.png"/><Relationship Id="rId146" Type="http://schemas.openxmlformats.org/officeDocument/2006/relationships/customXml" Target="../ink/ink4345.xml"/><Relationship Id="rId167" Type="http://schemas.openxmlformats.org/officeDocument/2006/relationships/image" Target="../media/image494.png"/><Relationship Id="rId188" Type="http://schemas.openxmlformats.org/officeDocument/2006/relationships/customXml" Target="../ink/ink4366.xml"/><Relationship Id="rId71" Type="http://schemas.openxmlformats.org/officeDocument/2006/relationships/image" Target="../media/image446.png"/><Relationship Id="rId92" Type="http://schemas.openxmlformats.org/officeDocument/2006/relationships/customXml" Target="../ink/ink4318.xml"/><Relationship Id="rId213" Type="http://schemas.openxmlformats.org/officeDocument/2006/relationships/image" Target="../media/image517.png"/><Relationship Id="rId234" Type="http://schemas.openxmlformats.org/officeDocument/2006/relationships/customXml" Target="../ink/ink4389.xml"/><Relationship Id="rId2" Type="http://schemas.openxmlformats.org/officeDocument/2006/relationships/customXml" Target="../ink/ink4273.xml"/><Relationship Id="rId29" Type="http://schemas.openxmlformats.org/officeDocument/2006/relationships/image" Target="../media/image425.png"/><Relationship Id="rId255" Type="http://schemas.openxmlformats.org/officeDocument/2006/relationships/image" Target="../media/image537.png"/><Relationship Id="rId276" Type="http://schemas.openxmlformats.org/officeDocument/2006/relationships/customXml" Target="../ink/ink4410.xml"/><Relationship Id="rId297" Type="http://schemas.openxmlformats.org/officeDocument/2006/relationships/image" Target="../media/image557.png"/><Relationship Id="rId40" Type="http://schemas.openxmlformats.org/officeDocument/2006/relationships/customXml" Target="../ink/ink4292.xml"/><Relationship Id="rId115" Type="http://schemas.openxmlformats.org/officeDocument/2006/relationships/image" Target="../media/image468.png"/><Relationship Id="rId136" Type="http://schemas.openxmlformats.org/officeDocument/2006/relationships/customXml" Target="../ink/ink4340.xml"/><Relationship Id="rId157" Type="http://schemas.openxmlformats.org/officeDocument/2006/relationships/image" Target="../media/image489.png"/><Relationship Id="rId178" Type="http://schemas.openxmlformats.org/officeDocument/2006/relationships/customXml" Target="../ink/ink4361.xml"/><Relationship Id="rId61" Type="http://schemas.openxmlformats.org/officeDocument/2006/relationships/image" Target="../media/image441.png"/><Relationship Id="rId82" Type="http://schemas.openxmlformats.org/officeDocument/2006/relationships/customXml" Target="../ink/ink4313.xml"/><Relationship Id="rId199" Type="http://schemas.openxmlformats.org/officeDocument/2006/relationships/image" Target="../media/image510.png"/><Relationship Id="rId203" Type="http://schemas.openxmlformats.org/officeDocument/2006/relationships/image" Target="../media/image512.png"/><Relationship Id="rId19" Type="http://schemas.openxmlformats.org/officeDocument/2006/relationships/image" Target="../media/image420.png"/><Relationship Id="rId224" Type="http://schemas.openxmlformats.org/officeDocument/2006/relationships/customXml" Target="../ink/ink4384.xml"/><Relationship Id="rId245" Type="http://schemas.openxmlformats.org/officeDocument/2006/relationships/image" Target="../media/image532.png"/><Relationship Id="rId266" Type="http://schemas.openxmlformats.org/officeDocument/2006/relationships/customXml" Target="../ink/ink4405.xml"/><Relationship Id="rId287" Type="http://schemas.openxmlformats.org/officeDocument/2006/relationships/image" Target="../media/image552.png"/><Relationship Id="rId30" Type="http://schemas.openxmlformats.org/officeDocument/2006/relationships/customXml" Target="../ink/ink4287.xml"/><Relationship Id="rId105" Type="http://schemas.openxmlformats.org/officeDocument/2006/relationships/image" Target="../media/image463.png"/><Relationship Id="rId126" Type="http://schemas.openxmlformats.org/officeDocument/2006/relationships/customXml" Target="../ink/ink4335.xml"/><Relationship Id="rId147" Type="http://schemas.openxmlformats.org/officeDocument/2006/relationships/image" Target="../media/image484.png"/><Relationship Id="rId168" Type="http://schemas.openxmlformats.org/officeDocument/2006/relationships/customXml" Target="../ink/ink4356.xml"/><Relationship Id="rId51" Type="http://schemas.openxmlformats.org/officeDocument/2006/relationships/image" Target="../media/image436.png"/><Relationship Id="rId72" Type="http://schemas.openxmlformats.org/officeDocument/2006/relationships/customXml" Target="../ink/ink4308.xml"/><Relationship Id="rId93" Type="http://schemas.openxmlformats.org/officeDocument/2006/relationships/image" Target="../media/image457.png"/><Relationship Id="rId189" Type="http://schemas.openxmlformats.org/officeDocument/2006/relationships/image" Target="../media/image505.png"/><Relationship Id="rId3" Type="http://schemas.openxmlformats.org/officeDocument/2006/relationships/image" Target="../media/image355.png"/><Relationship Id="rId214" Type="http://schemas.openxmlformats.org/officeDocument/2006/relationships/customXml" Target="../ink/ink4379.xml"/><Relationship Id="rId235" Type="http://schemas.openxmlformats.org/officeDocument/2006/relationships/image" Target="../media/image30.png"/><Relationship Id="rId256" Type="http://schemas.openxmlformats.org/officeDocument/2006/relationships/customXml" Target="../ink/ink4400.xml"/><Relationship Id="rId277" Type="http://schemas.openxmlformats.org/officeDocument/2006/relationships/image" Target="../media/image548.png"/><Relationship Id="rId298" Type="http://schemas.openxmlformats.org/officeDocument/2006/relationships/customXml" Target="../ink/ink4421.xml"/><Relationship Id="rId116" Type="http://schemas.openxmlformats.org/officeDocument/2006/relationships/customXml" Target="../ink/ink4330.xml"/><Relationship Id="rId137" Type="http://schemas.openxmlformats.org/officeDocument/2006/relationships/image" Target="../media/image479.png"/><Relationship Id="rId158" Type="http://schemas.openxmlformats.org/officeDocument/2006/relationships/customXml" Target="../ink/ink4351.xml"/><Relationship Id="rId20" Type="http://schemas.openxmlformats.org/officeDocument/2006/relationships/customXml" Target="../ink/ink4282.xml"/><Relationship Id="rId41" Type="http://schemas.openxmlformats.org/officeDocument/2006/relationships/image" Target="../media/image431.png"/><Relationship Id="rId62" Type="http://schemas.openxmlformats.org/officeDocument/2006/relationships/customXml" Target="../ink/ink4303.xml"/><Relationship Id="rId83" Type="http://schemas.openxmlformats.org/officeDocument/2006/relationships/image" Target="../media/image452.png"/><Relationship Id="rId179" Type="http://schemas.openxmlformats.org/officeDocument/2006/relationships/image" Target="../media/image500.png"/><Relationship Id="rId190" Type="http://schemas.openxmlformats.org/officeDocument/2006/relationships/customXml" Target="../ink/ink4367.xml"/><Relationship Id="rId204" Type="http://schemas.openxmlformats.org/officeDocument/2006/relationships/customXml" Target="../ink/ink4374.xml"/><Relationship Id="rId225" Type="http://schemas.openxmlformats.org/officeDocument/2006/relationships/image" Target="../media/image523.png"/><Relationship Id="rId246" Type="http://schemas.openxmlformats.org/officeDocument/2006/relationships/customXml" Target="../ink/ink4395.xml"/><Relationship Id="rId267" Type="http://schemas.openxmlformats.org/officeDocument/2006/relationships/image" Target="../media/image543.png"/><Relationship Id="rId288" Type="http://schemas.openxmlformats.org/officeDocument/2006/relationships/customXml" Target="../ink/ink4416.xml"/><Relationship Id="rId106" Type="http://schemas.openxmlformats.org/officeDocument/2006/relationships/customXml" Target="../ink/ink4325.xml"/><Relationship Id="rId127" Type="http://schemas.openxmlformats.org/officeDocument/2006/relationships/image" Target="../media/image474.png"/><Relationship Id="rId10" Type="http://schemas.openxmlformats.org/officeDocument/2006/relationships/customXml" Target="../ink/ink4277.xml"/><Relationship Id="rId31" Type="http://schemas.openxmlformats.org/officeDocument/2006/relationships/image" Target="../media/image426.png"/><Relationship Id="rId52" Type="http://schemas.openxmlformats.org/officeDocument/2006/relationships/customXml" Target="../ink/ink4298.xml"/><Relationship Id="rId73" Type="http://schemas.openxmlformats.org/officeDocument/2006/relationships/image" Target="../media/image447.png"/><Relationship Id="rId94" Type="http://schemas.openxmlformats.org/officeDocument/2006/relationships/customXml" Target="../ink/ink4319.xml"/><Relationship Id="rId148" Type="http://schemas.openxmlformats.org/officeDocument/2006/relationships/customXml" Target="../ink/ink4346.xml"/><Relationship Id="rId169" Type="http://schemas.openxmlformats.org/officeDocument/2006/relationships/image" Target="../media/image495.png"/><Relationship Id="rId4" Type="http://schemas.openxmlformats.org/officeDocument/2006/relationships/customXml" Target="../ink/ink4274.xml"/><Relationship Id="rId180" Type="http://schemas.openxmlformats.org/officeDocument/2006/relationships/customXml" Target="../ink/ink4362.xml"/><Relationship Id="rId215" Type="http://schemas.openxmlformats.org/officeDocument/2006/relationships/image" Target="../media/image518.png"/><Relationship Id="rId236" Type="http://schemas.openxmlformats.org/officeDocument/2006/relationships/customXml" Target="../ink/ink4390.xml"/><Relationship Id="rId257" Type="http://schemas.openxmlformats.org/officeDocument/2006/relationships/image" Target="../media/image538.png"/><Relationship Id="rId278" Type="http://schemas.openxmlformats.org/officeDocument/2006/relationships/customXml" Target="../ink/ink4411.xml"/><Relationship Id="rId42" Type="http://schemas.openxmlformats.org/officeDocument/2006/relationships/customXml" Target="../ink/ink4293.xml"/><Relationship Id="rId84" Type="http://schemas.openxmlformats.org/officeDocument/2006/relationships/customXml" Target="../ink/ink4314.xml"/><Relationship Id="rId138" Type="http://schemas.openxmlformats.org/officeDocument/2006/relationships/customXml" Target="../ink/ink4341.xml"/><Relationship Id="rId191" Type="http://schemas.openxmlformats.org/officeDocument/2006/relationships/image" Target="../media/image506.png"/><Relationship Id="rId205" Type="http://schemas.openxmlformats.org/officeDocument/2006/relationships/image" Target="../media/image513.png"/><Relationship Id="rId247" Type="http://schemas.openxmlformats.org/officeDocument/2006/relationships/image" Target="../media/image533.png"/><Relationship Id="rId107" Type="http://schemas.openxmlformats.org/officeDocument/2006/relationships/image" Target="../media/image464.png"/><Relationship Id="rId289" Type="http://schemas.openxmlformats.org/officeDocument/2006/relationships/image" Target="../media/image553.png"/><Relationship Id="rId11" Type="http://schemas.openxmlformats.org/officeDocument/2006/relationships/image" Target="../media/image360.png"/><Relationship Id="rId53" Type="http://schemas.openxmlformats.org/officeDocument/2006/relationships/image" Target="../media/image437.png"/><Relationship Id="rId149" Type="http://schemas.openxmlformats.org/officeDocument/2006/relationships/image" Target="../media/image485.png"/><Relationship Id="rId95" Type="http://schemas.openxmlformats.org/officeDocument/2006/relationships/image" Target="../media/image458.png"/><Relationship Id="rId160" Type="http://schemas.openxmlformats.org/officeDocument/2006/relationships/customXml" Target="../ink/ink4352.xml"/><Relationship Id="rId216" Type="http://schemas.openxmlformats.org/officeDocument/2006/relationships/customXml" Target="../ink/ink4380.xml"/><Relationship Id="rId258" Type="http://schemas.openxmlformats.org/officeDocument/2006/relationships/customXml" Target="../ink/ink4401.xml"/><Relationship Id="rId22" Type="http://schemas.openxmlformats.org/officeDocument/2006/relationships/customXml" Target="../ink/ink4283.xml"/><Relationship Id="rId64" Type="http://schemas.openxmlformats.org/officeDocument/2006/relationships/customXml" Target="../ink/ink4304.xml"/><Relationship Id="rId118" Type="http://schemas.openxmlformats.org/officeDocument/2006/relationships/customXml" Target="../ink/ink4331.xml"/><Relationship Id="rId171" Type="http://schemas.openxmlformats.org/officeDocument/2006/relationships/image" Target="../media/image496.png"/><Relationship Id="rId227" Type="http://schemas.openxmlformats.org/officeDocument/2006/relationships/image" Target="../media/image524.png"/><Relationship Id="rId269" Type="http://schemas.openxmlformats.org/officeDocument/2006/relationships/image" Target="../media/image544.png"/><Relationship Id="rId33" Type="http://schemas.openxmlformats.org/officeDocument/2006/relationships/image" Target="../media/image427.png"/><Relationship Id="rId129" Type="http://schemas.openxmlformats.org/officeDocument/2006/relationships/image" Target="../media/image475.png"/><Relationship Id="rId280" Type="http://schemas.openxmlformats.org/officeDocument/2006/relationships/customXml" Target="../ink/ink441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.xml"/><Relationship Id="rId3" Type="http://schemas.openxmlformats.org/officeDocument/2006/relationships/image" Target="../media/image6100.png"/><Relationship Id="rId7" Type="http://schemas.openxmlformats.org/officeDocument/2006/relationships/image" Target="../media/image910.png"/><Relationship Id="rId2" Type="http://schemas.openxmlformats.org/officeDocument/2006/relationships/customXml" Target="../ink/ink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.xml"/><Relationship Id="rId5" Type="http://schemas.openxmlformats.org/officeDocument/2006/relationships/image" Target="../media/image7100.png"/><Relationship Id="rId4" Type="http://schemas.openxmlformats.org/officeDocument/2006/relationships/customXml" Target="../ink/ink26.xml"/><Relationship Id="rId9" Type="http://schemas.openxmlformats.org/officeDocument/2006/relationships/image" Target="../media/image1010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customXml" Target="../ink/ink4425.xml"/><Relationship Id="rId3" Type="http://schemas.openxmlformats.org/officeDocument/2006/relationships/image" Target="../media/image559.png"/><Relationship Id="rId7" Type="http://schemas.openxmlformats.org/officeDocument/2006/relationships/image" Target="../media/image561.png"/><Relationship Id="rId2" Type="http://schemas.openxmlformats.org/officeDocument/2006/relationships/customXml" Target="../ink/ink44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24.xml"/><Relationship Id="rId11" Type="http://schemas.openxmlformats.org/officeDocument/2006/relationships/image" Target="../media/image563.png"/><Relationship Id="rId5" Type="http://schemas.openxmlformats.org/officeDocument/2006/relationships/image" Target="../media/image560.png"/><Relationship Id="rId10" Type="http://schemas.openxmlformats.org/officeDocument/2006/relationships/customXml" Target="../ink/ink4426.xml"/><Relationship Id="rId4" Type="http://schemas.openxmlformats.org/officeDocument/2006/relationships/customXml" Target="../ink/ink4423.xml"/><Relationship Id="rId9" Type="http://schemas.openxmlformats.org/officeDocument/2006/relationships/image" Target="../media/image562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430.xml"/><Relationship Id="rId13" Type="http://schemas.openxmlformats.org/officeDocument/2006/relationships/image" Target="../media/image566.png"/><Relationship Id="rId3" Type="http://schemas.openxmlformats.org/officeDocument/2006/relationships/image" Target="../media/image564.png"/><Relationship Id="rId7" Type="http://schemas.openxmlformats.org/officeDocument/2006/relationships/image" Target="../media/image561.png"/><Relationship Id="rId12" Type="http://schemas.openxmlformats.org/officeDocument/2006/relationships/customXml" Target="../ink/ink4432.xml"/><Relationship Id="rId17" Type="http://schemas.openxmlformats.org/officeDocument/2006/relationships/image" Target="../media/image563.png"/><Relationship Id="rId2" Type="http://schemas.openxmlformats.org/officeDocument/2006/relationships/customXml" Target="../ink/ink4427.xml"/><Relationship Id="rId16" Type="http://schemas.openxmlformats.org/officeDocument/2006/relationships/customXml" Target="../ink/ink44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29.xml"/><Relationship Id="rId11" Type="http://schemas.openxmlformats.org/officeDocument/2006/relationships/image" Target="../media/image565.png"/><Relationship Id="rId5" Type="http://schemas.openxmlformats.org/officeDocument/2006/relationships/image" Target="../media/image560.png"/><Relationship Id="rId15" Type="http://schemas.openxmlformats.org/officeDocument/2006/relationships/image" Target="../media/image567.png"/><Relationship Id="rId10" Type="http://schemas.openxmlformats.org/officeDocument/2006/relationships/customXml" Target="../ink/ink4431.xml"/><Relationship Id="rId4" Type="http://schemas.openxmlformats.org/officeDocument/2006/relationships/customXml" Target="../ink/ink4428.xml"/><Relationship Id="rId9" Type="http://schemas.openxmlformats.org/officeDocument/2006/relationships/image" Target="../media/image562.png"/><Relationship Id="rId14" Type="http://schemas.openxmlformats.org/officeDocument/2006/relationships/customXml" Target="../ink/ink4433.xml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1.png"/><Relationship Id="rId18" Type="http://schemas.openxmlformats.org/officeDocument/2006/relationships/customXml" Target="../ink/ink4443.xml"/><Relationship Id="rId26" Type="http://schemas.openxmlformats.org/officeDocument/2006/relationships/customXml" Target="../ink/ink4447.xml"/><Relationship Id="rId3" Type="http://schemas.openxmlformats.org/officeDocument/2006/relationships/image" Target="../media/image564.png"/><Relationship Id="rId21" Type="http://schemas.openxmlformats.org/officeDocument/2006/relationships/image" Target="../media/image567.png"/><Relationship Id="rId34" Type="http://schemas.openxmlformats.org/officeDocument/2006/relationships/customXml" Target="../ink/ink4451.xml"/><Relationship Id="rId7" Type="http://schemas.openxmlformats.org/officeDocument/2006/relationships/image" Target="../media/image569.png"/><Relationship Id="rId12" Type="http://schemas.openxmlformats.org/officeDocument/2006/relationships/customXml" Target="../ink/ink4440.xml"/><Relationship Id="rId17" Type="http://schemas.openxmlformats.org/officeDocument/2006/relationships/image" Target="../media/image565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2" Type="http://schemas.openxmlformats.org/officeDocument/2006/relationships/customXml" Target="../ink/ink4435.xml"/><Relationship Id="rId16" Type="http://schemas.openxmlformats.org/officeDocument/2006/relationships/customXml" Target="../ink/ink4442.xml"/><Relationship Id="rId20" Type="http://schemas.openxmlformats.org/officeDocument/2006/relationships/customXml" Target="../ink/ink4444.xml"/><Relationship Id="rId29" Type="http://schemas.openxmlformats.org/officeDocument/2006/relationships/image" Target="../media/image5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37.xml"/><Relationship Id="rId11" Type="http://schemas.openxmlformats.org/officeDocument/2006/relationships/image" Target="../media/image560.png"/><Relationship Id="rId24" Type="http://schemas.openxmlformats.org/officeDocument/2006/relationships/customXml" Target="../ink/ink4446.xml"/><Relationship Id="rId32" Type="http://schemas.openxmlformats.org/officeDocument/2006/relationships/customXml" Target="../ink/ink4450.xml"/><Relationship Id="rId5" Type="http://schemas.openxmlformats.org/officeDocument/2006/relationships/image" Target="../media/image568.png"/><Relationship Id="rId15" Type="http://schemas.openxmlformats.org/officeDocument/2006/relationships/image" Target="../media/image562.png"/><Relationship Id="rId23" Type="http://schemas.openxmlformats.org/officeDocument/2006/relationships/image" Target="../media/image563.png"/><Relationship Id="rId28" Type="http://schemas.openxmlformats.org/officeDocument/2006/relationships/customXml" Target="../ink/ink4448.xml"/><Relationship Id="rId10" Type="http://schemas.openxmlformats.org/officeDocument/2006/relationships/customXml" Target="../ink/ink4439.xml"/><Relationship Id="rId19" Type="http://schemas.openxmlformats.org/officeDocument/2006/relationships/image" Target="../media/image566.png"/><Relationship Id="rId31" Type="http://schemas.openxmlformats.org/officeDocument/2006/relationships/image" Target="../media/image574.png"/><Relationship Id="rId4" Type="http://schemas.openxmlformats.org/officeDocument/2006/relationships/customXml" Target="../ink/ink4436.xml"/><Relationship Id="rId9" Type="http://schemas.openxmlformats.org/officeDocument/2006/relationships/image" Target="../media/image570.png"/><Relationship Id="rId14" Type="http://schemas.openxmlformats.org/officeDocument/2006/relationships/customXml" Target="../ink/ink4441.xml"/><Relationship Id="rId22" Type="http://schemas.openxmlformats.org/officeDocument/2006/relationships/customXml" Target="../ink/ink4445.xml"/><Relationship Id="rId27" Type="http://schemas.openxmlformats.org/officeDocument/2006/relationships/image" Target="../media/image572.png"/><Relationship Id="rId30" Type="http://schemas.openxmlformats.org/officeDocument/2006/relationships/customXml" Target="../ink/ink4449.xml"/><Relationship Id="rId35" Type="http://schemas.openxmlformats.org/officeDocument/2006/relationships/image" Target="../media/image576.png"/><Relationship Id="rId8" Type="http://schemas.openxmlformats.org/officeDocument/2006/relationships/customXml" Target="../ink/ink4438.xml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1.png"/><Relationship Id="rId18" Type="http://schemas.openxmlformats.org/officeDocument/2006/relationships/customXml" Target="../ink/ink4460.xml"/><Relationship Id="rId26" Type="http://schemas.openxmlformats.org/officeDocument/2006/relationships/customXml" Target="../ink/ink4464.xml"/><Relationship Id="rId39" Type="http://schemas.openxmlformats.org/officeDocument/2006/relationships/image" Target="../media/image578.png"/><Relationship Id="rId21" Type="http://schemas.openxmlformats.org/officeDocument/2006/relationships/image" Target="../media/image567.png"/><Relationship Id="rId34" Type="http://schemas.openxmlformats.org/officeDocument/2006/relationships/customXml" Target="../ink/ink4468.xml"/><Relationship Id="rId42" Type="http://schemas.openxmlformats.org/officeDocument/2006/relationships/customXml" Target="../ink/ink4472.xml"/><Relationship Id="rId47" Type="http://schemas.openxmlformats.org/officeDocument/2006/relationships/image" Target="../media/image582.png"/><Relationship Id="rId7" Type="http://schemas.openxmlformats.org/officeDocument/2006/relationships/image" Target="../media/image569.png"/><Relationship Id="rId2" Type="http://schemas.openxmlformats.org/officeDocument/2006/relationships/customXml" Target="../ink/ink4452.xml"/><Relationship Id="rId16" Type="http://schemas.openxmlformats.org/officeDocument/2006/relationships/customXml" Target="../ink/ink4459.xml"/><Relationship Id="rId29" Type="http://schemas.openxmlformats.org/officeDocument/2006/relationships/image" Target="../media/image5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4.xml"/><Relationship Id="rId11" Type="http://schemas.openxmlformats.org/officeDocument/2006/relationships/image" Target="../media/image560.png"/><Relationship Id="rId24" Type="http://schemas.openxmlformats.org/officeDocument/2006/relationships/customXml" Target="../ink/ink4463.xml"/><Relationship Id="rId32" Type="http://schemas.openxmlformats.org/officeDocument/2006/relationships/customXml" Target="../ink/ink4467.xml"/><Relationship Id="rId37" Type="http://schemas.openxmlformats.org/officeDocument/2006/relationships/image" Target="../media/image577.png"/><Relationship Id="rId40" Type="http://schemas.openxmlformats.org/officeDocument/2006/relationships/customXml" Target="../ink/ink4471.xml"/><Relationship Id="rId45" Type="http://schemas.openxmlformats.org/officeDocument/2006/relationships/image" Target="../media/image581.png"/><Relationship Id="rId5" Type="http://schemas.openxmlformats.org/officeDocument/2006/relationships/image" Target="../media/image568.png"/><Relationship Id="rId15" Type="http://schemas.openxmlformats.org/officeDocument/2006/relationships/image" Target="../media/image562.png"/><Relationship Id="rId23" Type="http://schemas.openxmlformats.org/officeDocument/2006/relationships/image" Target="../media/image563.png"/><Relationship Id="rId28" Type="http://schemas.openxmlformats.org/officeDocument/2006/relationships/customXml" Target="../ink/ink4465.xml"/><Relationship Id="rId36" Type="http://schemas.openxmlformats.org/officeDocument/2006/relationships/customXml" Target="../ink/ink4469.xml"/><Relationship Id="rId10" Type="http://schemas.openxmlformats.org/officeDocument/2006/relationships/customXml" Target="../ink/ink4456.xml"/><Relationship Id="rId19" Type="http://schemas.openxmlformats.org/officeDocument/2006/relationships/image" Target="../media/image566.png"/><Relationship Id="rId31" Type="http://schemas.openxmlformats.org/officeDocument/2006/relationships/image" Target="../media/image574.png"/><Relationship Id="rId44" Type="http://schemas.openxmlformats.org/officeDocument/2006/relationships/customXml" Target="../ink/ink4473.xml"/><Relationship Id="rId4" Type="http://schemas.openxmlformats.org/officeDocument/2006/relationships/customXml" Target="../ink/ink4453.xml"/><Relationship Id="rId9" Type="http://schemas.openxmlformats.org/officeDocument/2006/relationships/image" Target="../media/image570.png"/><Relationship Id="rId14" Type="http://schemas.openxmlformats.org/officeDocument/2006/relationships/customXml" Target="../ink/ink4458.xml"/><Relationship Id="rId22" Type="http://schemas.openxmlformats.org/officeDocument/2006/relationships/customXml" Target="../ink/ink4462.xml"/><Relationship Id="rId27" Type="http://schemas.openxmlformats.org/officeDocument/2006/relationships/image" Target="../media/image572.png"/><Relationship Id="rId30" Type="http://schemas.openxmlformats.org/officeDocument/2006/relationships/customXml" Target="../ink/ink4466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8" Type="http://schemas.openxmlformats.org/officeDocument/2006/relationships/customXml" Target="../ink/ink4455.xml"/><Relationship Id="rId3" Type="http://schemas.openxmlformats.org/officeDocument/2006/relationships/image" Target="../media/image564.png"/><Relationship Id="rId12" Type="http://schemas.openxmlformats.org/officeDocument/2006/relationships/customXml" Target="../ink/ink4457.xml"/><Relationship Id="rId17" Type="http://schemas.openxmlformats.org/officeDocument/2006/relationships/image" Target="../media/image565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4470.xml"/><Relationship Id="rId46" Type="http://schemas.openxmlformats.org/officeDocument/2006/relationships/customXml" Target="../ink/ink4474.xml"/><Relationship Id="rId20" Type="http://schemas.openxmlformats.org/officeDocument/2006/relationships/customXml" Target="../ink/ink4461.xml"/><Relationship Id="rId41" Type="http://schemas.openxmlformats.org/officeDocument/2006/relationships/image" Target="../media/image579.png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1.png"/><Relationship Id="rId18" Type="http://schemas.openxmlformats.org/officeDocument/2006/relationships/customXml" Target="../ink/ink4483.xml"/><Relationship Id="rId26" Type="http://schemas.openxmlformats.org/officeDocument/2006/relationships/customXml" Target="../ink/ink4487.xml"/><Relationship Id="rId39" Type="http://schemas.openxmlformats.org/officeDocument/2006/relationships/image" Target="../media/image578.png"/><Relationship Id="rId21" Type="http://schemas.openxmlformats.org/officeDocument/2006/relationships/image" Target="../media/image567.png"/><Relationship Id="rId34" Type="http://schemas.openxmlformats.org/officeDocument/2006/relationships/customXml" Target="../ink/ink4491.xml"/><Relationship Id="rId42" Type="http://schemas.openxmlformats.org/officeDocument/2006/relationships/customXml" Target="../ink/ink4495.xml"/><Relationship Id="rId47" Type="http://schemas.openxmlformats.org/officeDocument/2006/relationships/image" Target="../media/image582.png"/><Relationship Id="rId50" Type="http://schemas.openxmlformats.org/officeDocument/2006/relationships/customXml" Target="../ink/ink4499.xml"/><Relationship Id="rId55" Type="http://schemas.openxmlformats.org/officeDocument/2006/relationships/image" Target="../media/image586.png"/><Relationship Id="rId7" Type="http://schemas.openxmlformats.org/officeDocument/2006/relationships/image" Target="../media/image569.png"/><Relationship Id="rId2" Type="http://schemas.openxmlformats.org/officeDocument/2006/relationships/customXml" Target="../ink/ink4475.xml"/><Relationship Id="rId16" Type="http://schemas.openxmlformats.org/officeDocument/2006/relationships/customXml" Target="../ink/ink4482.xml"/><Relationship Id="rId29" Type="http://schemas.openxmlformats.org/officeDocument/2006/relationships/image" Target="../media/image573.png"/><Relationship Id="rId11" Type="http://schemas.openxmlformats.org/officeDocument/2006/relationships/image" Target="../media/image560.png"/><Relationship Id="rId24" Type="http://schemas.openxmlformats.org/officeDocument/2006/relationships/customXml" Target="../ink/ink4486.xml"/><Relationship Id="rId32" Type="http://schemas.openxmlformats.org/officeDocument/2006/relationships/customXml" Target="../ink/ink4490.xml"/><Relationship Id="rId37" Type="http://schemas.openxmlformats.org/officeDocument/2006/relationships/image" Target="../media/image577.png"/><Relationship Id="rId40" Type="http://schemas.openxmlformats.org/officeDocument/2006/relationships/customXml" Target="../ink/ink4494.xml"/><Relationship Id="rId45" Type="http://schemas.openxmlformats.org/officeDocument/2006/relationships/image" Target="../media/image581.png"/><Relationship Id="rId53" Type="http://schemas.openxmlformats.org/officeDocument/2006/relationships/image" Target="../media/image585.png"/><Relationship Id="rId58" Type="http://schemas.openxmlformats.org/officeDocument/2006/relationships/customXml" Target="../ink/ink4503.xml"/><Relationship Id="rId5" Type="http://schemas.openxmlformats.org/officeDocument/2006/relationships/image" Target="../media/image568.png"/><Relationship Id="rId61" Type="http://schemas.openxmlformats.org/officeDocument/2006/relationships/image" Target="../media/image589.png"/><Relationship Id="rId19" Type="http://schemas.openxmlformats.org/officeDocument/2006/relationships/image" Target="../media/image566.png"/><Relationship Id="rId14" Type="http://schemas.openxmlformats.org/officeDocument/2006/relationships/customXml" Target="../ink/ink4481.xml"/><Relationship Id="rId22" Type="http://schemas.openxmlformats.org/officeDocument/2006/relationships/customXml" Target="../ink/ink4485.xml"/><Relationship Id="rId27" Type="http://schemas.openxmlformats.org/officeDocument/2006/relationships/image" Target="../media/image572.png"/><Relationship Id="rId30" Type="http://schemas.openxmlformats.org/officeDocument/2006/relationships/customXml" Target="../ink/ink4489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4498.xml"/><Relationship Id="rId56" Type="http://schemas.openxmlformats.org/officeDocument/2006/relationships/customXml" Target="../ink/ink4502.xml"/><Relationship Id="rId8" Type="http://schemas.openxmlformats.org/officeDocument/2006/relationships/customXml" Target="../ink/ink4478.xml"/><Relationship Id="rId51" Type="http://schemas.openxmlformats.org/officeDocument/2006/relationships/image" Target="../media/image584.png"/><Relationship Id="rId3" Type="http://schemas.openxmlformats.org/officeDocument/2006/relationships/image" Target="../media/image564.png"/><Relationship Id="rId12" Type="http://schemas.openxmlformats.org/officeDocument/2006/relationships/customXml" Target="../ink/ink4480.xml"/><Relationship Id="rId17" Type="http://schemas.openxmlformats.org/officeDocument/2006/relationships/image" Target="../media/image565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4493.xml"/><Relationship Id="rId46" Type="http://schemas.openxmlformats.org/officeDocument/2006/relationships/customXml" Target="../ink/ink4497.xml"/><Relationship Id="rId59" Type="http://schemas.openxmlformats.org/officeDocument/2006/relationships/image" Target="../media/image588.png"/><Relationship Id="rId20" Type="http://schemas.openxmlformats.org/officeDocument/2006/relationships/customXml" Target="../ink/ink4484.xml"/><Relationship Id="rId41" Type="http://schemas.openxmlformats.org/officeDocument/2006/relationships/image" Target="../media/image579.png"/><Relationship Id="rId54" Type="http://schemas.openxmlformats.org/officeDocument/2006/relationships/customXml" Target="../ink/ink45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77.xml"/><Relationship Id="rId15" Type="http://schemas.openxmlformats.org/officeDocument/2006/relationships/image" Target="../media/image562.png"/><Relationship Id="rId23" Type="http://schemas.openxmlformats.org/officeDocument/2006/relationships/image" Target="../media/image563.png"/><Relationship Id="rId28" Type="http://schemas.openxmlformats.org/officeDocument/2006/relationships/customXml" Target="../ink/ink4488.xml"/><Relationship Id="rId36" Type="http://schemas.openxmlformats.org/officeDocument/2006/relationships/customXml" Target="../ink/ink4492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4479.xml"/><Relationship Id="rId31" Type="http://schemas.openxmlformats.org/officeDocument/2006/relationships/image" Target="../media/image574.png"/><Relationship Id="rId44" Type="http://schemas.openxmlformats.org/officeDocument/2006/relationships/customXml" Target="../ink/ink4496.xml"/><Relationship Id="rId52" Type="http://schemas.openxmlformats.org/officeDocument/2006/relationships/customXml" Target="../ink/ink4500.xml"/><Relationship Id="rId60" Type="http://schemas.openxmlformats.org/officeDocument/2006/relationships/customXml" Target="../ink/ink4504.xml"/><Relationship Id="rId4" Type="http://schemas.openxmlformats.org/officeDocument/2006/relationships/customXml" Target="../ink/ink4476.xml"/><Relationship Id="rId9" Type="http://schemas.openxmlformats.org/officeDocument/2006/relationships/image" Target="../media/image570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17.xml"/><Relationship Id="rId21" Type="http://schemas.openxmlformats.org/officeDocument/2006/relationships/image" Target="../media/image567.png"/><Relationship Id="rId42" Type="http://schemas.openxmlformats.org/officeDocument/2006/relationships/customXml" Target="../ink/ink4525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4538.xml"/><Relationship Id="rId16" Type="http://schemas.openxmlformats.org/officeDocument/2006/relationships/customXml" Target="../ink/ink4512.xml"/><Relationship Id="rId11" Type="http://schemas.openxmlformats.org/officeDocument/2006/relationships/image" Target="../media/image560.png"/><Relationship Id="rId32" Type="http://schemas.openxmlformats.org/officeDocument/2006/relationships/customXml" Target="../ink/ink4520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4533.xml"/><Relationship Id="rId74" Type="http://schemas.openxmlformats.org/officeDocument/2006/relationships/customXml" Target="../ink/ink4541.xml"/><Relationship Id="rId79" Type="http://schemas.openxmlformats.org/officeDocument/2006/relationships/image" Target="../media/image598.png"/><Relationship Id="rId5" Type="http://schemas.openxmlformats.org/officeDocument/2006/relationships/image" Target="../media/image568.png"/><Relationship Id="rId61" Type="http://schemas.openxmlformats.org/officeDocument/2006/relationships/image" Target="../media/image589.png"/><Relationship Id="rId82" Type="http://schemas.openxmlformats.org/officeDocument/2006/relationships/customXml" Target="../ink/ink4545.xml"/><Relationship Id="rId19" Type="http://schemas.openxmlformats.org/officeDocument/2006/relationships/image" Target="../media/image566.png"/><Relationship Id="rId14" Type="http://schemas.openxmlformats.org/officeDocument/2006/relationships/customXml" Target="../ink/ink4511.xml"/><Relationship Id="rId22" Type="http://schemas.openxmlformats.org/officeDocument/2006/relationships/customXml" Target="../ink/ink4515.xml"/><Relationship Id="rId27" Type="http://schemas.openxmlformats.org/officeDocument/2006/relationships/image" Target="../media/image572.png"/><Relationship Id="rId30" Type="http://schemas.openxmlformats.org/officeDocument/2006/relationships/customXml" Target="../ink/ink4519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4528.xml"/><Relationship Id="rId56" Type="http://schemas.openxmlformats.org/officeDocument/2006/relationships/customXml" Target="../ink/ink4532.xml"/><Relationship Id="rId64" Type="http://schemas.openxmlformats.org/officeDocument/2006/relationships/customXml" Target="../ink/ink4536.xml"/><Relationship Id="rId69" Type="http://schemas.openxmlformats.org/officeDocument/2006/relationships/image" Target="../media/image593.png"/><Relationship Id="rId77" Type="http://schemas.openxmlformats.org/officeDocument/2006/relationships/image" Target="../media/image597.png"/><Relationship Id="rId8" Type="http://schemas.openxmlformats.org/officeDocument/2006/relationships/customXml" Target="../ink/ink4508.xml"/><Relationship Id="rId51" Type="http://schemas.openxmlformats.org/officeDocument/2006/relationships/image" Target="../media/image584.png"/><Relationship Id="rId72" Type="http://schemas.openxmlformats.org/officeDocument/2006/relationships/customXml" Target="../ink/ink4540.xml"/><Relationship Id="rId80" Type="http://schemas.openxmlformats.org/officeDocument/2006/relationships/customXml" Target="../ink/ink4544.xml"/><Relationship Id="rId3" Type="http://schemas.openxmlformats.org/officeDocument/2006/relationships/image" Target="../media/image564.png"/><Relationship Id="rId12" Type="http://schemas.openxmlformats.org/officeDocument/2006/relationships/customXml" Target="../ink/ink4510.xml"/><Relationship Id="rId17" Type="http://schemas.openxmlformats.org/officeDocument/2006/relationships/image" Target="../media/image565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4523.xml"/><Relationship Id="rId46" Type="http://schemas.openxmlformats.org/officeDocument/2006/relationships/customXml" Target="../ink/ink4527.xml"/><Relationship Id="rId59" Type="http://schemas.openxmlformats.org/officeDocument/2006/relationships/image" Target="../media/image588.png"/><Relationship Id="rId67" Type="http://schemas.openxmlformats.org/officeDocument/2006/relationships/image" Target="../media/image592.png"/><Relationship Id="rId20" Type="http://schemas.openxmlformats.org/officeDocument/2006/relationships/customXml" Target="../ink/ink4514.xml"/><Relationship Id="rId41" Type="http://schemas.openxmlformats.org/officeDocument/2006/relationships/image" Target="../media/image579.png"/><Relationship Id="rId54" Type="http://schemas.openxmlformats.org/officeDocument/2006/relationships/customXml" Target="../ink/ink4531.xml"/><Relationship Id="rId62" Type="http://schemas.openxmlformats.org/officeDocument/2006/relationships/customXml" Target="../ink/ink4535.xml"/><Relationship Id="rId70" Type="http://schemas.openxmlformats.org/officeDocument/2006/relationships/customXml" Target="../ink/ink4539.xml"/><Relationship Id="rId75" Type="http://schemas.openxmlformats.org/officeDocument/2006/relationships/image" Target="../media/image596.png"/><Relationship Id="rId83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07.xml"/><Relationship Id="rId15" Type="http://schemas.openxmlformats.org/officeDocument/2006/relationships/image" Target="../media/image562.png"/><Relationship Id="rId23" Type="http://schemas.openxmlformats.org/officeDocument/2006/relationships/image" Target="../media/image563.png"/><Relationship Id="rId28" Type="http://schemas.openxmlformats.org/officeDocument/2006/relationships/customXml" Target="../ink/ink4518.xml"/><Relationship Id="rId36" Type="http://schemas.openxmlformats.org/officeDocument/2006/relationships/customXml" Target="../ink/ink4522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4509.xml"/><Relationship Id="rId31" Type="http://schemas.openxmlformats.org/officeDocument/2006/relationships/image" Target="../media/image574.png"/><Relationship Id="rId44" Type="http://schemas.openxmlformats.org/officeDocument/2006/relationships/customXml" Target="../ink/ink4526.xml"/><Relationship Id="rId52" Type="http://schemas.openxmlformats.org/officeDocument/2006/relationships/customXml" Target="../ink/ink4530.xml"/><Relationship Id="rId60" Type="http://schemas.openxmlformats.org/officeDocument/2006/relationships/customXml" Target="../ink/ink4534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4543.xml"/><Relationship Id="rId81" Type="http://schemas.openxmlformats.org/officeDocument/2006/relationships/image" Target="../media/image599.png"/><Relationship Id="rId4" Type="http://schemas.openxmlformats.org/officeDocument/2006/relationships/customXml" Target="../ink/ink4506.xml"/><Relationship Id="rId9" Type="http://schemas.openxmlformats.org/officeDocument/2006/relationships/image" Target="../media/image570.png"/><Relationship Id="rId13" Type="http://schemas.openxmlformats.org/officeDocument/2006/relationships/image" Target="../media/image561.png"/><Relationship Id="rId18" Type="http://schemas.openxmlformats.org/officeDocument/2006/relationships/customXml" Target="../ink/ink4513.xml"/><Relationship Id="rId39" Type="http://schemas.openxmlformats.org/officeDocument/2006/relationships/image" Target="../media/image578.png"/><Relationship Id="rId34" Type="http://schemas.openxmlformats.org/officeDocument/2006/relationships/customXml" Target="../ink/ink4521.xml"/><Relationship Id="rId50" Type="http://schemas.openxmlformats.org/officeDocument/2006/relationships/customXml" Target="../ink/ink4529.xml"/><Relationship Id="rId55" Type="http://schemas.openxmlformats.org/officeDocument/2006/relationships/image" Target="../media/image586.png"/><Relationship Id="rId76" Type="http://schemas.openxmlformats.org/officeDocument/2006/relationships/customXml" Target="../ink/ink4542.xml"/><Relationship Id="rId7" Type="http://schemas.openxmlformats.org/officeDocument/2006/relationships/image" Target="../media/image569.png"/><Relationship Id="rId71" Type="http://schemas.openxmlformats.org/officeDocument/2006/relationships/image" Target="../media/image594.png"/><Relationship Id="rId2" Type="http://schemas.openxmlformats.org/officeDocument/2006/relationships/customXml" Target="../ink/ink4505.xml"/><Relationship Id="rId29" Type="http://schemas.openxmlformats.org/officeDocument/2006/relationships/image" Target="../media/image573.png"/><Relationship Id="rId24" Type="http://schemas.openxmlformats.org/officeDocument/2006/relationships/customXml" Target="../ink/ink4516.xml"/><Relationship Id="rId40" Type="http://schemas.openxmlformats.org/officeDocument/2006/relationships/customXml" Target="../ink/ink4524.xml"/><Relationship Id="rId45" Type="http://schemas.openxmlformats.org/officeDocument/2006/relationships/image" Target="../media/image581.png"/><Relationship Id="rId66" Type="http://schemas.openxmlformats.org/officeDocument/2006/relationships/customXml" Target="../ink/ink4537.xml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58.xml"/><Relationship Id="rId21" Type="http://schemas.openxmlformats.org/officeDocument/2006/relationships/image" Target="../media/image567.png"/><Relationship Id="rId42" Type="http://schemas.openxmlformats.org/officeDocument/2006/relationships/customXml" Target="../ink/ink4566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4579.xml"/><Relationship Id="rId84" Type="http://schemas.openxmlformats.org/officeDocument/2006/relationships/customXml" Target="../ink/ink4587.xml"/><Relationship Id="rId89" Type="http://schemas.openxmlformats.org/officeDocument/2006/relationships/image" Target="../media/image603.png"/><Relationship Id="rId16" Type="http://schemas.openxmlformats.org/officeDocument/2006/relationships/customXml" Target="../ink/ink4553.xml"/><Relationship Id="rId11" Type="http://schemas.openxmlformats.org/officeDocument/2006/relationships/image" Target="../media/image560.png"/><Relationship Id="rId32" Type="http://schemas.openxmlformats.org/officeDocument/2006/relationships/customXml" Target="../ink/ink4561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4574.xml"/><Relationship Id="rId74" Type="http://schemas.openxmlformats.org/officeDocument/2006/relationships/customXml" Target="../ink/ink4582.xml"/><Relationship Id="rId79" Type="http://schemas.openxmlformats.org/officeDocument/2006/relationships/image" Target="../media/image598.png"/><Relationship Id="rId5" Type="http://schemas.openxmlformats.org/officeDocument/2006/relationships/image" Target="../media/image568.png"/><Relationship Id="rId14" Type="http://schemas.openxmlformats.org/officeDocument/2006/relationships/customXml" Target="../ink/ink4552.xml"/><Relationship Id="rId22" Type="http://schemas.openxmlformats.org/officeDocument/2006/relationships/customXml" Target="../ink/ink4556.xml"/><Relationship Id="rId27" Type="http://schemas.openxmlformats.org/officeDocument/2006/relationships/image" Target="../media/image572.png"/><Relationship Id="rId30" Type="http://schemas.openxmlformats.org/officeDocument/2006/relationships/customXml" Target="../ink/ink4560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4569.xml"/><Relationship Id="rId56" Type="http://schemas.openxmlformats.org/officeDocument/2006/relationships/customXml" Target="../ink/ink4573.xml"/><Relationship Id="rId64" Type="http://schemas.openxmlformats.org/officeDocument/2006/relationships/customXml" Target="../ink/ink4577.xml"/><Relationship Id="rId69" Type="http://schemas.openxmlformats.org/officeDocument/2006/relationships/image" Target="../media/image593.png"/><Relationship Id="rId77" Type="http://schemas.openxmlformats.org/officeDocument/2006/relationships/image" Target="../media/image597.png"/><Relationship Id="rId8" Type="http://schemas.openxmlformats.org/officeDocument/2006/relationships/customXml" Target="../ink/ink4549.xml"/><Relationship Id="rId51" Type="http://schemas.openxmlformats.org/officeDocument/2006/relationships/image" Target="../media/image584.png"/><Relationship Id="rId72" Type="http://schemas.openxmlformats.org/officeDocument/2006/relationships/customXml" Target="../ink/ink4581.xml"/><Relationship Id="rId80" Type="http://schemas.openxmlformats.org/officeDocument/2006/relationships/customXml" Target="../ink/ink4585.xml"/><Relationship Id="rId85" Type="http://schemas.openxmlformats.org/officeDocument/2006/relationships/image" Target="../media/image601.png"/><Relationship Id="rId3" Type="http://schemas.openxmlformats.org/officeDocument/2006/relationships/image" Target="../media/image564.png"/><Relationship Id="rId12" Type="http://schemas.openxmlformats.org/officeDocument/2006/relationships/customXml" Target="../ink/ink4551.xml"/><Relationship Id="rId17" Type="http://schemas.openxmlformats.org/officeDocument/2006/relationships/image" Target="../media/image565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4564.xml"/><Relationship Id="rId46" Type="http://schemas.openxmlformats.org/officeDocument/2006/relationships/customXml" Target="../ink/ink4568.xml"/><Relationship Id="rId59" Type="http://schemas.openxmlformats.org/officeDocument/2006/relationships/image" Target="../media/image588.png"/><Relationship Id="rId67" Type="http://schemas.openxmlformats.org/officeDocument/2006/relationships/image" Target="../media/image592.png"/><Relationship Id="rId20" Type="http://schemas.openxmlformats.org/officeDocument/2006/relationships/customXml" Target="../ink/ink4555.xml"/><Relationship Id="rId41" Type="http://schemas.openxmlformats.org/officeDocument/2006/relationships/image" Target="../media/image579.png"/><Relationship Id="rId54" Type="http://schemas.openxmlformats.org/officeDocument/2006/relationships/customXml" Target="../ink/ink4572.xml"/><Relationship Id="rId62" Type="http://schemas.openxmlformats.org/officeDocument/2006/relationships/customXml" Target="../ink/ink4576.xml"/><Relationship Id="rId70" Type="http://schemas.openxmlformats.org/officeDocument/2006/relationships/customXml" Target="../ink/ink4580.xml"/><Relationship Id="rId75" Type="http://schemas.openxmlformats.org/officeDocument/2006/relationships/image" Target="../media/image596.png"/><Relationship Id="rId83" Type="http://schemas.openxmlformats.org/officeDocument/2006/relationships/image" Target="../media/image600.png"/><Relationship Id="rId88" Type="http://schemas.openxmlformats.org/officeDocument/2006/relationships/customXml" Target="../ink/ink45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8.xml"/><Relationship Id="rId15" Type="http://schemas.openxmlformats.org/officeDocument/2006/relationships/image" Target="../media/image562.png"/><Relationship Id="rId23" Type="http://schemas.openxmlformats.org/officeDocument/2006/relationships/image" Target="../media/image563.png"/><Relationship Id="rId28" Type="http://schemas.openxmlformats.org/officeDocument/2006/relationships/customXml" Target="../ink/ink4559.xml"/><Relationship Id="rId36" Type="http://schemas.openxmlformats.org/officeDocument/2006/relationships/customXml" Target="../ink/ink4563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4550.xml"/><Relationship Id="rId31" Type="http://schemas.openxmlformats.org/officeDocument/2006/relationships/image" Target="../media/image574.png"/><Relationship Id="rId44" Type="http://schemas.openxmlformats.org/officeDocument/2006/relationships/customXml" Target="../ink/ink4567.xml"/><Relationship Id="rId52" Type="http://schemas.openxmlformats.org/officeDocument/2006/relationships/customXml" Target="../ink/ink4571.xml"/><Relationship Id="rId60" Type="http://schemas.openxmlformats.org/officeDocument/2006/relationships/customXml" Target="../ink/ink4575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4584.xml"/><Relationship Id="rId81" Type="http://schemas.openxmlformats.org/officeDocument/2006/relationships/image" Target="../media/image599.png"/><Relationship Id="rId86" Type="http://schemas.openxmlformats.org/officeDocument/2006/relationships/customXml" Target="../ink/ink4588.xml"/><Relationship Id="rId4" Type="http://schemas.openxmlformats.org/officeDocument/2006/relationships/customXml" Target="../ink/ink4547.xml"/><Relationship Id="rId9" Type="http://schemas.openxmlformats.org/officeDocument/2006/relationships/image" Target="../media/image570.png"/><Relationship Id="rId13" Type="http://schemas.openxmlformats.org/officeDocument/2006/relationships/image" Target="../media/image561.png"/><Relationship Id="rId18" Type="http://schemas.openxmlformats.org/officeDocument/2006/relationships/customXml" Target="../ink/ink4554.xml"/><Relationship Id="rId39" Type="http://schemas.openxmlformats.org/officeDocument/2006/relationships/image" Target="../media/image578.png"/><Relationship Id="rId34" Type="http://schemas.openxmlformats.org/officeDocument/2006/relationships/customXml" Target="../ink/ink4562.xml"/><Relationship Id="rId50" Type="http://schemas.openxmlformats.org/officeDocument/2006/relationships/customXml" Target="../ink/ink4570.xml"/><Relationship Id="rId55" Type="http://schemas.openxmlformats.org/officeDocument/2006/relationships/image" Target="../media/image586.png"/><Relationship Id="rId76" Type="http://schemas.openxmlformats.org/officeDocument/2006/relationships/customXml" Target="../ink/ink4583.xml"/><Relationship Id="rId7" Type="http://schemas.openxmlformats.org/officeDocument/2006/relationships/image" Target="../media/image569.png"/><Relationship Id="rId71" Type="http://schemas.openxmlformats.org/officeDocument/2006/relationships/image" Target="../media/image594.png"/><Relationship Id="rId2" Type="http://schemas.openxmlformats.org/officeDocument/2006/relationships/customXml" Target="../ink/ink4546.xml"/><Relationship Id="rId29" Type="http://schemas.openxmlformats.org/officeDocument/2006/relationships/image" Target="../media/image573.png"/><Relationship Id="rId24" Type="http://schemas.openxmlformats.org/officeDocument/2006/relationships/customXml" Target="../ink/ink4557.xml"/><Relationship Id="rId40" Type="http://schemas.openxmlformats.org/officeDocument/2006/relationships/customXml" Target="../ink/ink4565.xml"/><Relationship Id="rId45" Type="http://schemas.openxmlformats.org/officeDocument/2006/relationships/image" Target="../media/image581.png"/><Relationship Id="rId66" Type="http://schemas.openxmlformats.org/officeDocument/2006/relationships/customXml" Target="../ink/ink4578.xml"/><Relationship Id="rId87" Type="http://schemas.openxmlformats.org/officeDocument/2006/relationships/image" Target="../media/image602.png"/><Relationship Id="rId61" Type="http://schemas.openxmlformats.org/officeDocument/2006/relationships/image" Target="../media/image589.png"/><Relationship Id="rId82" Type="http://schemas.openxmlformats.org/officeDocument/2006/relationships/customXml" Target="../ink/ink4586.xml"/><Relationship Id="rId19" Type="http://schemas.openxmlformats.org/officeDocument/2006/relationships/image" Target="../media/image566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02.xml"/><Relationship Id="rId117" Type="http://schemas.openxmlformats.org/officeDocument/2006/relationships/image" Target="../media/image617.png"/><Relationship Id="rId21" Type="http://schemas.openxmlformats.org/officeDocument/2006/relationships/image" Target="../media/image567.png"/><Relationship Id="rId42" Type="http://schemas.openxmlformats.org/officeDocument/2006/relationships/customXml" Target="../ink/ink4610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4623.xml"/><Relationship Id="rId84" Type="http://schemas.openxmlformats.org/officeDocument/2006/relationships/customXml" Target="../ink/ink4631.xml"/><Relationship Id="rId89" Type="http://schemas.openxmlformats.org/officeDocument/2006/relationships/image" Target="../media/image603.png"/><Relationship Id="rId112" Type="http://schemas.openxmlformats.org/officeDocument/2006/relationships/customXml" Target="../ink/ink4645.xml"/><Relationship Id="rId16" Type="http://schemas.openxmlformats.org/officeDocument/2006/relationships/customXml" Target="../ink/ink4597.xml"/><Relationship Id="rId107" Type="http://schemas.openxmlformats.org/officeDocument/2006/relationships/image" Target="../media/image612.png"/><Relationship Id="rId11" Type="http://schemas.openxmlformats.org/officeDocument/2006/relationships/image" Target="../media/image560.png"/><Relationship Id="rId32" Type="http://schemas.openxmlformats.org/officeDocument/2006/relationships/customXml" Target="../ink/ink4605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4618.xml"/><Relationship Id="rId74" Type="http://schemas.openxmlformats.org/officeDocument/2006/relationships/customXml" Target="../ink/ink4626.xml"/><Relationship Id="rId79" Type="http://schemas.openxmlformats.org/officeDocument/2006/relationships/image" Target="../media/image598.png"/><Relationship Id="rId102" Type="http://schemas.openxmlformats.org/officeDocument/2006/relationships/customXml" Target="../ink/ink4640.xml"/><Relationship Id="rId123" Type="http://schemas.openxmlformats.org/officeDocument/2006/relationships/image" Target="../media/image620.png"/><Relationship Id="rId5" Type="http://schemas.openxmlformats.org/officeDocument/2006/relationships/image" Target="../media/image568.png"/><Relationship Id="rId90" Type="http://schemas.openxmlformats.org/officeDocument/2006/relationships/customXml" Target="../ink/ink4634.xml"/><Relationship Id="rId95" Type="http://schemas.openxmlformats.org/officeDocument/2006/relationships/image" Target="../media/image606.png"/><Relationship Id="rId22" Type="http://schemas.openxmlformats.org/officeDocument/2006/relationships/customXml" Target="../ink/ink4600.xml"/><Relationship Id="rId27" Type="http://schemas.openxmlformats.org/officeDocument/2006/relationships/image" Target="../media/image572.png"/><Relationship Id="rId43" Type="http://schemas.openxmlformats.org/officeDocument/2006/relationships/image" Target="../media/image580.png"/><Relationship Id="rId48" Type="http://schemas.openxmlformats.org/officeDocument/2006/relationships/customXml" Target="../ink/ink4613.xml"/><Relationship Id="rId64" Type="http://schemas.openxmlformats.org/officeDocument/2006/relationships/customXml" Target="../ink/ink4621.xml"/><Relationship Id="rId69" Type="http://schemas.openxmlformats.org/officeDocument/2006/relationships/image" Target="../media/image593.png"/><Relationship Id="rId113" Type="http://schemas.openxmlformats.org/officeDocument/2006/relationships/image" Target="../media/image615.png"/><Relationship Id="rId118" Type="http://schemas.openxmlformats.org/officeDocument/2006/relationships/customXml" Target="../ink/ink4648.xml"/><Relationship Id="rId80" Type="http://schemas.openxmlformats.org/officeDocument/2006/relationships/customXml" Target="../ink/ink4629.xml"/><Relationship Id="rId85" Type="http://schemas.openxmlformats.org/officeDocument/2006/relationships/image" Target="../media/image601.png"/><Relationship Id="rId12" Type="http://schemas.openxmlformats.org/officeDocument/2006/relationships/customXml" Target="../ink/ink4595.xml"/><Relationship Id="rId17" Type="http://schemas.openxmlformats.org/officeDocument/2006/relationships/image" Target="../media/image565.png"/><Relationship Id="rId33" Type="http://schemas.openxmlformats.org/officeDocument/2006/relationships/image" Target="../media/image575.png"/><Relationship Id="rId38" Type="http://schemas.openxmlformats.org/officeDocument/2006/relationships/customXml" Target="../ink/ink4608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108" Type="http://schemas.openxmlformats.org/officeDocument/2006/relationships/customXml" Target="../ink/ink4643.xml"/><Relationship Id="rId54" Type="http://schemas.openxmlformats.org/officeDocument/2006/relationships/customXml" Target="../ink/ink4616.xml"/><Relationship Id="rId70" Type="http://schemas.openxmlformats.org/officeDocument/2006/relationships/customXml" Target="../ink/ink4624.xml"/><Relationship Id="rId75" Type="http://schemas.openxmlformats.org/officeDocument/2006/relationships/image" Target="../media/image596.png"/><Relationship Id="rId91" Type="http://schemas.openxmlformats.org/officeDocument/2006/relationships/image" Target="../media/image604.png"/><Relationship Id="rId96" Type="http://schemas.openxmlformats.org/officeDocument/2006/relationships/customXml" Target="../ink/ink46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92.xml"/><Relationship Id="rId23" Type="http://schemas.openxmlformats.org/officeDocument/2006/relationships/image" Target="../media/image563.png"/><Relationship Id="rId28" Type="http://schemas.openxmlformats.org/officeDocument/2006/relationships/customXml" Target="../ink/ink4603.xml"/><Relationship Id="rId49" Type="http://schemas.openxmlformats.org/officeDocument/2006/relationships/image" Target="../media/image583.png"/><Relationship Id="rId114" Type="http://schemas.openxmlformats.org/officeDocument/2006/relationships/customXml" Target="../ink/ink4646.xml"/><Relationship Id="rId119" Type="http://schemas.openxmlformats.org/officeDocument/2006/relationships/image" Target="../media/image618.png"/><Relationship Id="rId44" Type="http://schemas.openxmlformats.org/officeDocument/2006/relationships/customXml" Target="../ink/ink4611.xml"/><Relationship Id="rId60" Type="http://schemas.openxmlformats.org/officeDocument/2006/relationships/customXml" Target="../ink/ink4619.xml"/><Relationship Id="rId65" Type="http://schemas.openxmlformats.org/officeDocument/2006/relationships/image" Target="../media/image591.png"/><Relationship Id="rId81" Type="http://schemas.openxmlformats.org/officeDocument/2006/relationships/image" Target="../media/image599.png"/><Relationship Id="rId86" Type="http://schemas.openxmlformats.org/officeDocument/2006/relationships/customXml" Target="../ink/ink4632.xml"/><Relationship Id="rId4" Type="http://schemas.openxmlformats.org/officeDocument/2006/relationships/customXml" Target="../ink/ink4591.xml"/><Relationship Id="rId9" Type="http://schemas.openxmlformats.org/officeDocument/2006/relationships/image" Target="../media/image570.png"/><Relationship Id="rId13" Type="http://schemas.openxmlformats.org/officeDocument/2006/relationships/image" Target="../media/image561.png"/><Relationship Id="rId18" Type="http://schemas.openxmlformats.org/officeDocument/2006/relationships/customXml" Target="../ink/ink4598.xml"/><Relationship Id="rId39" Type="http://schemas.openxmlformats.org/officeDocument/2006/relationships/image" Target="../media/image578.png"/><Relationship Id="rId109" Type="http://schemas.openxmlformats.org/officeDocument/2006/relationships/image" Target="../media/image613.png"/><Relationship Id="rId34" Type="http://schemas.openxmlformats.org/officeDocument/2006/relationships/customXml" Target="../ink/ink4606.xml"/><Relationship Id="rId50" Type="http://schemas.openxmlformats.org/officeDocument/2006/relationships/customXml" Target="../ink/ink4614.xml"/><Relationship Id="rId55" Type="http://schemas.openxmlformats.org/officeDocument/2006/relationships/image" Target="../media/image586.png"/><Relationship Id="rId76" Type="http://schemas.openxmlformats.org/officeDocument/2006/relationships/customXml" Target="../ink/ink4627.xml"/><Relationship Id="rId97" Type="http://schemas.openxmlformats.org/officeDocument/2006/relationships/image" Target="../media/image607.png"/><Relationship Id="rId104" Type="http://schemas.openxmlformats.org/officeDocument/2006/relationships/customXml" Target="../ink/ink4641.xml"/><Relationship Id="rId120" Type="http://schemas.openxmlformats.org/officeDocument/2006/relationships/customXml" Target="../ink/ink4649.xml"/><Relationship Id="rId7" Type="http://schemas.openxmlformats.org/officeDocument/2006/relationships/image" Target="../media/image569.png"/><Relationship Id="rId71" Type="http://schemas.openxmlformats.org/officeDocument/2006/relationships/image" Target="../media/image594.png"/><Relationship Id="rId92" Type="http://schemas.openxmlformats.org/officeDocument/2006/relationships/customXml" Target="../ink/ink4635.xml"/><Relationship Id="rId2" Type="http://schemas.openxmlformats.org/officeDocument/2006/relationships/customXml" Target="../ink/ink4590.xml"/><Relationship Id="rId29" Type="http://schemas.openxmlformats.org/officeDocument/2006/relationships/image" Target="../media/image573.png"/><Relationship Id="rId24" Type="http://schemas.openxmlformats.org/officeDocument/2006/relationships/customXml" Target="../ink/ink4601.xml"/><Relationship Id="rId40" Type="http://schemas.openxmlformats.org/officeDocument/2006/relationships/customXml" Target="../ink/ink4609.xml"/><Relationship Id="rId45" Type="http://schemas.openxmlformats.org/officeDocument/2006/relationships/image" Target="../media/image581.png"/><Relationship Id="rId66" Type="http://schemas.openxmlformats.org/officeDocument/2006/relationships/customXml" Target="../ink/ink4622.xml"/><Relationship Id="rId87" Type="http://schemas.openxmlformats.org/officeDocument/2006/relationships/image" Target="../media/image602.png"/><Relationship Id="rId110" Type="http://schemas.openxmlformats.org/officeDocument/2006/relationships/customXml" Target="../ink/ink4644.xml"/><Relationship Id="rId115" Type="http://schemas.openxmlformats.org/officeDocument/2006/relationships/image" Target="../media/image616.png"/><Relationship Id="rId61" Type="http://schemas.openxmlformats.org/officeDocument/2006/relationships/image" Target="../media/image589.png"/><Relationship Id="rId82" Type="http://schemas.openxmlformats.org/officeDocument/2006/relationships/customXml" Target="../ink/ink4630.xml"/><Relationship Id="rId19" Type="http://schemas.openxmlformats.org/officeDocument/2006/relationships/image" Target="../media/image566.png"/><Relationship Id="rId14" Type="http://schemas.openxmlformats.org/officeDocument/2006/relationships/customXml" Target="../ink/ink4596.xml"/><Relationship Id="rId30" Type="http://schemas.openxmlformats.org/officeDocument/2006/relationships/customXml" Target="../ink/ink4604.xml"/><Relationship Id="rId35" Type="http://schemas.openxmlformats.org/officeDocument/2006/relationships/image" Target="../media/image576.png"/><Relationship Id="rId56" Type="http://schemas.openxmlformats.org/officeDocument/2006/relationships/customXml" Target="../ink/ink4617.xml"/><Relationship Id="rId77" Type="http://schemas.openxmlformats.org/officeDocument/2006/relationships/image" Target="../media/image597.png"/><Relationship Id="rId100" Type="http://schemas.openxmlformats.org/officeDocument/2006/relationships/customXml" Target="../ink/ink4639.xml"/><Relationship Id="rId105" Type="http://schemas.openxmlformats.org/officeDocument/2006/relationships/image" Target="../media/image611.png"/><Relationship Id="rId8" Type="http://schemas.openxmlformats.org/officeDocument/2006/relationships/customXml" Target="../ink/ink4593.xml"/><Relationship Id="rId51" Type="http://schemas.openxmlformats.org/officeDocument/2006/relationships/image" Target="../media/image584.png"/><Relationship Id="rId72" Type="http://schemas.openxmlformats.org/officeDocument/2006/relationships/customXml" Target="../ink/ink4625.xml"/><Relationship Id="rId93" Type="http://schemas.openxmlformats.org/officeDocument/2006/relationships/image" Target="../media/image605.png"/><Relationship Id="rId98" Type="http://schemas.openxmlformats.org/officeDocument/2006/relationships/customXml" Target="../ink/ink4638.xml"/><Relationship Id="rId121" Type="http://schemas.openxmlformats.org/officeDocument/2006/relationships/image" Target="../media/image619.png"/><Relationship Id="rId3" Type="http://schemas.openxmlformats.org/officeDocument/2006/relationships/image" Target="../media/image564.png"/><Relationship Id="rId25" Type="http://schemas.openxmlformats.org/officeDocument/2006/relationships/image" Target="../media/image571.png"/><Relationship Id="rId46" Type="http://schemas.openxmlformats.org/officeDocument/2006/relationships/customXml" Target="../ink/ink4612.xml"/><Relationship Id="rId67" Type="http://schemas.openxmlformats.org/officeDocument/2006/relationships/image" Target="../media/image592.png"/><Relationship Id="rId116" Type="http://schemas.openxmlformats.org/officeDocument/2006/relationships/customXml" Target="../ink/ink4647.xml"/><Relationship Id="rId20" Type="http://schemas.openxmlformats.org/officeDocument/2006/relationships/customXml" Target="../ink/ink4599.xml"/><Relationship Id="rId41" Type="http://schemas.openxmlformats.org/officeDocument/2006/relationships/image" Target="../media/image579.png"/><Relationship Id="rId62" Type="http://schemas.openxmlformats.org/officeDocument/2006/relationships/customXml" Target="../ink/ink4620.xml"/><Relationship Id="rId83" Type="http://schemas.openxmlformats.org/officeDocument/2006/relationships/image" Target="../media/image600.png"/><Relationship Id="rId88" Type="http://schemas.openxmlformats.org/officeDocument/2006/relationships/customXml" Target="../ink/ink4633.xml"/><Relationship Id="rId111" Type="http://schemas.openxmlformats.org/officeDocument/2006/relationships/image" Target="../media/image614.png"/><Relationship Id="rId15" Type="http://schemas.openxmlformats.org/officeDocument/2006/relationships/image" Target="../media/image562.png"/><Relationship Id="rId36" Type="http://schemas.openxmlformats.org/officeDocument/2006/relationships/customXml" Target="../ink/ink4607.xml"/><Relationship Id="rId57" Type="http://schemas.openxmlformats.org/officeDocument/2006/relationships/image" Target="../media/image587.png"/><Relationship Id="rId106" Type="http://schemas.openxmlformats.org/officeDocument/2006/relationships/customXml" Target="../ink/ink4642.xml"/><Relationship Id="rId10" Type="http://schemas.openxmlformats.org/officeDocument/2006/relationships/customXml" Target="../ink/ink4594.xml"/><Relationship Id="rId31" Type="http://schemas.openxmlformats.org/officeDocument/2006/relationships/image" Target="../media/image574.png"/><Relationship Id="rId52" Type="http://schemas.openxmlformats.org/officeDocument/2006/relationships/customXml" Target="../ink/ink4615.xml"/><Relationship Id="rId73" Type="http://schemas.openxmlformats.org/officeDocument/2006/relationships/image" Target="../media/image595.png"/><Relationship Id="rId78" Type="http://schemas.openxmlformats.org/officeDocument/2006/relationships/customXml" Target="../ink/ink4628.xml"/><Relationship Id="rId94" Type="http://schemas.openxmlformats.org/officeDocument/2006/relationships/customXml" Target="../ink/ink4636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122" Type="http://schemas.openxmlformats.org/officeDocument/2006/relationships/customXml" Target="../ink/ink4650.xml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.png"/><Relationship Id="rId21" Type="http://schemas.openxmlformats.org/officeDocument/2006/relationships/image" Target="../media/image567.png"/><Relationship Id="rId42" Type="http://schemas.openxmlformats.org/officeDocument/2006/relationships/customXml" Target="../ink/ink4671.xml"/><Relationship Id="rId63" Type="http://schemas.openxmlformats.org/officeDocument/2006/relationships/image" Target="../media/image590.png"/><Relationship Id="rId84" Type="http://schemas.openxmlformats.org/officeDocument/2006/relationships/customXml" Target="../ink/ink4692.xml"/><Relationship Id="rId138" Type="http://schemas.openxmlformats.org/officeDocument/2006/relationships/customXml" Target="../ink/ink4719.xml"/><Relationship Id="rId107" Type="http://schemas.openxmlformats.org/officeDocument/2006/relationships/image" Target="../media/image612.png"/><Relationship Id="rId11" Type="http://schemas.openxmlformats.org/officeDocument/2006/relationships/image" Target="../media/image560.png"/><Relationship Id="rId32" Type="http://schemas.openxmlformats.org/officeDocument/2006/relationships/customXml" Target="../ink/ink4666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4679.xml"/><Relationship Id="rId74" Type="http://schemas.openxmlformats.org/officeDocument/2006/relationships/customXml" Target="../ink/ink4687.xml"/><Relationship Id="rId79" Type="http://schemas.openxmlformats.org/officeDocument/2006/relationships/image" Target="../media/image598.png"/><Relationship Id="rId102" Type="http://schemas.openxmlformats.org/officeDocument/2006/relationships/customXml" Target="../ink/ink4701.xml"/><Relationship Id="rId123" Type="http://schemas.openxmlformats.org/officeDocument/2006/relationships/image" Target="../media/image620.png"/><Relationship Id="rId128" Type="http://schemas.openxmlformats.org/officeDocument/2006/relationships/customXml" Target="../ink/ink4714.xml"/><Relationship Id="rId5" Type="http://schemas.openxmlformats.org/officeDocument/2006/relationships/image" Target="../media/image568.png"/><Relationship Id="rId90" Type="http://schemas.openxmlformats.org/officeDocument/2006/relationships/customXml" Target="../ink/ink4695.xml"/><Relationship Id="rId95" Type="http://schemas.openxmlformats.org/officeDocument/2006/relationships/image" Target="../media/image606.png"/><Relationship Id="rId22" Type="http://schemas.openxmlformats.org/officeDocument/2006/relationships/customXml" Target="../ink/ink4661.xml"/><Relationship Id="rId27" Type="http://schemas.openxmlformats.org/officeDocument/2006/relationships/image" Target="../media/image572.png"/><Relationship Id="rId43" Type="http://schemas.openxmlformats.org/officeDocument/2006/relationships/image" Target="../media/image580.png"/><Relationship Id="rId48" Type="http://schemas.openxmlformats.org/officeDocument/2006/relationships/customXml" Target="../ink/ink4674.xml"/><Relationship Id="rId64" Type="http://schemas.openxmlformats.org/officeDocument/2006/relationships/customXml" Target="../ink/ink4682.xml"/><Relationship Id="rId69" Type="http://schemas.openxmlformats.org/officeDocument/2006/relationships/image" Target="../media/image593.png"/><Relationship Id="rId113" Type="http://schemas.openxmlformats.org/officeDocument/2006/relationships/image" Target="../media/image615.png"/><Relationship Id="rId118" Type="http://schemas.openxmlformats.org/officeDocument/2006/relationships/customXml" Target="../ink/ink4709.xml"/><Relationship Id="rId134" Type="http://schemas.openxmlformats.org/officeDocument/2006/relationships/customXml" Target="../ink/ink4717.xml"/><Relationship Id="rId139" Type="http://schemas.openxmlformats.org/officeDocument/2006/relationships/image" Target="../media/image628.png"/><Relationship Id="rId80" Type="http://schemas.openxmlformats.org/officeDocument/2006/relationships/customXml" Target="../ink/ink4690.xml"/><Relationship Id="rId85" Type="http://schemas.openxmlformats.org/officeDocument/2006/relationships/image" Target="../media/image601.png"/><Relationship Id="rId12" Type="http://schemas.openxmlformats.org/officeDocument/2006/relationships/customXml" Target="../ink/ink4656.xml"/><Relationship Id="rId17" Type="http://schemas.openxmlformats.org/officeDocument/2006/relationships/image" Target="../media/image565.png"/><Relationship Id="rId33" Type="http://schemas.openxmlformats.org/officeDocument/2006/relationships/image" Target="../media/image575.png"/><Relationship Id="rId38" Type="http://schemas.openxmlformats.org/officeDocument/2006/relationships/customXml" Target="../ink/ink4669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108" Type="http://schemas.openxmlformats.org/officeDocument/2006/relationships/customXml" Target="../ink/ink4704.xml"/><Relationship Id="rId124" Type="http://schemas.openxmlformats.org/officeDocument/2006/relationships/customXml" Target="../ink/ink4712.xml"/><Relationship Id="rId129" Type="http://schemas.openxmlformats.org/officeDocument/2006/relationships/image" Target="../media/image623.png"/><Relationship Id="rId54" Type="http://schemas.openxmlformats.org/officeDocument/2006/relationships/customXml" Target="../ink/ink4677.xml"/><Relationship Id="rId70" Type="http://schemas.openxmlformats.org/officeDocument/2006/relationships/customXml" Target="../ink/ink4685.xml"/><Relationship Id="rId75" Type="http://schemas.openxmlformats.org/officeDocument/2006/relationships/image" Target="../media/image596.png"/><Relationship Id="rId91" Type="http://schemas.openxmlformats.org/officeDocument/2006/relationships/image" Target="../media/image604.png"/><Relationship Id="rId96" Type="http://schemas.openxmlformats.org/officeDocument/2006/relationships/customXml" Target="../ink/ink4698.xml"/><Relationship Id="rId140" Type="http://schemas.openxmlformats.org/officeDocument/2006/relationships/customXml" Target="../ink/ink47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53.xml"/><Relationship Id="rId23" Type="http://schemas.openxmlformats.org/officeDocument/2006/relationships/image" Target="../media/image563.png"/><Relationship Id="rId28" Type="http://schemas.openxmlformats.org/officeDocument/2006/relationships/customXml" Target="../ink/ink4664.xml"/><Relationship Id="rId49" Type="http://schemas.openxmlformats.org/officeDocument/2006/relationships/image" Target="../media/image583.png"/><Relationship Id="rId114" Type="http://schemas.openxmlformats.org/officeDocument/2006/relationships/customXml" Target="../ink/ink4707.xml"/><Relationship Id="rId119" Type="http://schemas.openxmlformats.org/officeDocument/2006/relationships/image" Target="../media/image618.png"/><Relationship Id="rId44" Type="http://schemas.openxmlformats.org/officeDocument/2006/relationships/customXml" Target="../ink/ink4672.xml"/><Relationship Id="rId60" Type="http://schemas.openxmlformats.org/officeDocument/2006/relationships/customXml" Target="../ink/ink4680.xml"/><Relationship Id="rId65" Type="http://schemas.openxmlformats.org/officeDocument/2006/relationships/image" Target="../media/image591.png"/><Relationship Id="rId81" Type="http://schemas.openxmlformats.org/officeDocument/2006/relationships/image" Target="../media/image599.png"/><Relationship Id="rId86" Type="http://schemas.openxmlformats.org/officeDocument/2006/relationships/customXml" Target="../ink/ink4693.xml"/><Relationship Id="rId130" Type="http://schemas.openxmlformats.org/officeDocument/2006/relationships/customXml" Target="../ink/ink4715.xml"/><Relationship Id="rId135" Type="http://schemas.openxmlformats.org/officeDocument/2006/relationships/image" Target="../media/image626.png"/><Relationship Id="rId13" Type="http://schemas.openxmlformats.org/officeDocument/2006/relationships/image" Target="../media/image561.png"/><Relationship Id="rId18" Type="http://schemas.openxmlformats.org/officeDocument/2006/relationships/customXml" Target="../ink/ink4659.xml"/><Relationship Id="rId39" Type="http://schemas.openxmlformats.org/officeDocument/2006/relationships/image" Target="../media/image578.png"/><Relationship Id="rId109" Type="http://schemas.openxmlformats.org/officeDocument/2006/relationships/image" Target="../media/image613.png"/><Relationship Id="rId34" Type="http://schemas.openxmlformats.org/officeDocument/2006/relationships/customXml" Target="../ink/ink4667.xml"/><Relationship Id="rId50" Type="http://schemas.openxmlformats.org/officeDocument/2006/relationships/customXml" Target="../ink/ink4675.xml"/><Relationship Id="rId55" Type="http://schemas.openxmlformats.org/officeDocument/2006/relationships/image" Target="../media/image586.png"/><Relationship Id="rId76" Type="http://schemas.openxmlformats.org/officeDocument/2006/relationships/customXml" Target="../ink/ink4688.xml"/><Relationship Id="rId97" Type="http://schemas.openxmlformats.org/officeDocument/2006/relationships/image" Target="../media/image607.png"/><Relationship Id="rId104" Type="http://schemas.openxmlformats.org/officeDocument/2006/relationships/customXml" Target="../ink/ink4702.xml"/><Relationship Id="rId120" Type="http://schemas.openxmlformats.org/officeDocument/2006/relationships/customXml" Target="../ink/ink4710.xml"/><Relationship Id="rId125" Type="http://schemas.openxmlformats.org/officeDocument/2006/relationships/image" Target="../media/image621.png"/><Relationship Id="rId141" Type="http://schemas.openxmlformats.org/officeDocument/2006/relationships/image" Target="../media/image629.png"/><Relationship Id="rId7" Type="http://schemas.openxmlformats.org/officeDocument/2006/relationships/image" Target="../media/image569.png"/><Relationship Id="rId71" Type="http://schemas.openxmlformats.org/officeDocument/2006/relationships/image" Target="../media/image594.png"/><Relationship Id="rId92" Type="http://schemas.openxmlformats.org/officeDocument/2006/relationships/customXml" Target="../ink/ink4696.xml"/><Relationship Id="rId2" Type="http://schemas.openxmlformats.org/officeDocument/2006/relationships/customXml" Target="../ink/ink4651.xml"/><Relationship Id="rId29" Type="http://schemas.openxmlformats.org/officeDocument/2006/relationships/image" Target="../media/image573.png"/><Relationship Id="rId24" Type="http://schemas.openxmlformats.org/officeDocument/2006/relationships/customXml" Target="../ink/ink4662.xml"/><Relationship Id="rId40" Type="http://schemas.openxmlformats.org/officeDocument/2006/relationships/customXml" Target="../ink/ink4670.xml"/><Relationship Id="rId45" Type="http://schemas.openxmlformats.org/officeDocument/2006/relationships/image" Target="../media/image581.png"/><Relationship Id="rId66" Type="http://schemas.openxmlformats.org/officeDocument/2006/relationships/customXml" Target="../ink/ink4683.xml"/><Relationship Id="rId87" Type="http://schemas.openxmlformats.org/officeDocument/2006/relationships/image" Target="../media/image602.png"/><Relationship Id="rId110" Type="http://schemas.openxmlformats.org/officeDocument/2006/relationships/customXml" Target="../ink/ink4705.xml"/><Relationship Id="rId115" Type="http://schemas.openxmlformats.org/officeDocument/2006/relationships/image" Target="../media/image616.png"/><Relationship Id="rId131" Type="http://schemas.openxmlformats.org/officeDocument/2006/relationships/image" Target="../media/image624.png"/><Relationship Id="rId136" Type="http://schemas.openxmlformats.org/officeDocument/2006/relationships/customXml" Target="../ink/ink4718.xml"/><Relationship Id="rId61" Type="http://schemas.openxmlformats.org/officeDocument/2006/relationships/image" Target="../media/image589.png"/><Relationship Id="rId82" Type="http://schemas.openxmlformats.org/officeDocument/2006/relationships/customXml" Target="../ink/ink4691.xml"/><Relationship Id="rId19" Type="http://schemas.openxmlformats.org/officeDocument/2006/relationships/image" Target="../media/image566.png"/><Relationship Id="rId14" Type="http://schemas.openxmlformats.org/officeDocument/2006/relationships/customXml" Target="../ink/ink4657.xml"/><Relationship Id="rId30" Type="http://schemas.openxmlformats.org/officeDocument/2006/relationships/customXml" Target="../ink/ink4665.xml"/><Relationship Id="rId35" Type="http://schemas.openxmlformats.org/officeDocument/2006/relationships/image" Target="../media/image576.png"/><Relationship Id="rId56" Type="http://schemas.openxmlformats.org/officeDocument/2006/relationships/customXml" Target="../ink/ink4678.xml"/><Relationship Id="rId77" Type="http://schemas.openxmlformats.org/officeDocument/2006/relationships/image" Target="../media/image597.png"/><Relationship Id="rId100" Type="http://schemas.openxmlformats.org/officeDocument/2006/relationships/customXml" Target="../ink/ink4700.xml"/><Relationship Id="rId105" Type="http://schemas.openxmlformats.org/officeDocument/2006/relationships/image" Target="../media/image611.png"/><Relationship Id="rId126" Type="http://schemas.openxmlformats.org/officeDocument/2006/relationships/customXml" Target="../ink/ink4713.xml"/><Relationship Id="rId8" Type="http://schemas.openxmlformats.org/officeDocument/2006/relationships/customXml" Target="../ink/ink4654.xml"/><Relationship Id="rId51" Type="http://schemas.openxmlformats.org/officeDocument/2006/relationships/image" Target="../media/image584.png"/><Relationship Id="rId72" Type="http://schemas.openxmlformats.org/officeDocument/2006/relationships/customXml" Target="../ink/ink4686.xml"/><Relationship Id="rId93" Type="http://schemas.openxmlformats.org/officeDocument/2006/relationships/image" Target="../media/image605.png"/><Relationship Id="rId98" Type="http://schemas.openxmlformats.org/officeDocument/2006/relationships/customXml" Target="../ink/ink4699.xml"/><Relationship Id="rId121" Type="http://schemas.openxmlformats.org/officeDocument/2006/relationships/image" Target="../media/image619.png"/><Relationship Id="rId3" Type="http://schemas.openxmlformats.org/officeDocument/2006/relationships/image" Target="../media/image564.png"/><Relationship Id="rId25" Type="http://schemas.openxmlformats.org/officeDocument/2006/relationships/image" Target="../media/image571.png"/><Relationship Id="rId46" Type="http://schemas.openxmlformats.org/officeDocument/2006/relationships/customXml" Target="../ink/ink4673.xml"/><Relationship Id="rId67" Type="http://schemas.openxmlformats.org/officeDocument/2006/relationships/image" Target="../media/image592.png"/><Relationship Id="rId116" Type="http://schemas.openxmlformats.org/officeDocument/2006/relationships/customXml" Target="../ink/ink4708.xml"/><Relationship Id="rId137" Type="http://schemas.openxmlformats.org/officeDocument/2006/relationships/image" Target="../media/image627.png"/><Relationship Id="rId20" Type="http://schemas.openxmlformats.org/officeDocument/2006/relationships/customXml" Target="../ink/ink4660.xml"/><Relationship Id="rId41" Type="http://schemas.openxmlformats.org/officeDocument/2006/relationships/image" Target="../media/image579.png"/><Relationship Id="rId62" Type="http://schemas.openxmlformats.org/officeDocument/2006/relationships/customXml" Target="../ink/ink4681.xml"/><Relationship Id="rId83" Type="http://schemas.openxmlformats.org/officeDocument/2006/relationships/image" Target="../media/image600.png"/><Relationship Id="rId88" Type="http://schemas.openxmlformats.org/officeDocument/2006/relationships/customXml" Target="../ink/ink4694.xml"/><Relationship Id="rId111" Type="http://schemas.openxmlformats.org/officeDocument/2006/relationships/image" Target="../media/image614.png"/><Relationship Id="rId132" Type="http://schemas.openxmlformats.org/officeDocument/2006/relationships/customXml" Target="../ink/ink4716.xml"/><Relationship Id="rId15" Type="http://schemas.openxmlformats.org/officeDocument/2006/relationships/image" Target="../media/image562.png"/><Relationship Id="rId36" Type="http://schemas.openxmlformats.org/officeDocument/2006/relationships/customXml" Target="../ink/ink4668.xml"/><Relationship Id="rId57" Type="http://schemas.openxmlformats.org/officeDocument/2006/relationships/image" Target="../media/image587.png"/><Relationship Id="rId106" Type="http://schemas.openxmlformats.org/officeDocument/2006/relationships/customXml" Target="../ink/ink4703.xml"/><Relationship Id="rId127" Type="http://schemas.openxmlformats.org/officeDocument/2006/relationships/image" Target="../media/image622.png"/><Relationship Id="rId10" Type="http://schemas.openxmlformats.org/officeDocument/2006/relationships/customXml" Target="../ink/ink4655.xml"/><Relationship Id="rId31" Type="http://schemas.openxmlformats.org/officeDocument/2006/relationships/image" Target="../media/image574.png"/><Relationship Id="rId52" Type="http://schemas.openxmlformats.org/officeDocument/2006/relationships/customXml" Target="../ink/ink4676.xml"/><Relationship Id="rId73" Type="http://schemas.openxmlformats.org/officeDocument/2006/relationships/image" Target="../media/image595.png"/><Relationship Id="rId78" Type="http://schemas.openxmlformats.org/officeDocument/2006/relationships/customXml" Target="../ink/ink4689.xml"/><Relationship Id="rId94" Type="http://schemas.openxmlformats.org/officeDocument/2006/relationships/customXml" Target="../ink/ink4697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122" Type="http://schemas.openxmlformats.org/officeDocument/2006/relationships/customXml" Target="../ink/ink4711.xml"/><Relationship Id="rId4" Type="http://schemas.openxmlformats.org/officeDocument/2006/relationships/customXml" Target="../ink/ink4652.xml"/><Relationship Id="rId9" Type="http://schemas.openxmlformats.org/officeDocument/2006/relationships/image" Target="../media/image570.png"/><Relationship Id="rId26" Type="http://schemas.openxmlformats.org/officeDocument/2006/relationships/customXml" Target="../ink/ink4663.xml"/><Relationship Id="rId47" Type="http://schemas.openxmlformats.org/officeDocument/2006/relationships/image" Target="../media/image582.png"/><Relationship Id="rId68" Type="http://schemas.openxmlformats.org/officeDocument/2006/relationships/customXml" Target="../ink/ink4684.xml"/><Relationship Id="rId89" Type="http://schemas.openxmlformats.org/officeDocument/2006/relationships/image" Target="../media/image603.png"/><Relationship Id="rId112" Type="http://schemas.openxmlformats.org/officeDocument/2006/relationships/customXml" Target="../ink/ink4706.xml"/><Relationship Id="rId133" Type="http://schemas.openxmlformats.org/officeDocument/2006/relationships/image" Target="../media/image625.png"/><Relationship Id="rId16" Type="http://schemas.openxmlformats.org/officeDocument/2006/relationships/customXml" Target="../ink/ink4658.xml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.png"/><Relationship Id="rId21" Type="http://schemas.openxmlformats.org/officeDocument/2006/relationships/image" Target="../media/image567.png"/><Relationship Id="rId42" Type="http://schemas.openxmlformats.org/officeDocument/2006/relationships/customXml" Target="../ink/ink4741.xml"/><Relationship Id="rId63" Type="http://schemas.openxmlformats.org/officeDocument/2006/relationships/image" Target="../media/image590.png"/><Relationship Id="rId84" Type="http://schemas.openxmlformats.org/officeDocument/2006/relationships/customXml" Target="../ink/ink4762.xml"/><Relationship Id="rId138" Type="http://schemas.openxmlformats.org/officeDocument/2006/relationships/customXml" Target="../ink/ink4789.xml"/><Relationship Id="rId107" Type="http://schemas.openxmlformats.org/officeDocument/2006/relationships/image" Target="../media/image612.png"/><Relationship Id="rId11" Type="http://schemas.openxmlformats.org/officeDocument/2006/relationships/image" Target="../media/image560.png"/><Relationship Id="rId32" Type="http://schemas.openxmlformats.org/officeDocument/2006/relationships/customXml" Target="../ink/ink4736.xml"/><Relationship Id="rId53" Type="http://schemas.openxmlformats.org/officeDocument/2006/relationships/image" Target="../media/image585.png"/><Relationship Id="rId74" Type="http://schemas.openxmlformats.org/officeDocument/2006/relationships/customXml" Target="../ink/ink4757.xml"/><Relationship Id="rId128" Type="http://schemas.openxmlformats.org/officeDocument/2006/relationships/customXml" Target="../ink/ink4784.xml"/><Relationship Id="rId149" Type="http://schemas.openxmlformats.org/officeDocument/2006/relationships/image" Target="../media/image634.png"/><Relationship Id="rId5" Type="http://schemas.openxmlformats.org/officeDocument/2006/relationships/image" Target="../media/image568.png"/><Relationship Id="rId95" Type="http://schemas.openxmlformats.org/officeDocument/2006/relationships/image" Target="../media/image606.png"/><Relationship Id="rId22" Type="http://schemas.openxmlformats.org/officeDocument/2006/relationships/customXml" Target="../ink/ink4731.xml"/><Relationship Id="rId27" Type="http://schemas.openxmlformats.org/officeDocument/2006/relationships/image" Target="../media/image572.png"/><Relationship Id="rId43" Type="http://schemas.openxmlformats.org/officeDocument/2006/relationships/image" Target="../media/image580.png"/><Relationship Id="rId48" Type="http://schemas.openxmlformats.org/officeDocument/2006/relationships/customXml" Target="../ink/ink4744.xml"/><Relationship Id="rId64" Type="http://schemas.openxmlformats.org/officeDocument/2006/relationships/customXml" Target="../ink/ink4752.xml"/><Relationship Id="rId69" Type="http://schemas.openxmlformats.org/officeDocument/2006/relationships/image" Target="../media/image593.png"/><Relationship Id="rId113" Type="http://schemas.openxmlformats.org/officeDocument/2006/relationships/image" Target="../media/image615.png"/><Relationship Id="rId118" Type="http://schemas.openxmlformats.org/officeDocument/2006/relationships/customXml" Target="../ink/ink4779.xml"/><Relationship Id="rId134" Type="http://schemas.openxmlformats.org/officeDocument/2006/relationships/customXml" Target="../ink/ink4787.xml"/><Relationship Id="rId139" Type="http://schemas.openxmlformats.org/officeDocument/2006/relationships/image" Target="../media/image628.png"/><Relationship Id="rId80" Type="http://schemas.openxmlformats.org/officeDocument/2006/relationships/customXml" Target="../ink/ink4760.xml"/><Relationship Id="rId85" Type="http://schemas.openxmlformats.org/officeDocument/2006/relationships/image" Target="../media/image601.png"/><Relationship Id="rId150" Type="http://schemas.openxmlformats.org/officeDocument/2006/relationships/customXml" Target="../ink/ink4795.xml"/><Relationship Id="rId12" Type="http://schemas.openxmlformats.org/officeDocument/2006/relationships/customXml" Target="../ink/ink4726.xml"/><Relationship Id="rId17" Type="http://schemas.openxmlformats.org/officeDocument/2006/relationships/image" Target="../media/image565.png"/><Relationship Id="rId33" Type="http://schemas.openxmlformats.org/officeDocument/2006/relationships/image" Target="../media/image575.png"/><Relationship Id="rId38" Type="http://schemas.openxmlformats.org/officeDocument/2006/relationships/customXml" Target="../ink/ink4739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108" Type="http://schemas.openxmlformats.org/officeDocument/2006/relationships/customXml" Target="../ink/ink4774.xml"/><Relationship Id="rId124" Type="http://schemas.openxmlformats.org/officeDocument/2006/relationships/customXml" Target="../ink/ink4782.xml"/><Relationship Id="rId129" Type="http://schemas.openxmlformats.org/officeDocument/2006/relationships/image" Target="../media/image623.png"/><Relationship Id="rId54" Type="http://schemas.openxmlformats.org/officeDocument/2006/relationships/customXml" Target="../ink/ink4747.xml"/><Relationship Id="rId70" Type="http://schemas.openxmlformats.org/officeDocument/2006/relationships/customXml" Target="../ink/ink4755.xml"/><Relationship Id="rId75" Type="http://schemas.openxmlformats.org/officeDocument/2006/relationships/image" Target="../media/image596.png"/><Relationship Id="rId91" Type="http://schemas.openxmlformats.org/officeDocument/2006/relationships/image" Target="../media/image604.png"/><Relationship Id="rId96" Type="http://schemas.openxmlformats.org/officeDocument/2006/relationships/customXml" Target="../ink/ink4768.xml"/><Relationship Id="rId140" Type="http://schemas.openxmlformats.org/officeDocument/2006/relationships/customXml" Target="../ink/ink4790.xml"/><Relationship Id="rId145" Type="http://schemas.openxmlformats.org/officeDocument/2006/relationships/image" Target="../media/image6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23.xml"/><Relationship Id="rId23" Type="http://schemas.openxmlformats.org/officeDocument/2006/relationships/image" Target="../media/image563.png"/><Relationship Id="rId28" Type="http://schemas.openxmlformats.org/officeDocument/2006/relationships/customXml" Target="../ink/ink4734.xml"/><Relationship Id="rId49" Type="http://schemas.openxmlformats.org/officeDocument/2006/relationships/image" Target="../media/image583.png"/><Relationship Id="rId114" Type="http://schemas.openxmlformats.org/officeDocument/2006/relationships/customXml" Target="../ink/ink4777.xml"/><Relationship Id="rId119" Type="http://schemas.openxmlformats.org/officeDocument/2006/relationships/image" Target="../media/image618.png"/><Relationship Id="rId44" Type="http://schemas.openxmlformats.org/officeDocument/2006/relationships/customXml" Target="../ink/ink4742.xml"/><Relationship Id="rId60" Type="http://schemas.openxmlformats.org/officeDocument/2006/relationships/customXml" Target="../ink/ink4750.xml"/><Relationship Id="rId65" Type="http://schemas.openxmlformats.org/officeDocument/2006/relationships/image" Target="../media/image591.png"/><Relationship Id="rId81" Type="http://schemas.openxmlformats.org/officeDocument/2006/relationships/image" Target="../media/image599.png"/><Relationship Id="rId86" Type="http://schemas.openxmlformats.org/officeDocument/2006/relationships/customXml" Target="../ink/ink4763.xml"/><Relationship Id="rId130" Type="http://schemas.openxmlformats.org/officeDocument/2006/relationships/customXml" Target="../ink/ink4785.xml"/><Relationship Id="rId135" Type="http://schemas.openxmlformats.org/officeDocument/2006/relationships/image" Target="../media/image626.png"/><Relationship Id="rId151" Type="http://schemas.openxmlformats.org/officeDocument/2006/relationships/image" Target="../media/image635.png"/><Relationship Id="rId13" Type="http://schemas.openxmlformats.org/officeDocument/2006/relationships/image" Target="../media/image561.png"/><Relationship Id="rId18" Type="http://schemas.openxmlformats.org/officeDocument/2006/relationships/customXml" Target="../ink/ink4729.xml"/><Relationship Id="rId39" Type="http://schemas.openxmlformats.org/officeDocument/2006/relationships/image" Target="../media/image578.png"/><Relationship Id="rId109" Type="http://schemas.openxmlformats.org/officeDocument/2006/relationships/image" Target="../media/image613.png"/><Relationship Id="rId34" Type="http://schemas.openxmlformats.org/officeDocument/2006/relationships/customXml" Target="../ink/ink4737.xml"/><Relationship Id="rId50" Type="http://schemas.openxmlformats.org/officeDocument/2006/relationships/customXml" Target="../ink/ink4745.xml"/><Relationship Id="rId55" Type="http://schemas.openxmlformats.org/officeDocument/2006/relationships/image" Target="../media/image586.png"/><Relationship Id="rId76" Type="http://schemas.openxmlformats.org/officeDocument/2006/relationships/customXml" Target="../ink/ink4758.xml"/><Relationship Id="rId97" Type="http://schemas.openxmlformats.org/officeDocument/2006/relationships/image" Target="../media/image607.png"/><Relationship Id="rId104" Type="http://schemas.openxmlformats.org/officeDocument/2006/relationships/customXml" Target="../ink/ink4772.xml"/><Relationship Id="rId120" Type="http://schemas.openxmlformats.org/officeDocument/2006/relationships/customXml" Target="../ink/ink4780.xml"/><Relationship Id="rId125" Type="http://schemas.openxmlformats.org/officeDocument/2006/relationships/image" Target="../media/image621.png"/><Relationship Id="rId141" Type="http://schemas.openxmlformats.org/officeDocument/2006/relationships/image" Target="../media/image630.png"/><Relationship Id="rId146" Type="http://schemas.openxmlformats.org/officeDocument/2006/relationships/customXml" Target="../ink/ink4793.xml"/><Relationship Id="rId7" Type="http://schemas.openxmlformats.org/officeDocument/2006/relationships/image" Target="../media/image569.png"/><Relationship Id="rId71" Type="http://schemas.openxmlformats.org/officeDocument/2006/relationships/image" Target="../media/image594.png"/><Relationship Id="rId92" Type="http://schemas.openxmlformats.org/officeDocument/2006/relationships/customXml" Target="../ink/ink4766.xml"/><Relationship Id="rId2" Type="http://schemas.openxmlformats.org/officeDocument/2006/relationships/customXml" Target="../ink/ink4721.xml"/><Relationship Id="rId29" Type="http://schemas.openxmlformats.org/officeDocument/2006/relationships/image" Target="../media/image573.png"/><Relationship Id="rId24" Type="http://schemas.openxmlformats.org/officeDocument/2006/relationships/customXml" Target="../ink/ink4732.xml"/><Relationship Id="rId40" Type="http://schemas.openxmlformats.org/officeDocument/2006/relationships/customXml" Target="../ink/ink4740.xml"/><Relationship Id="rId45" Type="http://schemas.openxmlformats.org/officeDocument/2006/relationships/image" Target="../media/image581.png"/><Relationship Id="rId66" Type="http://schemas.openxmlformats.org/officeDocument/2006/relationships/customXml" Target="../ink/ink4753.xml"/><Relationship Id="rId87" Type="http://schemas.openxmlformats.org/officeDocument/2006/relationships/image" Target="../media/image602.png"/><Relationship Id="rId110" Type="http://schemas.openxmlformats.org/officeDocument/2006/relationships/customXml" Target="../ink/ink4775.xml"/><Relationship Id="rId115" Type="http://schemas.openxmlformats.org/officeDocument/2006/relationships/image" Target="../media/image616.png"/><Relationship Id="rId131" Type="http://schemas.openxmlformats.org/officeDocument/2006/relationships/image" Target="../media/image624.png"/><Relationship Id="rId136" Type="http://schemas.openxmlformats.org/officeDocument/2006/relationships/customXml" Target="../ink/ink4788.xml"/><Relationship Id="rId61" Type="http://schemas.openxmlformats.org/officeDocument/2006/relationships/image" Target="../media/image589.png"/><Relationship Id="rId82" Type="http://schemas.openxmlformats.org/officeDocument/2006/relationships/customXml" Target="../ink/ink4761.xml"/><Relationship Id="rId19" Type="http://schemas.openxmlformats.org/officeDocument/2006/relationships/image" Target="../media/image566.png"/><Relationship Id="rId14" Type="http://schemas.openxmlformats.org/officeDocument/2006/relationships/customXml" Target="../ink/ink4727.xml"/><Relationship Id="rId30" Type="http://schemas.openxmlformats.org/officeDocument/2006/relationships/customXml" Target="../ink/ink4735.xml"/><Relationship Id="rId35" Type="http://schemas.openxmlformats.org/officeDocument/2006/relationships/image" Target="../media/image576.png"/><Relationship Id="rId56" Type="http://schemas.openxmlformats.org/officeDocument/2006/relationships/customXml" Target="../ink/ink4748.xml"/><Relationship Id="rId77" Type="http://schemas.openxmlformats.org/officeDocument/2006/relationships/image" Target="../media/image597.png"/><Relationship Id="rId100" Type="http://schemas.openxmlformats.org/officeDocument/2006/relationships/customXml" Target="../ink/ink4770.xml"/><Relationship Id="rId105" Type="http://schemas.openxmlformats.org/officeDocument/2006/relationships/image" Target="../media/image611.png"/><Relationship Id="rId126" Type="http://schemas.openxmlformats.org/officeDocument/2006/relationships/customXml" Target="../ink/ink4783.xml"/><Relationship Id="rId147" Type="http://schemas.openxmlformats.org/officeDocument/2006/relationships/image" Target="../media/image633.png"/><Relationship Id="rId8" Type="http://schemas.openxmlformats.org/officeDocument/2006/relationships/customXml" Target="../ink/ink4724.xml"/><Relationship Id="rId51" Type="http://schemas.openxmlformats.org/officeDocument/2006/relationships/image" Target="../media/image584.png"/><Relationship Id="rId72" Type="http://schemas.openxmlformats.org/officeDocument/2006/relationships/customXml" Target="../ink/ink4756.xml"/><Relationship Id="rId93" Type="http://schemas.openxmlformats.org/officeDocument/2006/relationships/image" Target="../media/image605.png"/><Relationship Id="rId98" Type="http://schemas.openxmlformats.org/officeDocument/2006/relationships/customXml" Target="../ink/ink4769.xml"/><Relationship Id="rId121" Type="http://schemas.openxmlformats.org/officeDocument/2006/relationships/image" Target="../media/image619.png"/><Relationship Id="rId142" Type="http://schemas.openxmlformats.org/officeDocument/2006/relationships/customXml" Target="../ink/ink4791.xml"/><Relationship Id="rId3" Type="http://schemas.openxmlformats.org/officeDocument/2006/relationships/image" Target="../media/image564.png"/><Relationship Id="rId25" Type="http://schemas.openxmlformats.org/officeDocument/2006/relationships/image" Target="../media/image571.png"/><Relationship Id="rId46" Type="http://schemas.openxmlformats.org/officeDocument/2006/relationships/customXml" Target="../ink/ink4743.xml"/><Relationship Id="rId67" Type="http://schemas.openxmlformats.org/officeDocument/2006/relationships/image" Target="../media/image592.png"/><Relationship Id="rId116" Type="http://schemas.openxmlformats.org/officeDocument/2006/relationships/customXml" Target="../ink/ink4778.xml"/><Relationship Id="rId137" Type="http://schemas.openxmlformats.org/officeDocument/2006/relationships/image" Target="../media/image627.png"/><Relationship Id="rId20" Type="http://schemas.openxmlformats.org/officeDocument/2006/relationships/customXml" Target="../ink/ink4730.xml"/><Relationship Id="rId41" Type="http://schemas.openxmlformats.org/officeDocument/2006/relationships/image" Target="../media/image579.png"/><Relationship Id="rId62" Type="http://schemas.openxmlformats.org/officeDocument/2006/relationships/customXml" Target="../ink/ink4751.xml"/><Relationship Id="rId83" Type="http://schemas.openxmlformats.org/officeDocument/2006/relationships/image" Target="../media/image600.png"/><Relationship Id="rId88" Type="http://schemas.openxmlformats.org/officeDocument/2006/relationships/customXml" Target="../ink/ink4764.xml"/><Relationship Id="rId111" Type="http://schemas.openxmlformats.org/officeDocument/2006/relationships/image" Target="../media/image614.png"/><Relationship Id="rId132" Type="http://schemas.openxmlformats.org/officeDocument/2006/relationships/customXml" Target="../ink/ink4786.xml"/><Relationship Id="rId15" Type="http://schemas.openxmlformats.org/officeDocument/2006/relationships/image" Target="../media/image562.png"/><Relationship Id="rId36" Type="http://schemas.openxmlformats.org/officeDocument/2006/relationships/customXml" Target="../ink/ink4738.xml"/><Relationship Id="rId57" Type="http://schemas.openxmlformats.org/officeDocument/2006/relationships/image" Target="../media/image587.png"/><Relationship Id="rId106" Type="http://schemas.openxmlformats.org/officeDocument/2006/relationships/customXml" Target="../ink/ink4773.xml"/><Relationship Id="rId127" Type="http://schemas.openxmlformats.org/officeDocument/2006/relationships/image" Target="../media/image622.png"/><Relationship Id="rId10" Type="http://schemas.openxmlformats.org/officeDocument/2006/relationships/customXml" Target="../ink/ink4725.xml"/><Relationship Id="rId31" Type="http://schemas.openxmlformats.org/officeDocument/2006/relationships/image" Target="../media/image574.png"/><Relationship Id="rId52" Type="http://schemas.openxmlformats.org/officeDocument/2006/relationships/customXml" Target="../ink/ink4746.xml"/><Relationship Id="rId73" Type="http://schemas.openxmlformats.org/officeDocument/2006/relationships/image" Target="../media/image595.png"/><Relationship Id="rId78" Type="http://schemas.openxmlformats.org/officeDocument/2006/relationships/customXml" Target="../ink/ink4759.xml"/><Relationship Id="rId94" Type="http://schemas.openxmlformats.org/officeDocument/2006/relationships/customXml" Target="../ink/ink4767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122" Type="http://schemas.openxmlformats.org/officeDocument/2006/relationships/customXml" Target="../ink/ink4781.xml"/><Relationship Id="rId143" Type="http://schemas.openxmlformats.org/officeDocument/2006/relationships/image" Target="../media/image631.png"/><Relationship Id="rId148" Type="http://schemas.openxmlformats.org/officeDocument/2006/relationships/customXml" Target="../ink/ink4794.xml"/><Relationship Id="rId4" Type="http://schemas.openxmlformats.org/officeDocument/2006/relationships/customXml" Target="../ink/ink4722.xml"/><Relationship Id="rId9" Type="http://schemas.openxmlformats.org/officeDocument/2006/relationships/image" Target="../media/image570.png"/><Relationship Id="rId26" Type="http://schemas.openxmlformats.org/officeDocument/2006/relationships/customXml" Target="../ink/ink4733.xml"/><Relationship Id="rId47" Type="http://schemas.openxmlformats.org/officeDocument/2006/relationships/image" Target="../media/image582.png"/><Relationship Id="rId68" Type="http://schemas.openxmlformats.org/officeDocument/2006/relationships/customXml" Target="../ink/ink4754.xml"/><Relationship Id="rId89" Type="http://schemas.openxmlformats.org/officeDocument/2006/relationships/image" Target="../media/image603.png"/><Relationship Id="rId112" Type="http://schemas.openxmlformats.org/officeDocument/2006/relationships/customXml" Target="../ink/ink4776.xml"/><Relationship Id="rId133" Type="http://schemas.openxmlformats.org/officeDocument/2006/relationships/image" Target="../media/image625.png"/><Relationship Id="rId16" Type="http://schemas.openxmlformats.org/officeDocument/2006/relationships/customXml" Target="../ink/ink4728.xml"/><Relationship Id="rId37" Type="http://schemas.openxmlformats.org/officeDocument/2006/relationships/image" Target="../media/image577.png"/><Relationship Id="rId58" Type="http://schemas.openxmlformats.org/officeDocument/2006/relationships/customXml" Target="../ink/ink4749.xml"/><Relationship Id="rId79" Type="http://schemas.openxmlformats.org/officeDocument/2006/relationships/image" Target="../media/image598.png"/><Relationship Id="rId102" Type="http://schemas.openxmlformats.org/officeDocument/2006/relationships/customXml" Target="../ink/ink4771.xml"/><Relationship Id="rId123" Type="http://schemas.openxmlformats.org/officeDocument/2006/relationships/image" Target="../media/image620.png"/><Relationship Id="rId144" Type="http://schemas.openxmlformats.org/officeDocument/2006/relationships/customXml" Target="../ink/ink4792.xml"/><Relationship Id="rId90" Type="http://schemas.openxmlformats.org/officeDocument/2006/relationships/customXml" Target="../ink/ink4765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.xml"/><Relationship Id="rId13" Type="http://schemas.openxmlformats.org/officeDocument/2006/relationships/image" Target="../media/image14.png"/><Relationship Id="rId3" Type="http://schemas.openxmlformats.org/officeDocument/2006/relationships/image" Target="../media/image6100.png"/><Relationship Id="rId7" Type="http://schemas.openxmlformats.org/officeDocument/2006/relationships/image" Target="../media/image1110.png"/><Relationship Id="rId12" Type="http://schemas.openxmlformats.org/officeDocument/2006/relationships/customXml" Target="../ink/ink34.xml"/><Relationship Id="rId2" Type="http://schemas.openxmlformats.org/officeDocument/2006/relationships/customXml" Target="../ink/ink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.xml"/><Relationship Id="rId11" Type="http://schemas.openxmlformats.org/officeDocument/2006/relationships/image" Target="../media/image1310.png"/><Relationship Id="rId5" Type="http://schemas.openxmlformats.org/officeDocument/2006/relationships/image" Target="../media/image7100.png"/><Relationship Id="rId15" Type="http://schemas.openxmlformats.org/officeDocument/2006/relationships/image" Target="../media/image15.png"/><Relationship Id="rId10" Type="http://schemas.openxmlformats.org/officeDocument/2006/relationships/customXml" Target="../ink/ink33.xml"/><Relationship Id="rId4" Type="http://schemas.openxmlformats.org/officeDocument/2006/relationships/customXml" Target="../ink/ink30.xml"/><Relationship Id="rId9" Type="http://schemas.openxmlformats.org/officeDocument/2006/relationships/image" Target="../media/image1210.png"/><Relationship Id="rId14" Type="http://schemas.openxmlformats.org/officeDocument/2006/relationships/customXml" Target="../ink/ink35.xml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.png"/><Relationship Id="rId21" Type="http://schemas.openxmlformats.org/officeDocument/2006/relationships/image" Target="../media/image567.png"/><Relationship Id="rId42" Type="http://schemas.openxmlformats.org/officeDocument/2006/relationships/customXml" Target="../ink/ink4816.xml"/><Relationship Id="rId63" Type="http://schemas.openxmlformats.org/officeDocument/2006/relationships/image" Target="../media/image590.png"/><Relationship Id="rId84" Type="http://schemas.openxmlformats.org/officeDocument/2006/relationships/customXml" Target="../ink/ink4837.xml"/><Relationship Id="rId138" Type="http://schemas.openxmlformats.org/officeDocument/2006/relationships/customXml" Target="../ink/ink4864.xml"/><Relationship Id="rId159" Type="http://schemas.openxmlformats.org/officeDocument/2006/relationships/image" Target="../media/image640.png"/><Relationship Id="rId107" Type="http://schemas.openxmlformats.org/officeDocument/2006/relationships/image" Target="../media/image612.png"/><Relationship Id="rId11" Type="http://schemas.openxmlformats.org/officeDocument/2006/relationships/image" Target="../media/image560.png"/><Relationship Id="rId32" Type="http://schemas.openxmlformats.org/officeDocument/2006/relationships/customXml" Target="../ink/ink4811.xml"/><Relationship Id="rId53" Type="http://schemas.openxmlformats.org/officeDocument/2006/relationships/image" Target="../media/image585.png"/><Relationship Id="rId74" Type="http://schemas.openxmlformats.org/officeDocument/2006/relationships/customXml" Target="../ink/ink4832.xml"/><Relationship Id="rId128" Type="http://schemas.openxmlformats.org/officeDocument/2006/relationships/customXml" Target="../ink/ink4859.xml"/><Relationship Id="rId149" Type="http://schemas.openxmlformats.org/officeDocument/2006/relationships/image" Target="../media/image634.png"/><Relationship Id="rId5" Type="http://schemas.openxmlformats.org/officeDocument/2006/relationships/image" Target="../media/image568.png"/><Relationship Id="rId95" Type="http://schemas.openxmlformats.org/officeDocument/2006/relationships/image" Target="../media/image606.png"/><Relationship Id="rId160" Type="http://schemas.openxmlformats.org/officeDocument/2006/relationships/customXml" Target="../ink/ink4875.xml"/><Relationship Id="rId22" Type="http://schemas.openxmlformats.org/officeDocument/2006/relationships/customXml" Target="../ink/ink4806.xml"/><Relationship Id="rId43" Type="http://schemas.openxmlformats.org/officeDocument/2006/relationships/image" Target="../media/image580.png"/><Relationship Id="rId64" Type="http://schemas.openxmlformats.org/officeDocument/2006/relationships/customXml" Target="../ink/ink4827.xml"/><Relationship Id="rId118" Type="http://schemas.openxmlformats.org/officeDocument/2006/relationships/customXml" Target="../ink/ink4854.xml"/><Relationship Id="rId139" Type="http://schemas.openxmlformats.org/officeDocument/2006/relationships/image" Target="../media/image628.png"/><Relationship Id="rId85" Type="http://schemas.openxmlformats.org/officeDocument/2006/relationships/image" Target="../media/image601.png"/><Relationship Id="rId150" Type="http://schemas.openxmlformats.org/officeDocument/2006/relationships/customXml" Target="../ink/ink4870.xml"/><Relationship Id="rId12" Type="http://schemas.openxmlformats.org/officeDocument/2006/relationships/customXml" Target="../ink/ink4801.xml"/><Relationship Id="rId17" Type="http://schemas.openxmlformats.org/officeDocument/2006/relationships/image" Target="../media/image565.png"/><Relationship Id="rId33" Type="http://schemas.openxmlformats.org/officeDocument/2006/relationships/image" Target="../media/image575.png"/><Relationship Id="rId38" Type="http://schemas.openxmlformats.org/officeDocument/2006/relationships/customXml" Target="../ink/ink4814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108" Type="http://schemas.openxmlformats.org/officeDocument/2006/relationships/customXml" Target="../ink/ink4849.xml"/><Relationship Id="rId124" Type="http://schemas.openxmlformats.org/officeDocument/2006/relationships/customXml" Target="../ink/ink4857.xml"/><Relationship Id="rId129" Type="http://schemas.openxmlformats.org/officeDocument/2006/relationships/image" Target="../media/image623.png"/><Relationship Id="rId54" Type="http://schemas.openxmlformats.org/officeDocument/2006/relationships/customXml" Target="../ink/ink4822.xml"/><Relationship Id="rId70" Type="http://schemas.openxmlformats.org/officeDocument/2006/relationships/customXml" Target="../ink/ink4830.xml"/><Relationship Id="rId75" Type="http://schemas.openxmlformats.org/officeDocument/2006/relationships/image" Target="../media/image596.png"/><Relationship Id="rId91" Type="http://schemas.openxmlformats.org/officeDocument/2006/relationships/image" Target="../media/image604.png"/><Relationship Id="rId96" Type="http://schemas.openxmlformats.org/officeDocument/2006/relationships/customXml" Target="../ink/ink4843.xml"/><Relationship Id="rId140" Type="http://schemas.openxmlformats.org/officeDocument/2006/relationships/customXml" Target="../ink/ink4865.xml"/><Relationship Id="rId145" Type="http://schemas.openxmlformats.org/officeDocument/2006/relationships/image" Target="../media/image632.png"/><Relationship Id="rId161" Type="http://schemas.openxmlformats.org/officeDocument/2006/relationships/image" Target="../media/image641.png"/><Relationship Id="rId166" Type="http://schemas.openxmlformats.org/officeDocument/2006/relationships/customXml" Target="../ink/ink48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98.xml"/><Relationship Id="rId23" Type="http://schemas.openxmlformats.org/officeDocument/2006/relationships/image" Target="../media/image563.png"/><Relationship Id="rId28" Type="http://schemas.openxmlformats.org/officeDocument/2006/relationships/customXml" Target="../ink/ink4809.xml"/><Relationship Id="rId49" Type="http://schemas.openxmlformats.org/officeDocument/2006/relationships/image" Target="../media/image583.png"/><Relationship Id="rId114" Type="http://schemas.openxmlformats.org/officeDocument/2006/relationships/customXml" Target="../ink/ink4852.xml"/><Relationship Id="rId119" Type="http://schemas.openxmlformats.org/officeDocument/2006/relationships/image" Target="../media/image618.png"/><Relationship Id="rId44" Type="http://schemas.openxmlformats.org/officeDocument/2006/relationships/customXml" Target="../ink/ink4817.xml"/><Relationship Id="rId60" Type="http://schemas.openxmlformats.org/officeDocument/2006/relationships/customXml" Target="../ink/ink4825.xml"/><Relationship Id="rId65" Type="http://schemas.openxmlformats.org/officeDocument/2006/relationships/image" Target="../media/image591.png"/><Relationship Id="rId81" Type="http://schemas.openxmlformats.org/officeDocument/2006/relationships/image" Target="../media/image599.png"/><Relationship Id="rId86" Type="http://schemas.openxmlformats.org/officeDocument/2006/relationships/customXml" Target="../ink/ink4838.xml"/><Relationship Id="rId130" Type="http://schemas.openxmlformats.org/officeDocument/2006/relationships/customXml" Target="../ink/ink4860.xml"/><Relationship Id="rId135" Type="http://schemas.openxmlformats.org/officeDocument/2006/relationships/image" Target="../media/image626.png"/><Relationship Id="rId151" Type="http://schemas.openxmlformats.org/officeDocument/2006/relationships/image" Target="../media/image636.png"/><Relationship Id="rId156" Type="http://schemas.openxmlformats.org/officeDocument/2006/relationships/customXml" Target="../ink/ink4873.xml"/><Relationship Id="rId13" Type="http://schemas.openxmlformats.org/officeDocument/2006/relationships/image" Target="../media/image561.png"/><Relationship Id="rId18" Type="http://schemas.openxmlformats.org/officeDocument/2006/relationships/customXml" Target="../ink/ink4804.xml"/><Relationship Id="rId39" Type="http://schemas.openxmlformats.org/officeDocument/2006/relationships/image" Target="../media/image578.png"/><Relationship Id="rId109" Type="http://schemas.openxmlformats.org/officeDocument/2006/relationships/image" Target="../media/image613.png"/><Relationship Id="rId34" Type="http://schemas.openxmlformats.org/officeDocument/2006/relationships/customXml" Target="../ink/ink4812.xml"/><Relationship Id="rId50" Type="http://schemas.openxmlformats.org/officeDocument/2006/relationships/customXml" Target="../ink/ink4820.xml"/><Relationship Id="rId55" Type="http://schemas.openxmlformats.org/officeDocument/2006/relationships/image" Target="../media/image586.png"/><Relationship Id="rId76" Type="http://schemas.openxmlformats.org/officeDocument/2006/relationships/customXml" Target="../ink/ink4833.xml"/><Relationship Id="rId97" Type="http://schemas.openxmlformats.org/officeDocument/2006/relationships/image" Target="../media/image607.png"/><Relationship Id="rId104" Type="http://schemas.openxmlformats.org/officeDocument/2006/relationships/customXml" Target="../ink/ink4847.xml"/><Relationship Id="rId120" Type="http://schemas.openxmlformats.org/officeDocument/2006/relationships/customXml" Target="../ink/ink4855.xml"/><Relationship Id="rId125" Type="http://schemas.openxmlformats.org/officeDocument/2006/relationships/image" Target="../media/image621.png"/><Relationship Id="rId141" Type="http://schemas.openxmlformats.org/officeDocument/2006/relationships/image" Target="../media/image630.png"/><Relationship Id="rId146" Type="http://schemas.openxmlformats.org/officeDocument/2006/relationships/customXml" Target="../ink/ink4868.xml"/><Relationship Id="rId167" Type="http://schemas.openxmlformats.org/officeDocument/2006/relationships/image" Target="../media/image644.png"/><Relationship Id="rId7" Type="http://schemas.openxmlformats.org/officeDocument/2006/relationships/image" Target="../media/image569.png"/><Relationship Id="rId71" Type="http://schemas.openxmlformats.org/officeDocument/2006/relationships/image" Target="../media/image594.png"/><Relationship Id="rId92" Type="http://schemas.openxmlformats.org/officeDocument/2006/relationships/customXml" Target="../ink/ink4841.xml"/><Relationship Id="rId162" Type="http://schemas.openxmlformats.org/officeDocument/2006/relationships/customXml" Target="../ink/ink4876.xml"/><Relationship Id="rId2" Type="http://schemas.openxmlformats.org/officeDocument/2006/relationships/customXml" Target="../ink/ink4796.xml"/><Relationship Id="rId29" Type="http://schemas.openxmlformats.org/officeDocument/2006/relationships/image" Target="../media/image573.png"/><Relationship Id="rId24" Type="http://schemas.openxmlformats.org/officeDocument/2006/relationships/customXml" Target="../ink/ink4807.xml"/><Relationship Id="rId40" Type="http://schemas.openxmlformats.org/officeDocument/2006/relationships/customXml" Target="../ink/ink4815.xml"/><Relationship Id="rId45" Type="http://schemas.openxmlformats.org/officeDocument/2006/relationships/image" Target="../media/image581.png"/><Relationship Id="rId66" Type="http://schemas.openxmlformats.org/officeDocument/2006/relationships/customXml" Target="../ink/ink4828.xml"/><Relationship Id="rId87" Type="http://schemas.openxmlformats.org/officeDocument/2006/relationships/image" Target="../media/image602.png"/><Relationship Id="rId110" Type="http://schemas.openxmlformats.org/officeDocument/2006/relationships/customXml" Target="../ink/ink4850.xml"/><Relationship Id="rId115" Type="http://schemas.openxmlformats.org/officeDocument/2006/relationships/image" Target="../media/image616.png"/><Relationship Id="rId131" Type="http://schemas.openxmlformats.org/officeDocument/2006/relationships/image" Target="../media/image624.png"/><Relationship Id="rId136" Type="http://schemas.openxmlformats.org/officeDocument/2006/relationships/customXml" Target="../ink/ink4863.xml"/><Relationship Id="rId157" Type="http://schemas.openxmlformats.org/officeDocument/2006/relationships/image" Target="../media/image639.png"/><Relationship Id="rId61" Type="http://schemas.openxmlformats.org/officeDocument/2006/relationships/image" Target="../media/image589.png"/><Relationship Id="rId82" Type="http://schemas.openxmlformats.org/officeDocument/2006/relationships/customXml" Target="../ink/ink4836.xml"/><Relationship Id="rId152" Type="http://schemas.openxmlformats.org/officeDocument/2006/relationships/customXml" Target="../ink/ink4871.xml"/><Relationship Id="rId19" Type="http://schemas.openxmlformats.org/officeDocument/2006/relationships/image" Target="../media/image566.png"/><Relationship Id="rId14" Type="http://schemas.openxmlformats.org/officeDocument/2006/relationships/customXml" Target="../ink/ink4802.xml"/><Relationship Id="rId30" Type="http://schemas.openxmlformats.org/officeDocument/2006/relationships/customXml" Target="../ink/ink4810.xml"/><Relationship Id="rId35" Type="http://schemas.openxmlformats.org/officeDocument/2006/relationships/image" Target="../media/image576.png"/><Relationship Id="rId56" Type="http://schemas.openxmlformats.org/officeDocument/2006/relationships/customXml" Target="../ink/ink4823.xml"/><Relationship Id="rId77" Type="http://schemas.openxmlformats.org/officeDocument/2006/relationships/image" Target="../media/image597.png"/><Relationship Id="rId100" Type="http://schemas.openxmlformats.org/officeDocument/2006/relationships/customXml" Target="../ink/ink4845.xml"/><Relationship Id="rId105" Type="http://schemas.openxmlformats.org/officeDocument/2006/relationships/image" Target="../media/image611.png"/><Relationship Id="rId126" Type="http://schemas.openxmlformats.org/officeDocument/2006/relationships/customXml" Target="../ink/ink4858.xml"/><Relationship Id="rId147" Type="http://schemas.openxmlformats.org/officeDocument/2006/relationships/image" Target="../media/image633.png"/><Relationship Id="rId8" Type="http://schemas.openxmlformats.org/officeDocument/2006/relationships/customXml" Target="../ink/ink4799.xml"/><Relationship Id="rId51" Type="http://schemas.openxmlformats.org/officeDocument/2006/relationships/image" Target="../media/image584.png"/><Relationship Id="rId72" Type="http://schemas.openxmlformats.org/officeDocument/2006/relationships/customXml" Target="../ink/ink4831.xml"/><Relationship Id="rId93" Type="http://schemas.openxmlformats.org/officeDocument/2006/relationships/image" Target="../media/image605.png"/><Relationship Id="rId98" Type="http://schemas.openxmlformats.org/officeDocument/2006/relationships/customXml" Target="../ink/ink4844.xml"/><Relationship Id="rId121" Type="http://schemas.openxmlformats.org/officeDocument/2006/relationships/image" Target="../media/image619.png"/><Relationship Id="rId142" Type="http://schemas.openxmlformats.org/officeDocument/2006/relationships/customXml" Target="../ink/ink4866.xml"/><Relationship Id="rId163" Type="http://schemas.openxmlformats.org/officeDocument/2006/relationships/image" Target="../media/image642.png"/><Relationship Id="rId3" Type="http://schemas.openxmlformats.org/officeDocument/2006/relationships/image" Target="../media/image564.png"/><Relationship Id="rId25" Type="http://schemas.openxmlformats.org/officeDocument/2006/relationships/image" Target="../media/image571.png"/><Relationship Id="rId46" Type="http://schemas.openxmlformats.org/officeDocument/2006/relationships/customXml" Target="../ink/ink4818.xml"/><Relationship Id="rId67" Type="http://schemas.openxmlformats.org/officeDocument/2006/relationships/image" Target="../media/image592.png"/><Relationship Id="rId116" Type="http://schemas.openxmlformats.org/officeDocument/2006/relationships/customXml" Target="../ink/ink4853.xml"/><Relationship Id="rId137" Type="http://schemas.openxmlformats.org/officeDocument/2006/relationships/image" Target="../media/image627.png"/><Relationship Id="rId158" Type="http://schemas.openxmlformats.org/officeDocument/2006/relationships/customXml" Target="../ink/ink4874.xml"/><Relationship Id="rId20" Type="http://schemas.openxmlformats.org/officeDocument/2006/relationships/customXml" Target="../ink/ink4805.xml"/><Relationship Id="rId41" Type="http://schemas.openxmlformats.org/officeDocument/2006/relationships/image" Target="../media/image579.png"/><Relationship Id="rId62" Type="http://schemas.openxmlformats.org/officeDocument/2006/relationships/customXml" Target="../ink/ink4826.xml"/><Relationship Id="rId83" Type="http://schemas.openxmlformats.org/officeDocument/2006/relationships/image" Target="../media/image600.png"/><Relationship Id="rId88" Type="http://schemas.openxmlformats.org/officeDocument/2006/relationships/customXml" Target="../ink/ink4839.xml"/><Relationship Id="rId111" Type="http://schemas.openxmlformats.org/officeDocument/2006/relationships/image" Target="../media/image614.png"/><Relationship Id="rId132" Type="http://schemas.openxmlformats.org/officeDocument/2006/relationships/customXml" Target="../ink/ink4861.xml"/><Relationship Id="rId153" Type="http://schemas.openxmlformats.org/officeDocument/2006/relationships/image" Target="../media/image637.png"/><Relationship Id="rId15" Type="http://schemas.openxmlformats.org/officeDocument/2006/relationships/image" Target="../media/image562.png"/><Relationship Id="rId36" Type="http://schemas.openxmlformats.org/officeDocument/2006/relationships/customXml" Target="../ink/ink4813.xml"/><Relationship Id="rId57" Type="http://schemas.openxmlformats.org/officeDocument/2006/relationships/image" Target="../media/image587.png"/><Relationship Id="rId106" Type="http://schemas.openxmlformats.org/officeDocument/2006/relationships/customXml" Target="../ink/ink4848.xml"/><Relationship Id="rId127" Type="http://schemas.openxmlformats.org/officeDocument/2006/relationships/image" Target="../media/image622.png"/><Relationship Id="rId10" Type="http://schemas.openxmlformats.org/officeDocument/2006/relationships/customXml" Target="../ink/ink4800.xml"/><Relationship Id="rId31" Type="http://schemas.openxmlformats.org/officeDocument/2006/relationships/image" Target="../media/image574.png"/><Relationship Id="rId52" Type="http://schemas.openxmlformats.org/officeDocument/2006/relationships/customXml" Target="../ink/ink4821.xml"/><Relationship Id="rId73" Type="http://schemas.openxmlformats.org/officeDocument/2006/relationships/image" Target="../media/image595.png"/><Relationship Id="rId78" Type="http://schemas.openxmlformats.org/officeDocument/2006/relationships/customXml" Target="../ink/ink4834.xml"/><Relationship Id="rId94" Type="http://schemas.openxmlformats.org/officeDocument/2006/relationships/customXml" Target="../ink/ink4842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122" Type="http://schemas.openxmlformats.org/officeDocument/2006/relationships/customXml" Target="../ink/ink4856.xml"/><Relationship Id="rId143" Type="http://schemas.openxmlformats.org/officeDocument/2006/relationships/image" Target="../media/image631.png"/><Relationship Id="rId148" Type="http://schemas.openxmlformats.org/officeDocument/2006/relationships/customXml" Target="../ink/ink4869.xml"/><Relationship Id="rId164" Type="http://schemas.openxmlformats.org/officeDocument/2006/relationships/customXml" Target="../ink/ink4877.xml"/><Relationship Id="rId4" Type="http://schemas.openxmlformats.org/officeDocument/2006/relationships/customXml" Target="../ink/ink4797.xml"/><Relationship Id="rId9" Type="http://schemas.openxmlformats.org/officeDocument/2006/relationships/image" Target="../media/image570.png"/><Relationship Id="rId26" Type="http://schemas.openxmlformats.org/officeDocument/2006/relationships/customXml" Target="../ink/ink4808.xml"/><Relationship Id="rId47" Type="http://schemas.openxmlformats.org/officeDocument/2006/relationships/image" Target="../media/image582.png"/><Relationship Id="rId68" Type="http://schemas.openxmlformats.org/officeDocument/2006/relationships/customXml" Target="../ink/ink4829.xml"/><Relationship Id="rId89" Type="http://schemas.openxmlformats.org/officeDocument/2006/relationships/image" Target="../media/image603.png"/><Relationship Id="rId112" Type="http://schemas.openxmlformats.org/officeDocument/2006/relationships/customXml" Target="../ink/ink4851.xml"/><Relationship Id="rId133" Type="http://schemas.openxmlformats.org/officeDocument/2006/relationships/image" Target="../media/image625.png"/><Relationship Id="rId154" Type="http://schemas.openxmlformats.org/officeDocument/2006/relationships/customXml" Target="../ink/ink4872.xml"/><Relationship Id="rId16" Type="http://schemas.openxmlformats.org/officeDocument/2006/relationships/customXml" Target="../ink/ink4803.xml"/><Relationship Id="rId37" Type="http://schemas.openxmlformats.org/officeDocument/2006/relationships/image" Target="../media/image577.png"/><Relationship Id="rId58" Type="http://schemas.openxmlformats.org/officeDocument/2006/relationships/customXml" Target="../ink/ink4824.xml"/><Relationship Id="rId79" Type="http://schemas.openxmlformats.org/officeDocument/2006/relationships/image" Target="../media/image598.png"/><Relationship Id="rId102" Type="http://schemas.openxmlformats.org/officeDocument/2006/relationships/customXml" Target="../ink/ink4846.xml"/><Relationship Id="rId123" Type="http://schemas.openxmlformats.org/officeDocument/2006/relationships/image" Target="../media/image620.png"/><Relationship Id="rId144" Type="http://schemas.openxmlformats.org/officeDocument/2006/relationships/customXml" Target="../ink/ink4867.xml"/><Relationship Id="rId90" Type="http://schemas.openxmlformats.org/officeDocument/2006/relationships/customXml" Target="../ink/ink4840.xml"/><Relationship Id="rId165" Type="http://schemas.openxmlformats.org/officeDocument/2006/relationships/image" Target="../media/image643.png"/><Relationship Id="rId27" Type="http://schemas.openxmlformats.org/officeDocument/2006/relationships/image" Target="../media/image572.png"/><Relationship Id="rId48" Type="http://schemas.openxmlformats.org/officeDocument/2006/relationships/customXml" Target="../ink/ink4819.xml"/><Relationship Id="rId69" Type="http://schemas.openxmlformats.org/officeDocument/2006/relationships/image" Target="../media/image593.png"/><Relationship Id="rId113" Type="http://schemas.openxmlformats.org/officeDocument/2006/relationships/image" Target="../media/image615.png"/><Relationship Id="rId134" Type="http://schemas.openxmlformats.org/officeDocument/2006/relationships/customXml" Target="../ink/ink4862.xml"/><Relationship Id="rId80" Type="http://schemas.openxmlformats.org/officeDocument/2006/relationships/customXml" Target="../ink/ink4835.xml"/><Relationship Id="rId155" Type="http://schemas.openxmlformats.org/officeDocument/2006/relationships/image" Target="../media/image638.png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.png"/><Relationship Id="rId21" Type="http://schemas.openxmlformats.org/officeDocument/2006/relationships/image" Target="../media/image567.png"/><Relationship Id="rId42" Type="http://schemas.openxmlformats.org/officeDocument/2006/relationships/customXml" Target="../ink/ink4899.xml"/><Relationship Id="rId63" Type="http://schemas.openxmlformats.org/officeDocument/2006/relationships/image" Target="../media/image590.png"/><Relationship Id="rId84" Type="http://schemas.openxmlformats.org/officeDocument/2006/relationships/customXml" Target="../ink/ink4920.xml"/><Relationship Id="rId138" Type="http://schemas.openxmlformats.org/officeDocument/2006/relationships/customXml" Target="../ink/ink4947.xml"/><Relationship Id="rId159" Type="http://schemas.openxmlformats.org/officeDocument/2006/relationships/image" Target="../media/image640.png"/><Relationship Id="rId170" Type="http://schemas.openxmlformats.org/officeDocument/2006/relationships/customXml" Target="../ink/ink4963.xml"/><Relationship Id="rId191" Type="http://schemas.openxmlformats.org/officeDocument/2006/relationships/image" Target="../media/image656.png"/><Relationship Id="rId107" Type="http://schemas.openxmlformats.org/officeDocument/2006/relationships/image" Target="../media/image612.png"/><Relationship Id="rId11" Type="http://schemas.openxmlformats.org/officeDocument/2006/relationships/image" Target="../media/image560.png"/><Relationship Id="rId32" Type="http://schemas.openxmlformats.org/officeDocument/2006/relationships/customXml" Target="../ink/ink4894.xml"/><Relationship Id="rId53" Type="http://schemas.openxmlformats.org/officeDocument/2006/relationships/image" Target="../media/image585.png"/><Relationship Id="rId74" Type="http://schemas.openxmlformats.org/officeDocument/2006/relationships/customXml" Target="../ink/ink4915.xml"/><Relationship Id="rId128" Type="http://schemas.openxmlformats.org/officeDocument/2006/relationships/customXml" Target="../ink/ink4942.xml"/><Relationship Id="rId149" Type="http://schemas.openxmlformats.org/officeDocument/2006/relationships/image" Target="../media/image634.png"/><Relationship Id="rId5" Type="http://schemas.openxmlformats.org/officeDocument/2006/relationships/image" Target="../media/image568.png"/><Relationship Id="rId95" Type="http://schemas.openxmlformats.org/officeDocument/2006/relationships/image" Target="../media/image606.png"/><Relationship Id="rId160" Type="http://schemas.openxmlformats.org/officeDocument/2006/relationships/customXml" Target="../ink/ink4958.xml"/><Relationship Id="rId181" Type="http://schemas.openxmlformats.org/officeDocument/2006/relationships/image" Target="../media/image651.png"/><Relationship Id="rId22" Type="http://schemas.openxmlformats.org/officeDocument/2006/relationships/customXml" Target="../ink/ink4889.xml"/><Relationship Id="rId43" Type="http://schemas.openxmlformats.org/officeDocument/2006/relationships/image" Target="../media/image580.png"/><Relationship Id="rId64" Type="http://schemas.openxmlformats.org/officeDocument/2006/relationships/customXml" Target="../ink/ink4910.xml"/><Relationship Id="rId118" Type="http://schemas.openxmlformats.org/officeDocument/2006/relationships/customXml" Target="../ink/ink4937.xml"/><Relationship Id="rId139" Type="http://schemas.openxmlformats.org/officeDocument/2006/relationships/image" Target="../media/image628.png"/><Relationship Id="rId85" Type="http://schemas.openxmlformats.org/officeDocument/2006/relationships/image" Target="../media/image601.png"/><Relationship Id="rId150" Type="http://schemas.openxmlformats.org/officeDocument/2006/relationships/customXml" Target="../ink/ink4953.xml"/><Relationship Id="rId171" Type="http://schemas.openxmlformats.org/officeDocument/2006/relationships/image" Target="../media/image646.png"/><Relationship Id="rId12" Type="http://schemas.openxmlformats.org/officeDocument/2006/relationships/customXml" Target="../ink/ink4884.xml"/><Relationship Id="rId33" Type="http://schemas.openxmlformats.org/officeDocument/2006/relationships/image" Target="../media/image575.png"/><Relationship Id="rId108" Type="http://schemas.openxmlformats.org/officeDocument/2006/relationships/customXml" Target="../ink/ink4932.xml"/><Relationship Id="rId129" Type="http://schemas.openxmlformats.org/officeDocument/2006/relationships/image" Target="../media/image623.png"/><Relationship Id="rId54" Type="http://schemas.openxmlformats.org/officeDocument/2006/relationships/customXml" Target="../ink/ink4905.xml"/><Relationship Id="rId75" Type="http://schemas.openxmlformats.org/officeDocument/2006/relationships/image" Target="../media/image596.png"/><Relationship Id="rId96" Type="http://schemas.openxmlformats.org/officeDocument/2006/relationships/customXml" Target="../ink/ink4926.xml"/><Relationship Id="rId140" Type="http://schemas.openxmlformats.org/officeDocument/2006/relationships/customXml" Target="../ink/ink4948.xml"/><Relationship Id="rId161" Type="http://schemas.openxmlformats.org/officeDocument/2006/relationships/image" Target="../media/image641.png"/><Relationship Id="rId182" Type="http://schemas.openxmlformats.org/officeDocument/2006/relationships/customXml" Target="../ink/ink4969.xml"/><Relationship Id="rId6" Type="http://schemas.openxmlformats.org/officeDocument/2006/relationships/customXml" Target="../ink/ink4881.xml"/><Relationship Id="rId23" Type="http://schemas.openxmlformats.org/officeDocument/2006/relationships/image" Target="../media/image563.png"/><Relationship Id="rId119" Type="http://schemas.openxmlformats.org/officeDocument/2006/relationships/image" Target="../media/image618.png"/><Relationship Id="rId44" Type="http://schemas.openxmlformats.org/officeDocument/2006/relationships/customXml" Target="../ink/ink4900.xml"/><Relationship Id="rId65" Type="http://schemas.openxmlformats.org/officeDocument/2006/relationships/image" Target="../media/image591.png"/><Relationship Id="rId86" Type="http://schemas.openxmlformats.org/officeDocument/2006/relationships/customXml" Target="../ink/ink4921.xml"/><Relationship Id="rId130" Type="http://schemas.openxmlformats.org/officeDocument/2006/relationships/customXml" Target="../ink/ink4943.xml"/><Relationship Id="rId151" Type="http://schemas.openxmlformats.org/officeDocument/2006/relationships/image" Target="../media/image636.png"/><Relationship Id="rId172" Type="http://schemas.openxmlformats.org/officeDocument/2006/relationships/customXml" Target="../ink/ink4964.xml"/><Relationship Id="rId13" Type="http://schemas.openxmlformats.org/officeDocument/2006/relationships/image" Target="../media/image561.png"/><Relationship Id="rId18" Type="http://schemas.openxmlformats.org/officeDocument/2006/relationships/customXml" Target="../ink/ink4887.xml"/><Relationship Id="rId39" Type="http://schemas.openxmlformats.org/officeDocument/2006/relationships/image" Target="../media/image578.png"/><Relationship Id="rId109" Type="http://schemas.openxmlformats.org/officeDocument/2006/relationships/image" Target="../media/image613.png"/><Relationship Id="rId34" Type="http://schemas.openxmlformats.org/officeDocument/2006/relationships/customXml" Target="../ink/ink4895.xml"/><Relationship Id="rId50" Type="http://schemas.openxmlformats.org/officeDocument/2006/relationships/customXml" Target="../ink/ink4903.xml"/><Relationship Id="rId55" Type="http://schemas.openxmlformats.org/officeDocument/2006/relationships/image" Target="../media/image586.png"/><Relationship Id="rId76" Type="http://schemas.openxmlformats.org/officeDocument/2006/relationships/customXml" Target="../ink/ink4916.xml"/><Relationship Id="rId97" Type="http://schemas.openxmlformats.org/officeDocument/2006/relationships/image" Target="../media/image607.png"/><Relationship Id="rId104" Type="http://schemas.openxmlformats.org/officeDocument/2006/relationships/customXml" Target="../ink/ink4930.xml"/><Relationship Id="rId120" Type="http://schemas.openxmlformats.org/officeDocument/2006/relationships/customXml" Target="../ink/ink4938.xml"/><Relationship Id="rId125" Type="http://schemas.openxmlformats.org/officeDocument/2006/relationships/image" Target="../media/image621.png"/><Relationship Id="rId141" Type="http://schemas.openxmlformats.org/officeDocument/2006/relationships/image" Target="../media/image630.png"/><Relationship Id="rId146" Type="http://schemas.openxmlformats.org/officeDocument/2006/relationships/customXml" Target="../ink/ink4951.xml"/><Relationship Id="rId167" Type="http://schemas.openxmlformats.org/officeDocument/2006/relationships/image" Target="../media/image644.png"/><Relationship Id="rId188" Type="http://schemas.openxmlformats.org/officeDocument/2006/relationships/customXml" Target="../ink/ink4972.xml"/><Relationship Id="rId7" Type="http://schemas.openxmlformats.org/officeDocument/2006/relationships/image" Target="../media/image569.png"/><Relationship Id="rId71" Type="http://schemas.openxmlformats.org/officeDocument/2006/relationships/image" Target="../media/image594.png"/><Relationship Id="rId92" Type="http://schemas.openxmlformats.org/officeDocument/2006/relationships/customXml" Target="../ink/ink4924.xml"/><Relationship Id="rId162" Type="http://schemas.openxmlformats.org/officeDocument/2006/relationships/customXml" Target="../ink/ink4959.xml"/><Relationship Id="rId183" Type="http://schemas.openxmlformats.org/officeDocument/2006/relationships/image" Target="../media/image652.png"/><Relationship Id="rId2" Type="http://schemas.openxmlformats.org/officeDocument/2006/relationships/customXml" Target="../ink/ink4879.xml"/><Relationship Id="rId29" Type="http://schemas.openxmlformats.org/officeDocument/2006/relationships/image" Target="../media/image573.png"/><Relationship Id="rId24" Type="http://schemas.openxmlformats.org/officeDocument/2006/relationships/customXml" Target="../ink/ink4890.xml"/><Relationship Id="rId40" Type="http://schemas.openxmlformats.org/officeDocument/2006/relationships/customXml" Target="../ink/ink4898.xml"/><Relationship Id="rId45" Type="http://schemas.openxmlformats.org/officeDocument/2006/relationships/image" Target="../media/image581.png"/><Relationship Id="rId66" Type="http://schemas.openxmlformats.org/officeDocument/2006/relationships/customXml" Target="../ink/ink4911.xml"/><Relationship Id="rId87" Type="http://schemas.openxmlformats.org/officeDocument/2006/relationships/image" Target="../media/image602.png"/><Relationship Id="rId110" Type="http://schemas.openxmlformats.org/officeDocument/2006/relationships/customXml" Target="../ink/ink4933.xml"/><Relationship Id="rId115" Type="http://schemas.openxmlformats.org/officeDocument/2006/relationships/image" Target="../media/image616.png"/><Relationship Id="rId131" Type="http://schemas.openxmlformats.org/officeDocument/2006/relationships/image" Target="../media/image624.png"/><Relationship Id="rId136" Type="http://schemas.openxmlformats.org/officeDocument/2006/relationships/customXml" Target="../ink/ink4946.xml"/><Relationship Id="rId157" Type="http://schemas.openxmlformats.org/officeDocument/2006/relationships/image" Target="../media/image639.png"/><Relationship Id="rId178" Type="http://schemas.openxmlformats.org/officeDocument/2006/relationships/customXml" Target="../ink/ink4967.xml"/><Relationship Id="rId61" Type="http://schemas.openxmlformats.org/officeDocument/2006/relationships/image" Target="../media/image589.png"/><Relationship Id="rId82" Type="http://schemas.openxmlformats.org/officeDocument/2006/relationships/customXml" Target="../ink/ink4919.xml"/><Relationship Id="rId152" Type="http://schemas.openxmlformats.org/officeDocument/2006/relationships/customXml" Target="../ink/ink4954.xml"/><Relationship Id="rId173" Type="http://schemas.openxmlformats.org/officeDocument/2006/relationships/image" Target="../media/image647.png"/><Relationship Id="rId19" Type="http://schemas.openxmlformats.org/officeDocument/2006/relationships/image" Target="../media/image566.png"/><Relationship Id="rId14" Type="http://schemas.openxmlformats.org/officeDocument/2006/relationships/customXml" Target="../ink/ink4885.xml"/><Relationship Id="rId30" Type="http://schemas.openxmlformats.org/officeDocument/2006/relationships/customXml" Target="../ink/ink4893.xml"/><Relationship Id="rId35" Type="http://schemas.openxmlformats.org/officeDocument/2006/relationships/image" Target="../media/image576.png"/><Relationship Id="rId56" Type="http://schemas.openxmlformats.org/officeDocument/2006/relationships/customXml" Target="../ink/ink4906.xml"/><Relationship Id="rId77" Type="http://schemas.openxmlformats.org/officeDocument/2006/relationships/image" Target="../media/image597.png"/><Relationship Id="rId100" Type="http://schemas.openxmlformats.org/officeDocument/2006/relationships/customXml" Target="../ink/ink4928.xml"/><Relationship Id="rId105" Type="http://schemas.openxmlformats.org/officeDocument/2006/relationships/image" Target="../media/image611.png"/><Relationship Id="rId126" Type="http://schemas.openxmlformats.org/officeDocument/2006/relationships/customXml" Target="../ink/ink4941.xml"/><Relationship Id="rId147" Type="http://schemas.openxmlformats.org/officeDocument/2006/relationships/image" Target="../media/image633.png"/><Relationship Id="rId168" Type="http://schemas.openxmlformats.org/officeDocument/2006/relationships/customXml" Target="../ink/ink4962.xml"/><Relationship Id="rId8" Type="http://schemas.openxmlformats.org/officeDocument/2006/relationships/customXml" Target="../ink/ink4882.xml"/><Relationship Id="rId51" Type="http://schemas.openxmlformats.org/officeDocument/2006/relationships/image" Target="../media/image584.png"/><Relationship Id="rId72" Type="http://schemas.openxmlformats.org/officeDocument/2006/relationships/customXml" Target="../ink/ink4914.xml"/><Relationship Id="rId93" Type="http://schemas.openxmlformats.org/officeDocument/2006/relationships/image" Target="../media/image605.png"/><Relationship Id="rId98" Type="http://schemas.openxmlformats.org/officeDocument/2006/relationships/customXml" Target="../ink/ink4927.xml"/><Relationship Id="rId121" Type="http://schemas.openxmlformats.org/officeDocument/2006/relationships/image" Target="../media/image619.png"/><Relationship Id="rId142" Type="http://schemas.openxmlformats.org/officeDocument/2006/relationships/customXml" Target="../ink/ink4949.xml"/><Relationship Id="rId163" Type="http://schemas.openxmlformats.org/officeDocument/2006/relationships/image" Target="../media/image642.png"/><Relationship Id="rId184" Type="http://schemas.openxmlformats.org/officeDocument/2006/relationships/customXml" Target="../ink/ink4970.xml"/><Relationship Id="rId189" Type="http://schemas.openxmlformats.org/officeDocument/2006/relationships/image" Target="../media/image655.png"/><Relationship Id="rId3" Type="http://schemas.openxmlformats.org/officeDocument/2006/relationships/image" Target="../media/image564.png"/><Relationship Id="rId25" Type="http://schemas.openxmlformats.org/officeDocument/2006/relationships/image" Target="../media/image571.png"/><Relationship Id="rId46" Type="http://schemas.openxmlformats.org/officeDocument/2006/relationships/customXml" Target="../ink/ink4901.xml"/><Relationship Id="rId67" Type="http://schemas.openxmlformats.org/officeDocument/2006/relationships/image" Target="../media/image592.png"/><Relationship Id="rId116" Type="http://schemas.openxmlformats.org/officeDocument/2006/relationships/customXml" Target="../ink/ink4936.xml"/><Relationship Id="rId137" Type="http://schemas.openxmlformats.org/officeDocument/2006/relationships/image" Target="../media/image627.png"/><Relationship Id="rId158" Type="http://schemas.openxmlformats.org/officeDocument/2006/relationships/customXml" Target="../ink/ink4957.xml"/><Relationship Id="rId20" Type="http://schemas.openxmlformats.org/officeDocument/2006/relationships/customXml" Target="../ink/ink4888.xml"/><Relationship Id="rId41" Type="http://schemas.openxmlformats.org/officeDocument/2006/relationships/image" Target="../media/image579.png"/><Relationship Id="rId62" Type="http://schemas.openxmlformats.org/officeDocument/2006/relationships/customXml" Target="../ink/ink4909.xml"/><Relationship Id="rId83" Type="http://schemas.openxmlformats.org/officeDocument/2006/relationships/image" Target="../media/image600.png"/><Relationship Id="rId88" Type="http://schemas.openxmlformats.org/officeDocument/2006/relationships/customXml" Target="../ink/ink4922.xml"/><Relationship Id="rId111" Type="http://schemas.openxmlformats.org/officeDocument/2006/relationships/image" Target="../media/image614.png"/><Relationship Id="rId132" Type="http://schemas.openxmlformats.org/officeDocument/2006/relationships/customXml" Target="../ink/ink4944.xml"/><Relationship Id="rId153" Type="http://schemas.openxmlformats.org/officeDocument/2006/relationships/image" Target="../media/image637.png"/><Relationship Id="rId174" Type="http://schemas.openxmlformats.org/officeDocument/2006/relationships/customXml" Target="../ink/ink4965.xml"/><Relationship Id="rId179" Type="http://schemas.openxmlformats.org/officeDocument/2006/relationships/image" Target="../media/image650.png"/><Relationship Id="rId190" Type="http://schemas.openxmlformats.org/officeDocument/2006/relationships/customXml" Target="../ink/ink4973.xml"/><Relationship Id="rId15" Type="http://schemas.openxmlformats.org/officeDocument/2006/relationships/image" Target="../media/image562.png"/><Relationship Id="rId36" Type="http://schemas.openxmlformats.org/officeDocument/2006/relationships/customXml" Target="../ink/ink4896.xml"/><Relationship Id="rId57" Type="http://schemas.openxmlformats.org/officeDocument/2006/relationships/image" Target="../media/image587.png"/><Relationship Id="rId106" Type="http://schemas.openxmlformats.org/officeDocument/2006/relationships/customXml" Target="../ink/ink4931.xml"/><Relationship Id="rId127" Type="http://schemas.openxmlformats.org/officeDocument/2006/relationships/image" Target="../media/image622.png"/><Relationship Id="rId10" Type="http://schemas.openxmlformats.org/officeDocument/2006/relationships/customXml" Target="../ink/ink4883.xml"/><Relationship Id="rId31" Type="http://schemas.openxmlformats.org/officeDocument/2006/relationships/image" Target="../media/image574.png"/><Relationship Id="rId52" Type="http://schemas.openxmlformats.org/officeDocument/2006/relationships/customXml" Target="../ink/ink4904.xml"/><Relationship Id="rId73" Type="http://schemas.openxmlformats.org/officeDocument/2006/relationships/image" Target="../media/image595.png"/><Relationship Id="rId78" Type="http://schemas.openxmlformats.org/officeDocument/2006/relationships/customXml" Target="../ink/ink4917.xml"/><Relationship Id="rId94" Type="http://schemas.openxmlformats.org/officeDocument/2006/relationships/customXml" Target="../ink/ink4925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122" Type="http://schemas.openxmlformats.org/officeDocument/2006/relationships/customXml" Target="../ink/ink4939.xml"/><Relationship Id="rId143" Type="http://schemas.openxmlformats.org/officeDocument/2006/relationships/image" Target="../media/image631.png"/><Relationship Id="rId148" Type="http://schemas.openxmlformats.org/officeDocument/2006/relationships/customXml" Target="../ink/ink4952.xml"/><Relationship Id="rId164" Type="http://schemas.openxmlformats.org/officeDocument/2006/relationships/customXml" Target="../ink/ink4960.xml"/><Relationship Id="rId169" Type="http://schemas.openxmlformats.org/officeDocument/2006/relationships/image" Target="../media/image645.png"/><Relationship Id="rId185" Type="http://schemas.openxmlformats.org/officeDocument/2006/relationships/image" Target="../media/image653.png"/><Relationship Id="rId4" Type="http://schemas.openxmlformats.org/officeDocument/2006/relationships/customXml" Target="../ink/ink4880.xml"/><Relationship Id="rId9" Type="http://schemas.openxmlformats.org/officeDocument/2006/relationships/image" Target="../media/image570.png"/><Relationship Id="rId180" Type="http://schemas.openxmlformats.org/officeDocument/2006/relationships/customXml" Target="../ink/ink4968.xml"/><Relationship Id="rId26" Type="http://schemas.openxmlformats.org/officeDocument/2006/relationships/customXml" Target="../ink/ink4891.xml"/><Relationship Id="rId47" Type="http://schemas.openxmlformats.org/officeDocument/2006/relationships/image" Target="../media/image582.png"/><Relationship Id="rId68" Type="http://schemas.openxmlformats.org/officeDocument/2006/relationships/customXml" Target="../ink/ink4912.xml"/><Relationship Id="rId89" Type="http://schemas.openxmlformats.org/officeDocument/2006/relationships/image" Target="../media/image603.png"/><Relationship Id="rId112" Type="http://schemas.openxmlformats.org/officeDocument/2006/relationships/customXml" Target="../ink/ink4934.xml"/><Relationship Id="rId133" Type="http://schemas.openxmlformats.org/officeDocument/2006/relationships/image" Target="../media/image625.png"/><Relationship Id="rId154" Type="http://schemas.openxmlformats.org/officeDocument/2006/relationships/customXml" Target="../ink/ink4955.xml"/><Relationship Id="rId175" Type="http://schemas.openxmlformats.org/officeDocument/2006/relationships/image" Target="../media/image648.png"/><Relationship Id="rId16" Type="http://schemas.openxmlformats.org/officeDocument/2006/relationships/customXml" Target="../ink/ink4886.xml"/><Relationship Id="rId37" Type="http://schemas.openxmlformats.org/officeDocument/2006/relationships/image" Target="../media/image577.png"/><Relationship Id="rId58" Type="http://schemas.openxmlformats.org/officeDocument/2006/relationships/customXml" Target="../ink/ink4907.xml"/><Relationship Id="rId79" Type="http://schemas.openxmlformats.org/officeDocument/2006/relationships/image" Target="../media/image598.png"/><Relationship Id="rId102" Type="http://schemas.openxmlformats.org/officeDocument/2006/relationships/customXml" Target="../ink/ink4929.xml"/><Relationship Id="rId123" Type="http://schemas.openxmlformats.org/officeDocument/2006/relationships/image" Target="../media/image620.png"/><Relationship Id="rId144" Type="http://schemas.openxmlformats.org/officeDocument/2006/relationships/customXml" Target="../ink/ink4950.xml"/><Relationship Id="rId90" Type="http://schemas.openxmlformats.org/officeDocument/2006/relationships/customXml" Target="../ink/ink4923.xml"/><Relationship Id="rId165" Type="http://schemas.openxmlformats.org/officeDocument/2006/relationships/image" Target="../media/image643.png"/><Relationship Id="rId186" Type="http://schemas.openxmlformats.org/officeDocument/2006/relationships/customXml" Target="../ink/ink4971.xml"/><Relationship Id="rId27" Type="http://schemas.openxmlformats.org/officeDocument/2006/relationships/image" Target="../media/image572.png"/><Relationship Id="rId48" Type="http://schemas.openxmlformats.org/officeDocument/2006/relationships/customXml" Target="../ink/ink4902.xml"/><Relationship Id="rId69" Type="http://schemas.openxmlformats.org/officeDocument/2006/relationships/image" Target="../media/image593.png"/><Relationship Id="rId113" Type="http://schemas.openxmlformats.org/officeDocument/2006/relationships/image" Target="../media/image615.png"/><Relationship Id="rId134" Type="http://schemas.openxmlformats.org/officeDocument/2006/relationships/customXml" Target="../ink/ink4945.xml"/><Relationship Id="rId80" Type="http://schemas.openxmlformats.org/officeDocument/2006/relationships/customXml" Target="../ink/ink4918.xml"/><Relationship Id="rId155" Type="http://schemas.openxmlformats.org/officeDocument/2006/relationships/image" Target="../media/image638.png"/><Relationship Id="rId176" Type="http://schemas.openxmlformats.org/officeDocument/2006/relationships/customXml" Target="../ink/ink4966.xml"/><Relationship Id="rId17" Type="http://schemas.openxmlformats.org/officeDocument/2006/relationships/image" Target="../media/image565.png"/><Relationship Id="rId38" Type="http://schemas.openxmlformats.org/officeDocument/2006/relationships/customXml" Target="../ink/ink4897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124" Type="http://schemas.openxmlformats.org/officeDocument/2006/relationships/customXml" Target="../ink/ink4940.xml"/><Relationship Id="rId70" Type="http://schemas.openxmlformats.org/officeDocument/2006/relationships/customXml" Target="../ink/ink4913.xml"/><Relationship Id="rId91" Type="http://schemas.openxmlformats.org/officeDocument/2006/relationships/image" Target="../media/image604.png"/><Relationship Id="rId145" Type="http://schemas.openxmlformats.org/officeDocument/2006/relationships/image" Target="../media/image632.png"/><Relationship Id="rId166" Type="http://schemas.openxmlformats.org/officeDocument/2006/relationships/customXml" Target="../ink/ink4961.xml"/><Relationship Id="rId187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892.xml"/><Relationship Id="rId49" Type="http://schemas.openxmlformats.org/officeDocument/2006/relationships/image" Target="../media/image583.png"/><Relationship Id="rId114" Type="http://schemas.openxmlformats.org/officeDocument/2006/relationships/customXml" Target="../ink/ink4935.xml"/><Relationship Id="rId60" Type="http://schemas.openxmlformats.org/officeDocument/2006/relationships/customXml" Target="../ink/ink4908.xml"/><Relationship Id="rId81" Type="http://schemas.openxmlformats.org/officeDocument/2006/relationships/image" Target="../media/image599.png"/><Relationship Id="rId135" Type="http://schemas.openxmlformats.org/officeDocument/2006/relationships/image" Target="../media/image626.png"/><Relationship Id="rId156" Type="http://schemas.openxmlformats.org/officeDocument/2006/relationships/customXml" Target="../ink/ink4956.xml"/><Relationship Id="rId177" Type="http://schemas.openxmlformats.org/officeDocument/2006/relationships/image" Target="../media/image649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.png"/><Relationship Id="rId21" Type="http://schemas.openxmlformats.org/officeDocument/2006/relationships/image" Target="../media/image567.png"/><Relationship Id="rId42" Type="http://schemas.openxmlformats.org/officeDocument/2006/relationships/customXml" Target="../ink/ink4994.xml"/><Relationship Id="rId63" Type="http://schemas.openxmlformats.org/officeDocument/2006/relationships/image" Target="../media/image590.png"/><Relationship Id="rId84" Type="http://schemas.openxmlformats.org/officeDocument/2006/relationships/customXml" Target="../ink/ink5015.xml"/><Relationship Id="rId138" Type="http://schemas.openxmlformats.org/officeDocument/2006/relationships/customXml" Target="../ink/ink5042.xml"/><Relationship Id="rId159" Type="http://schemas.openxmlformats.org/officeDocument/2006/relationships/image" Target="../media/image640.png"/><Relationship Id="rId170" Type="http://schemas.openxmlformats.org/officeDocument/2006/relationships/customXml" Target="../ink/ink5058.xml"/><Relationship Id="rId191" Type="http://schemas.openxmlformats.org/officeDocument/2006/relationships/image" Target="../media/image656.png"/><Relationship Id="rId205" Type="http://schemas.openxmlformats.org/officeDocument/2006/relationships/image" Target="../media/image663.png"/><Relationship Id="rId107" Type="http://schemas.openxmlformats.org/officeDocument/2006/relationships/image" Target="../media/image612.png"/><Relationship Id="rId11" Type="http://schemas.openxmlformats.org/officeDocument/2006/relationships/image" Target="../media/image560.png"/><Relationship Id="rId32" Type="http://schemas.openxmlformats.org/officeDocument/2006/relationships/customXml" Target="../ink/ink4989.xml"/><Relationship Id="rId53" Type="http://schemas.openxmlformats.org/officeDocument/2006/relationships/image" Target="../media/image585.png"/><Relationship Id="rId74" Type="http://schemas.openxmlformats.org/officeDocument/2006/relationships/customXml" Target="../ink/ink5010.xml"/><Relationship Id="rId128" Type="http://schemas.openxmlformats.org/officeDocument/2006/relationships/customXml" Target="../ink/ink5037.xml"/><Relationship Id="rId149" Type="http://schemas.openxmlformats.org/officeDocument/2006/relationships/image" Target="../media/image634.png"/><Relationship Id="rId5" Type="http://schemas.openxmlformats.org/officeDocument/2006/relationships/image" Target="../media/image568.png"/><Relationship Id="rId95" Type="http://schemas.openxmlformats.org/officeDocument/2006/relationships/image" Target="../media/image606.png"/><Relationship Id="rId160" Type="http://schemas.openxmlformats.org/officeDocument/2006/relationships/customXml" Target="../ink/ink5053.xml"/><Relationship Id="rId181" Type="http://schemas.openxmlformats.org/officeDocument/2006/relationships/image" Target="../media/image651.png"/><Relationship Id="rId22" Type="http://schemas.openxmlformats.org/officeDocument/2006/relationships/customXml" Target="../ink/ink4984.xml"/><Relationship Id="rId43" Type="http://schemas.openxmlformats.org/officeDocument/2006/relationships/image" Target="../media/image580.png"/><Relationship Id="rId64" Type="http://schemas.openxmlformats.org/officeDocument/2006/relationships/customXml" Target="../ink/ink5005.xml"/><Relationship Id="rId118" Type="http://schemas.openxmlformats.org/officeDocument/2006/relationships/customXml" Target="../ink/ink5032.xml"/><Relationship Id="rId139" Type="http://schemas.openxmlformats.org/officeDocument/2006/relationships/image" Target="../media/image628.png"/><Relationship Id="rId85" Type="http://schemas.openxmlformats.org/officeDocument/2006/relationships/image" Target="../media/image601.png"/><Relationship Id="rId150" Type="http://schemas.openxmlformats.org/officeDocument/2006/relationships/customXml" Target="../ink/ink5048.xml"/><Relationship Id="rId171" Type="http://schemas.openxmlformats.org/officeDocument/2006/relationships/image" Target="../media/image646.png"/><Relationship Id="rId192" Type="http://schemas.openxmlformats.org/officeDocument/2006/relationships/customXml" Target="../ink/ink5069.xml"/><Relationship Id="rId206" Type="http://schemas.openxmlformats.org/officeDocument/2006/relationships/customXml" Target="../ink/ink5076.xml"/><Relationship Id="rId12" Type="http://schemas.openxmlformats.org/officeDocument/2006/relationships/customXml" Target="../ink/ink4979.xml"/><Relationship Id="rId33" Type="http://schemas.openxmlformats.org/officeDocument/2006/relationships/image" Target="../media/image575.png"/><Relationship Id="rId108" Type="http://schemas.openxmlformats.org/officeDocument/2006/relationships/customXml" Target="../ink/ink5027.xml"/><Relationship Id="rId129" Type="http://schemas.openxmlformats.org/officeDocument/2006/relationships/image" Target="../media/image623.png"/><Relationship Id="rId54" Type="http://schemas.openxmlformats.org/officeDocument/2006/relationships/customXml" Target="../ink/ink5000.xml"/><Relationship Id="rId75" Type="http://schemas.openxmlformats.org/officeDocument/2006/relationships/image" Target="../media/image596.png"/><Relationship Id="rId96" Type="http://schemas.openxmlformats.org/officeDocument/2006/relationships/customXml" Target="../ink/ink5021.xml"/><Relationship Id="rId140" Type="http://schemas.openxmlformats.org/officeDocument/2006/relationships/customXml" Target="../ink/ink5043.xml"/><Relationship Id="rId161" Type="http://schemas.openxmlformats.org/officeDocument/2006/relationships/image" Target="../media/image641.png"/><Relationship Id="rId182" Type="http://schemas.openxmlformats.org/officeDocument/2006/relationships/customXml" Target="../ink/ink5064.xml"/><Relationship Id="rId6" Type="http://schemas.openxmlformats.org/officeDocument/2006/relationships/customXml" Target="../ink/ink4976.xml"/><Relationship Id="rId23" Type="http://schemas.openxmlformats.org/officeDocument/2006/relationships/image" Target="../media/image563.png"/><Relationship Id="rId119" Type="http://schemas.openxmlformats.org/officeDocument/2006/relationships/image" Target="../media/image618.png"/><Relationship Id="rId44" Type="http://schemas.openxmlformats.org/officeDocument/2006/relationships/customXml" Target="../ink/ink4995.xml"/><Relationship Id="rId65" Type="http://schemas.openxmlformats.org/officeDocument/2006/relationships/image" Target="../media/image591.png"/><Relationship Id="rId86" Type="http://schemas.openxmlformats.org/officeDocument/2006/relationships/customXml" Target="../ink/ink5016.xml"/><Relationship Id="rId130" Type="http://schemas.openxmlformats.org/officeDocument/2006/relationships/customXml" Target="../ink/ink5038.xml"/><Relationship Id="rId151" Type="http://schemas.openxmlformats.org/officeDocument/2006/relationships/image" Target="../media/image636.png"/><Relationship Id="rId172" Type="http://schemas.openxmlformats.org/officeDocument/2006/relationships/customXml" Target="../ink/ink5059.xml"/><Relationship Id="rId193" Type="http://schemas.openxmlformats.org/officeDocument/2006/relationships/image" Target="../media/image657.png"/><Relationship Id="rId207" Type="http://schemas.openxmlformats.org/officeDocument/2006/relationships/image" Target="../media/image664.png"/><Relationship Id="rId13" Type="http://schemas.openxmlformats.org/officeDocument/2006/relationships/image" Target="../media/image561.png"/><Relationship Id="rId109" Type="http://schemas.openxmlformats.org/officeDocument/2006/relationships/image" Target="../media/image613.png"/><Relationship Id="rId34" Type="http://schemas.openxmlformats.org/officeDocument/2006/relationships/customXml" Target="../ink/ink4990.xml"/><Relationship Id="rId55" Type="http://schemas.openxmlformats.org/officeDocument/2006/relationships/image" Target="../media/image586.png"/><Relationship Id="rId76" Type="http://schemas.openxmlformats.org/officeDocument/2006/relationships/customXml" Target="../ink/ink5011.xml"/><Relationship Id="rId97" Type="http://schemas.openxmlformats.org/officeDocument/2006/relationships/image" Target="../media/image607.png"/><Relationship Id="rId120" Type="http://schemas.openxmlformats.org/officeDocument/2006/relationships/customXml" Target="../ink/ink5033.xml"/><Relationship Id="rId141" Type="http://schemas.openxmlformats.org/officeDocument/2006/relationships/image" Target="../media/image630.png"/><Relationship Id="rId7" Type="http://schemas.openxmlformats.org/officeDocument/2006/relationships/image" Target="../media/image569.png"/><Relationship Id="rId162" Type="http://schemas.openxmlformats.org/officeDocument/2006/relationships/customXml" Target="../ink/ink5054.xml"/><Relationship Id="rId183" Type="http://schemas.openxmlformats.org/officeDocument/2006/relationships/image" Target="../media/image652.png"/><Relationship Id="rId24" Type="http://schemas.openxmlformats.org/officeDocument/2006/relationships/customXml" Target="../ink/ink4985.xml"/><Relationship Id="rId45" Type="http://schemas.openxmlformats.org/officeDocument/2006/relationships/image" Target="../media/image581.png"/><Relationship Id="rId66" Type="http://schemas.openxmlformats.org/officeDocument/2006/relationships/customXml" Target="../ink/ink5006.xml"/><Relationship Id="rId87" Type="http://schemas.openxmlformats.org/officeDocument/2006/relationships/image" Target="../media/image602.png"/><Relationship Id="rId110" Type="http://schemas.openxmlformats.org/officeDocument/2006/relationships/customXml" Target="../ink/ink5028.xml"/><Relationship Id="rId131" Type="http://schemas.openxmlformats.org/officeDocument/2006/relationships/image" Target="../media/image624.png"/><Relationship Id="rId152" Type="http://schemas.openxmlformats.org/officeDocument/2006/relationships/customXml" Target="../ink/ink5049.xml"/><Relationship Id="rId173" Type="http://schemas.openxmlformats.org/officeDocument/2006/relationships/image" Target="../media/image647.png"/><Relationship Id="rId194" Type="http://schemas.openxmlformats.org/officeDocument/2006/relationships/customXml" Target="../ink/ink5070.xml"/><Relationship Id="rId208" Type="http://schemas.openxmlformats.org/officeDocument/2006/relationships/customXml" Target="../ink/ink5077.xml"/><Relationship Id="rId19" Type="http://schemas.openxmlformats.org/officeDocument/2006/relationships/image" Target="../media/image566.png"/><Relationship Id="rId14" Type="http://schemas.openxmlformats.org/officeDocument/2006/relationships/customXml" Target="../ink/ink4980.xml"/><Relationship Id="rId30" Type="http://schemas.openxmlformats.org/officeDocument/2006/relationships/customXml" Target="../ink/ink4988.xml"/><Relationship Id="rId35" Type="http://schemas.openxmlformats.org/officeDocument/2006/relationships/image" Target="../media/image576.png"/><Relationship Id="rId56" Type="http://schemas.openxmlformats.org/officeDocument/2006/relationships/customXml" Target="../ink/ink5001.xml"/><Relationship Id="rId77" Type="http://schemas.openxmlformats.org/officeDocument/2006/relationships/image" Target="../media/image597.png"/><Relationship Id="rId100" Type="http://schemas.openxmlformats.org/officeDocument/2006/relationships/customXml" Target="../ink/ink5023.xml"/><Relationship Id="rId105" Type="http://schemas.openxmlformats.org/officeDocument/2006/relationships/image" Target="../media/image611.png"/><Relationship Id="rId126" Type="http://schemas.openxmlformats.org/officeDocument/2006/relationships/customXml" Target="../ink/ink5036.xml"/><Relationship Id="rId147" Type="http://schemas.openxmlformats.org/officeDocument/2006/relationships/image" Target="../media/image633.png"/><Relationship Id="rId168" Type="http://schemas.openxmlformats.org/officeDocument/2006/relationships/customXml" Target="../ink/ink5057.xml"/><Relationship Id="rId8" Type="http://schemas.openxmlformats.org/officeDocument/2006/relationships/customXml" Target="../ink/ink4977.xml"/><Relationship Id="rId51" Type="http://schemas.openxmlformats.org/officeDocument/2006/relationships/image" Target="../media/image584.png"/><Relationship Id="rId72" Type="http://schemas.openxmlformats.org/officeDocument/2006/relationships/customXml" Target="../ink/ink5009.xml"/><Relationship Id="rId93" Type="http://schemas.openxmlformats.org/officeDocument/2006/relationships/image" Target="../media/image605.png"/><Relationship Id="rId98" Type="http://schemas.openxmlformats.org/officeDocument/2006/relationships/customXml" Target="../ink/ink5022.xml"/><Relationship Id="rId121" Type="http://schemas.openxmlformats.org/officeDocument/2006/relationships/image" Target="../media/image619.png"/><Relationship Id="rId142" Type="http://schemas.openxmlformats.org/officeDocument/2006/relationships/customXml" Target="../ink/ink5044.xml"/><Relationship Id="rId163" Type="http://schemas.openxmlformats.org/officeDocument/2006/relationships/image" Target="../media/image642.png"/><Relationship Id="rId184" Type="http://schemas.openxmlformats.org/officeDocument/2006/relationships/customXml" Target="../ink/ink5065.xml"/><Relationship Id="rId189" Type="http://schemas.openxmlformats.org/officeDocument/2006/relationships/image" Target="../media/image655.png"/><Relationship Id="rId3" Type="http://schemas.openxmlformats.org/officeDocument/2006/relationships/image" Target="../media/image564.png"/><Relationship Id="rId214" Type="http://schemas.openxmlformats.org/officeDocument/2006/relationships/customXml" Target="../ink/ink5080.xml"/><Relationship Id="rId25" Type="http://schemas.openxmlformats.org/officeDocument/2006/relationships/image" Target="../media/image571.png"/><Relationship Id="rId46" Type="http://schemas.openxmlformats.org/officeDocument/2006/relationships/customXml" Target="../ink/ink4996.xml"/><Relationship Id="rId67" Type="http://schemas.openxmlformats.org/officeDocument/2006/relationships/image" Target="../media/image592.png"/><Relationship Id="rId116" Type="http://schemas.openxmlformats.org/officeDocument/2006/relationships/customXml" Target="../ink/ink5031.xml"/><Relationship Id="rId137" Type="http://schemas.openxmlformats.org/officeDocument/2006/relationships/image" Target="../media/image627.png"/><Relationship Id="rId158" Type="http://schemas.openxmlformats.org/officeDocument/2006/relationships/customXml" Target="../ink/ink5052.xml"/><Relationship Id="rId20" Type="http://schemas.openxmlformats.org/officeDocument/2006/relationships/customXml" Target="../ink/ink4983.xml"/><Relationship Id="rId41" Type="http://schemas.openxmlformats.org/officeDocument/2006/relationships/image" Target="../media/image579.png"/><Relationship Id="rId62" Type="http://schemas.openxmlformats.org/officeDocument/2006/relationships/customXml" Target="../ink/ink5004.xml"/><Relationship Id="rId83" Type="http://schemas.openxmlformats.org/officeDocument/2006/relationships/image" Target="../media/image600.png"/><Relationship Id="rId88" Type="http://schemas.openxmlformats.org/officeDocument/2006/relationships/customXml" Target="../ink/ink5017.xml"/><Relationship Id="rId111" Type="http://schemas.openxmlformats.org/officeDocument/2006/relationships/image" Target="../media/image614.png"/><Relationship Id="rId132" Type="http://schemas.openxmlformats.org/officeDocument/2006/relationships/customXml" Target="../ink/ink5039.xml"/><Relationship Id="rId153" Type="http://schemas.openxmlformats.org/officeDocument/2006/relationships/image" Target="../media/image637.png"/><Relationship Id="rId174" Type="http://schemas.openxmlformats.org/officeDocument/2006/relationships/customXml" Target="../ink/ink5060.xml"/><Relationship Id="rId179" Type="http://schemas.openxmlformats.org/officeDocument/2006/relationships/image" Target="../media/image650.png"/><Relationship Id="rId195" Type="http://schemas.openxmlformats.org/officeDocument/2006/relationships/image" Target="../media/image658.png"/><Relationship Id="rId209" Type="http://schemas.openxmlformats.org/officeDocument/2006/relationships/image" Target="../media/image665.png"/><Relationship Id="rId190" Type="http://schemas.openxmlformats.org/officeDocument/2006/relationships/customXml" Target="../ink/ink5068.xml"/><Relationship Id="rId204" Type="http://schemas.openxmlformats.org/officeDocument/2006/relationships/customXml" Target="../ink/ink5075.xml"/><Relationship Id="rId15" Type="http://schemas.openxmlformats.org/officeDocument/2006/relationships/image" Target="../media/image562.png"/><Relationship Id="rId36" Type="http://schemas.openxmlformats.org/officeDocument/2006/relationships/customXml" Target="../ink/ink4991.xml"/><Relationship Id="rId57" Type="http://schemas.openxmlformats.org/officeDocument/2006/relationships/image" Target="../media/image587.png"/><Relationship Id="rId106" Type="http://schemas.openxmlformats.org/officeDocument/2006/relationships/customXml" Target="../ink/ink5026.xml"/><Relationship Id="rId127" Type="http://schemas.openxmlformats.org/officeDocument/2006/relationships/image" Target="../media/image622.png"/><Relationship Id="rId10" Type="http://schemas.openxmlformats.org/officeDocument/2006/relationships/customXml" Target="../ink/ink4978.xml"/><Relationship Id="rId31" Type="http://schemas.openxmlformats.org/officeDocument/2006/relationships/image" Target="../media/image574.png"/><Relationship Id="rId52" Type="http://schemas.openxmlformats.org/officeDocument/2006/relationships/customXml" Target="../ink/ink4999.xml"/><Relationship Id="rId73" Type="http://schemas.openxmlformats.org/officeDocument/2006/relationships/image" Target="../media/image595.png"/><Relationship Id="rId78" Type="http://schemas.openxmlformats.org/officeDocument/2006/relationships/customXml" Target="../ink/ink5012.xml"/><Relationship Id="rId94" Type="http://schemas.openxmlformats.org/officeDocument/2006/relationships/customXml" Target="../ink/ink5020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122" Type="http://schemas.openxmlformats.org/officeDocument/2006/relationships/customXml" Target="../ink/ink5034.xml"/><Relationship Id="rId143" Type="http://schemas.openxmlformats.org/officeDocument/2006/relationships/image" Target="../media/image631.png"/><Relationship Id="rId148" Type="http://schemas.openxmlformats.org/officeDocument/2006/relationships/customXml" Target="../ink/ink5047.xml"/><Relationship Id="rId164" Type="http://schemas.openxmlformats.org/officeDocument/2006/relationships/customXml" Target="../ink/ink5055.xml"/><Relationship Id="rId169" Type="http://schemas.openxmlformats.org/officeDocument/2006/relationships/image" Target="../media/image645.png"/><Relationship Id="rId185" Type="http://schemas.openxmlformats.org/officeDocument/2006/relationships/image" Target="../media/image653.png"/><Relationship Id="rId4" Type="http://schemas.openxmlformats.org/officeDocument/2006/relationships/customXml" Target="../ink/ink4975.xml"/><Relationship Id="rId9" Type="http://schemas.openxmlformats.org/officeDocument/2006/relationships/image" Target="../media/image570.png"/><Relationship Id="rId180" Type="http://schemas.openxmlformats.org/officeDocument/2006/relationships/customXml" Target="../ink/ink5063.xml"/><Relationship Id="rId210" Type="http://schemas.openxmlformats.org/officeDocument/2006/relationships/customXml" Target="../ink/ink5078.xml"/><Relationship Id="rId215" Type="http://schemas.openxmlformats.org/officeDocument/2006/relationships/image" Target="../media/image668.png"/><Relationship Id="rId26" Type="http://schemas.openxmlformats.org/officeDocument/2006/relationships/customXml" Target="../ink/ink4986.xml"/><Relationship Id="rId47" Type="http://schemas.openxmlformats.org/officeDocument/2006/relationships/image" Target="../media/image582.png"/><Relationship Id="rId68" Type="http://schemas.openxmlformats.org/officeDocument/2006/relationships/customXml" Target="../ink/ink5007.xml"/><Relationship Id="rId89" Type="http://schemas.openxmlformats.org/officeDocument/2006/relationships/image" Target="../media/image603.png"/><Relationship Id="rId112" Type="http://schemas.openxmlformats.org/officeDocument/2006/relationships/customXml" Target="../ink/ink5029.xml"/><Relationship Id="rId133" Type="http://schemas.openxmlformats.org/officeDocument/2006/relationships/image" Target="../media/image625.png"/><Relationship Id="rId154" Type="http://schemas.openxmlformats.org/officeDocument/2006/relationships/customXml" Target="../ink/ink5050.xml"/><Relationship Id="rId175" Type="http://schemas.openxmlformats.org/officeDocument/2006/relationships/image" Target="../media/image648.png"/><Relationship Id="rId196" Type="http://schemas.openxmlformats.org/officeDocument/2006/relationships/customXml" Target="../ink/ink5071.xml"/><Relationship Id="rId200" Type="http://schemas.openxmlformats.org/officeDocument/2006/relationships/customXml" Target="../ink/ink5073.xml"/><Relationship Id="rId16" Type="http://schemas.openxmlformats.org/officeDocument/2006/relationships/customXml" Target="../ink/ink4981.xml"/><Relationship Id="rId37" Type="http://schemas.openxmlformats.org/officeDocument/2006/relationships/image" Target="../media/image577.png"/><Relationship Id="rId58" Type="http://schemas.openxmlformats.org/officeDocument/2006/relationships/customXml" Target="../ink/ink5002.xml"/><Relationship Id="rId79" Type="http://schemas.openxmlformats.org/officeDocument/2006/relationships/image" Target="../media/image598.png"/><Relationship Id="rId102" Type="http://schemas.openxmlformats.org/officeDocument/2006/relationships/customXml" Target="../ink/ink5024.xml"/><Relationship Id="rId123" Type="http://schemas.openxmlformats.org/officeDocument/2006/relationships/image" Target="../media/image620.png"/><Relationship Id="rId144" Type="http://schemas.openxmlformats.org/officeDocument/2006/relationships/customXml" Target="../ink/ink5045.xml"/><Relationship Id="rId90" Type="http://schemas.openxmlformats.org/officeDocument/2006/relationships/customXml" Target="../ink/ink5018.xml"/><Relationship Id="rId165" Type="http://schemas.openxmlformats.org/officeDocument/2006/relationships/image" Target="../media/image643.png"/><Relationship Id="rId186" Type="http://schemas.openxmlformats.org/officeDocument/2006/relationships/customXml" Target="../ink/ink5066.xml"/><Relationship Id="rId211" Type="http://schemas.openxmlformats.org/officeDocument/2006/relationships/image" Target="../media/image666.png"/><Relationship Id="rId27" Type="http://schemas.openxmlformats.org/officeDocument/2006/relationships/image" Target="../media/image572.png"/><Relationship Id="rId48" Type="http://schemas.openxmlformats.org/officeDocument/2006/relationships/customXml" Target="../ink/ink4997.xml"/><Relationship Id="rId69" Type="http://schemas.openxmlformats.org/officeDocument/2006/relationships/image" Target="../media/image593.png"/><Relationship Id="rId113" Type="http://schemas.openxmlformats.org/officeDocument/2006/relationships/image" Target="../media/image615.png"/><Relationship Id="rId134" Type="http://schemas.openxmlformats.org/officeDocument/2006/relationships/customXml" Target="../ink/ink5040.xml"/><Relationship Id="rId80" Type="http://schemas.openxmlformats.org/officeDocument/2006/relationships/customXml" Target="../ink/ink5013.xml"/><Relationship Id="rId155" Type="http://schemas.openxmlformats.org/officeDocument/2006/relationships/image" Target="../media/image638.png"/><Relationship Id="rId176" Type="http://schemas.openxmlformats.org/officeDocument/2006/relationships/customXml" Target="../ink/ink5061.xml"/><Relationship Id="rId197" Type="http://schemas.openxmlformats.org/officeDocument/2006/relationships/image" Target="../media/image659.png"/><Relationship Id="rId201" Type="http://schemas.openxmlformats.org/officeDocument/2006/relationships/image" Target="../media/image661.png"/><Relationship Id="rId17" Type="http://schemas.openxmlformats.org/officeDocument/2006/relationships/image" Target="../media/image565.png"/><Relationship Id="rId38" Type="http://schemas.openxmlformats.org/officeDocument/2006/relationships/customXml" Target="../ink/ink4992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124" Type="http://schemas.openxmlformats.org/officeDocument/2006/relationships/customXml" Target="../ink/ink5035.xml"/><Relationship Id="rId70" Type="http://schemas.openxmlformats.org/officeDocument/2006/relationships/customXml" Target="../ink/ink5008.xml"/><Relationship Id="rId91" Type="http://schemas.openxmlformats.org/officeDocument/2006/relationships/image" Target="../media/image604.png"/><Relationship Id="rId145" Type="http://schemas.openxmlformats.org/officeDocument/2006/relationships/image" Target="../media/image632.png"/><Relationship Id="rId166" Type="http://schemas.openxmlformats.org/officeDocument/2006/relationships/customXml" Target="../ink/ink5056.xml"/><Relationship Id="rId187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079.xml"/><Relationship Id="rId28" Type="http://schemas.openxmlformats.org/officeDocument/2006/relationships/customXml" Target="../ink/ink4987.xml"/><Relationship Id="rId49" Type="http://schemas.openxmlformats.org/officeDocument/2006/relationships/image" Target="../media/image583.png"/><Relationship Id="rId114" Type="http://schemas.openxmlformats.org/officeDocument/2006/relationships/customXml" Target="../ink/ink5030.xml"/><Relationship Id="rId60" Type="http://schemas.openxmlformats.org/officeDocument/2006/relationships/customXml" Target="../ink/ink5003.xml"/><Relationship Id="rId81" Type="http://schemas.openxmlformats.org/officeDocument/2006/relationships/image" Target="../media/image599.png"/><Relationship Id="rId135" Type="http://schemas.openxmlformats.org/officeDocument/2006/relationships/image" Target="../media/image626.png"/><Relationship Id="rId156" Type="http://schemas.openxmlformats.org/officeDocument/2006/relationships/customXml" Target="../ink/ink5051.xml"/><Relationship Id="rId177" Type="http://schemas.openxmlformats.org/officeDocument/2006/relationships/image" Target="../media/image649.png"/><Relationship Id="rId198" Type="http://schemas.openxmlformats.org/officeDocument/2006/relationships/customXml" Target="../ink/ink5072.xml"/><Relationship Id="rId202" Type="http://schemas.openxmlformats.org/officeDocument/2006/relationships/customXml" Target="../ink/ink5074.xml"/><Relationship Id="rId18" Type="http://schemas.openxmlformats.org/officeDocument/2006/relationships/customXml" Target="../ink/ink4982.xml"/><Relationship Id="rId39" Type="http://schemas.openxmlformats.org/officeDocument/2006/relationships/image" Target="../media/image578.png"/><Relationship Id="rId50" Type="http://schemas.openxmlformats.org/officeDocument/2006/relationships/customXml" Target="../ink/ink4998.xml"/><Relationship Id="rId104" Type="http://schemas.openxmlformats.org/officeDocument/2006/relationships/customXml" Target="../ink/ink5025.xml"/><Relationship Id="rId125" Type="http://schemas.openxmlformats.org/officeDocument/2006/relationships/image" Target="../media/image621.png"/><Relationship Id="rId146" Type="http://schemas.openxmlformats.org/officeDocument/2006/relationships/customXml" Target="../ink/ink5046.xml"/><Relationship Id="rId167" Type="http://schemas.openxmlformats.org/officeDocument/2006/relationships/image" Target="../media/image644.png"/><Relationship Id="rId188" Type="http://schemas.openxmlformats.org/officeDocument/2006/relationships/customXml" Target="../ink/ink5067.xml"/><Relationship Id="rId71" Type="http://schemas.openxmlformats.org/officeDocument/2006/relationships/image" Target="../media/image594.png"/><Relationship Id="rId92" Type="http://schemas.openxmlformats.org/officeDocument/2006/relationships/customXml" Target="../ink/ink5019.xml"/><Relationship Id="rId213" Type="http://schemas.openxmlformats.org/officeDocument/2006/relationships/image" Target="../media/image667.png"/><Relationship Id="rId2" Type="http://schemas.openxmlformats.org/officeDocument/2006/relationships/customXml" Target="../ink/ink4974.xml"/><Relationship Id="rId29" Type="http://schemas.openxmlformats.org/officeDocument/2006/relationships/image" Target="../media/image573.png"/><Relationship Id="rId40" Type="http://schemas.openxmlformats.org/officeDocument/2006/relationships/customXml" Target="../ink/ink4993.xml"/><Relationship Id="rId115" Type="http://schemas.openxmlformats.org/officeDocument/2006/relationships/image" Target="../media/image616.png"/><Relationship Id="rId136" Type="http://schemas.openxmlformats.org/officeDocument/2006/relationships/customXml" Target="../ink/ink5041.xml"/><Relationship Id="rId157" Type="http://schemas.openxmlformats.org/officeDocument/2006/relationships/image" Target="../media/image639.png"/><Relationship Id="rId178" Type="http://schemas.openxmlformats.org/officeDocument/2006/relationships/customXml" Target="../ink/ink5062.xml"/><Relationship Id="rId61" Type="http://schemas.openxmlformats.org/officeDocument/2006/relationships/image" Target="../media/image589.png"/><Relationship Id="rId82" Type="http://schemas.openxmlformats.org/officeDocument/2006/relationships/customXml" Target="../ink/ink5014.xml"/><Relationship Id="rId199" Type="http://schemas.openxmlformats.org/officeDocument/2006/relationships/image" Target="../media/image660.png"/><Relationship Id="rId203" Type="http://schemas.openxmlformats.org/officeDocument/2006/relationships/image" Target="../media/image662.png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.png"/><Relationship Id="rId21" Type="http://schemas.openxmlformats.org/officeDocument/2006/relationships/image" Target="../media/image567.png"/><Relationship Id="rId42" Type="http://schemas.openxmlformats.org/officeDocument/2006/relationships/customXml" Target="../ink/ink5101.xml"/><Relationship Id="rId63" Type="http://schemas.openxmlformats.org/officeDocument/2006/relationships/image" Target="../media/image590.png"/><Relationship Id="rId84" Type="http://schemas.openxmlformats.org/officeDocument/2006/relationships/customXml" Target="../ink/ink5122.xml"/><Relationship Id="rId138" Type="http://schemas.openxmlformats.org/officeDocument/2006/relationships/customXml" Target="../ink/ink5149.xml"/><Relationship Id="rId159" Type="http://schemas.openxmlformats.org/officeDocument/2006/relationships/image" Target="../media/image640.png"/><Relationship Id="rId170" Type="http://schemas.openxmlformats.org/officeDocument/2006/relationships/customXml" Target="../ink/ink5165.xml"/><Relationship Id="rId191" Type="http://schemas.openxmlformats.org/officeDocument/2006/relationships/image" Target="../media/image656.png"/><Relationship Id="rId205" Type="http://schemas.openxmlformats.org/officeDocument/2006/relationships/image" Target="../media/image663.png"/><Relationship Id="rId226" Type="http://schemas.openxmlformats.org/officeDocument/2006/relationships/customXml" Target="../ink/ink5193.xml"/><Relationship Id="rId107" Type="http://schemas.openxmlformats.org/officeDocument/2006/relationships/image" Target="../media/image612.png"/><Relationship Id="rId11" Type="http://schemas.openxmlformats.org/officeDocument/2006/relationships/image" Target="../media/image560.png"/><Relationship Id="rId32" Type="http://schemas.openxmlformats.org/officeDocument/2006/relationships/customXml" Target="../ink/ink5096.xml"/><Relationship Id="rId53" Type="http://schemas.openxmlformats.org/officeDocument/2006/relationships/image" Target="../media/image585.png"/><Relationship Id="rId74" Type="http://schemas.openxmlformats.org/officeDocument/2006/relationships/customXml" Target="../ink/ink5117.xml"/><Relationship Id="rId128" Type="http://schemas.openxmlformats.org/officeDocument/2006/relationships/customXml" Target="../ink/ink5144.xml"/><Relationship Id="rId149" Type="http://schemas.openxmlformats.org/officeDocument/2006/relationships/image" Target="../media/image634.png"/><Relationship Id="rId5" Type="http://schemas.openxmlformats.org/officeDocument/2006/relationships/image" Target="../media/image568.png"/><Relationship Id="rId95" Type="http://schemas.openxmlformats.org/officeDocument/2006/relationships/image" Target="../media/image606.png"/><Relationship Id="rId160" Type="http://schemas.openxmlformats.org/officeDocument/2006/relationships/customXml" Target="../ink/ink5160.xml"/><Relationship Id="rId181" Type="http://schemas.openxmlformats.org/officeDocument/2006/relationships/image" Target="../media/image651.png"/><Relationship Id="rId216" Type="http://schemas.openxmlformats.org/officeDocument/2006/relationships/customXml" Target="../ink/ink5188.xml"/><Relationship Id="rId22" Type="http://schemas.openxmlformats.org/officeDocument/2006/relationships/customXml" Target="../ink/ink5091.xml"/><Relationship Id="rId43" Type="http://schemas.openxmlformats.org/officeDocument/2006/relationships/image" Target="../media/image580.png"/><Relationship Id="rId64" Type="http://schemas.openxmlformats.org/officeDocument/2006/relationships/customXml" Target="../ink/ink5112.xml"/><Relationship Id="rId118" Type="http://schemas.openxmlformats.org/officeDocument/2006/relationships/customXml" Target="../ink/ink5139.xml"/><Relationship Id="rId139" Type="http://schemas.openxmlformats.org/officeDocument/2006/relationships/image" Target="../media/image628.png"/><Relationship Id="rId85" Type="http://schemas.openxmlformats.org/officeDocument/2006/relationships/image" Target="../media/image601.png"/><Relationship Id="rId150" Type="http://schemas.openxmlformats.org/officeDocument/2006/relationships/customXml" Target="../ink/ink5155.xml"/><Relationship Id="rId171" Type="http://schemas.openxmlformats.org/officeDocument/2006/relationships/image" Target="../media/image646.png"/><Relationship Id="rId192" Type="http://schemas.openxmlformats.org/officeDocument/2006/relationships/customXml" Target="../ink/ink5176.xml"/><Relationship Id="rId206" Type="http://schemas.openxmlformats.org/officeDocument/2006/relationships/customXml" Target="../ink/ink5183.xml"/><Relationship Id="rId227" Type="http://schemas.openxmlformats.org/officeDocument/2006/relationships/image" Target="../media/image674.png"/><Relationship Id="rId12" Type="http://schemas.openxmlformats.org/officeDocument/2006/relationships/customXml" Target="../ink/ink5086.xml"/><Relationship Id="rId33" Type="http://schemas.openxmlformats.org/officeDocument/2006/relationships/image" Target="../media/image575.png"/><Relationship Id="rId108" Type="http://schemas.openxmlformats.org/officeDocument/2006/relationships/customXml" Target="../ink/ink5134.xml"/><Relationship Id="rId129" Type="http://schemas.openxmlformats.org/officeDocument/2006/relationships/image" Target="../media/image623.png"/><Relationship Id="rId54" Type="http://schemas.openxmlformats.org/officeDocument/2006/relationships/customXml" Target="../ink/ink5107.xml"/><Relationship Id="rId75" Type="http://schemas.openxmlformats.org/officeDocument/2006/relationships/image" Target="../media/image596.png"/><Relationship Id="rId96" Type="http://schemas.openxmlformats.org/officeDocument/2006/relationships/customXml" Target="../ink/ink5128.xml"/><Relationship Id="rId140" Type="http://schemas.openxmlformats.org/officeDocument/2006/relationships/customXml" Target="../ink/ink5150.xml"/><Relationship Id="rId161" Type="http://schemas.openxmlformats.org/officeDocument/2006/relationships/image" Target="../media/image641.png"/><Relationship Id="rId182" Type="http://schemas.openxmlformats.org/officeDocument/2006/relationships/customXml" Target="../ink/ink5171.xml"/><Relationship Id="rId217" Type="http://schemas.openxmlformats.org/officeDocument/2006/relationships/image" Target="../media/image669.png"/><Relationship Id="rId6" Type="http://schemas.openxmlformats.org/officeDocument/2006/relationships/customXml" Target="../ink/ink5083.xml"/><Relationship Id="rId23" Type="http://schemas.openxmlformats.org/officeDocument/2006/relationships/image" Target="../media/image563.png"/><Relationship Id="rId119" Type="http://schemas.openxmlformats.org/officeDocument/2006/relationships/image" Target="../media/image618.png"/><Relationship Id="rId44" Type="http://schemas.openxmlformats.org/officeDocument/2006/relationships/customXml" Target="../ink/ink5102.xml"/><Relationship Id="rId65" Type="http://schemas.openxmlformats.org/officeDocument/2006/relationships/image" Target="../media/image591.png"/><Relationship Id="rId86" Type="http://schemas.openxmlformats.org/officeDocument/2006/relationships/customXml" Target="../ink/ink5123.xml"/><Relationship Id="rId130" Type="http://schemas.openxmlformats.org/officeDocument/2006/relationships/customXml" Target="../ink/ink5145.xml"/><Relationship Id="rId151" Type="http://schemas.openxmlformats.org/officeDocument/2006/relationships/image" Target="../media/image636.png"/><Relationship Id="rId172" Type="http://schemas.openxmlformats.org/officeDocument/2006/relationships/customXml" Target="../ink/ink5166.xml"/><Relationship Id="rId193" Type="http://schemas.openxmlformats.org/officeDocument/2006/relationships/image" Target="../media/image657.png"/><Relationship Id="rId207" Type="http://schemas.openxmlformats.org/officeDocument/2006/relationships/image" Target="../media/image664.png"/><Relationship Id="rId13" Type="http://schemas.openxmlformats.org/officeDocument/2006/relationships/image" Target="../media/image561.png"/><Relationship Id="rId109" Type="http://schemas.openxmlformats.org/officeDocument/2006/relationships/image" Target="../media/image613.png"/><Relationship Id="rId34" Type="http://schemas.openxmlformats.org/officeDocument/2006/relationships/customXml" Target="../ink/ink5097.xml"/><Relationship Id="rId55" Type="http://schemas.openxmlformats.org/officeDocument/2006/relationships/image" Target="../media/image586.png"/><Relationship Id="rId76" Type="http://schemas.openxmlformats.org/officeDocument/2006/relationships/customXml" Target="../ink/ink5118.xml"/><Relationship Id="rId97" Type="http://schemas.openxmlformats.org/officeDocument/2006/relationships/image" Target="../media/image607.png"/><Relationship Id="rId120" Type="http://schemas.openxmlformats.org/officeDocument/2006/relationships/customXml" Target="../ink/ink5140.xml"/><Relationship Id="rId141" Type="http://schemas.openxmlformats.org/officeDocument/2006/relationships/image" Target="../media/image630.png"/><Relationship Id="rId7" Type="http://schemas.openxmlformats.org/officeDocument/2006/relationships/image" Target="../media/image569.png"/><Relationship Id="rId162" Type="http://schemas.openxmlformats.org/officeDocument/2006/relationships/customXml" Target="../ink/ink5161.xml"/><Relationship Id="rId183" Type="http://schemas.openxmlformats.org/officeDocument/2006/relationships/image" Target="../media/image652.png"/><Relationship Id="rId218" Type="http://schemas.openxmlformats.org/officeDocument/2006/relationships/customXml" Target="../ink/ink5189.xml"/><Relationship Id="rId24" Type="http://schemas.openxmlformats.org/officeDocument/2006/relationships/customXml" Target="../ink/ink5092.xml"/><Relationship Id="rId45" Type="http://schemas.openxmlformats.org/officeDocument/2006/relationships/image" Target="../media/image581.png"/><Relationship Id="rId66" Type="http://schemas.openxmlformats.org/officeDocument/2006/relationships/customXml" Target="../ink/ink5113.xml"/><Relationship Id="rId87" Type="http://schemas.openxmlformats.org/officeDocument/2006/relationships/image" Target="../media/image602.png"/><Relationship Id="rId110" Type="http://schemas.openxmlformats.org/officeDocument/2006/relationships/customXml" Target="../ink/ink5135.xml"/><Relationship Id="rId131" Type="http://schemas.openxmlformats.org/officeDocument/2006/relationships/image" Target="../media/image624.png"/><Relationship Id="rId152" Type="http://schemas.openxmlformats.org/officeDocument/2006/relationships/customXml" Target="../ink/ink5156.xml"/><Relationship Id="rId173" Type="http://schemas.openxmlformats.org/officeDocument/2006/relationships/image" Target="../media/image647.png"/><Relationship Id="rId194" Type="http://schemas.openxmlformats.org/officeDocument/2006/relationships/customXml" Target="../ink/ink5177.xml"/><Relationship Id="rId208" Type="http://schemas.openxmlformats.org/officeDocument/2006/relationships/customXml" Target="../ink/ink5184.xml"/><Relationship Id="rId14" Type="http://schemas.openxmlformats.org/officeDocument/2006/relationships/customXml" Target="../ink/ink5087.xml"/><Relationship Id="rId35" Type="http://schemas.openxmlformats.org/officeDocument/2006/relationships/image" Target="../media/image576.png"/><Relationship Id="rId56" Type="http://schemas.openxmlformats.org/officeDocument/2006/relationships/customXml" Target="../ink/ink5108.xml"/><Relationship Id="rId77" Type="http://schemas.openxmlformats.org/officeDocument/2006/relationships/image" Target="../media/image597.png"/><Relationship Id="rId100" Type="http://schemas.openxmlformats.org/officeDocument/2006/relationships/customXml" Target="../ink/ink5130.xml"/><Relationship Id="rId8" Type="http://schemas.openxmlformats.org/officeDocument/2006/relationships/customXml" Target="../ink/ink5084.xml"/><Relationship Id="rId98" Type="http://schemas.openxmlformats.org/officeDocument/2006/relationships/customXml" Target="../ink/ink5129.xml"/><Relationship Id="rId121" Type="http://schemas.openxmlformats.org/officeDocument/2006/relationships/image" Target="../media/image619.png"/><Relationship Id="rId142" Type="http://schemas.openxmlformats.org/officeDocument/2006/relationships/customXml" Target="../ink/ink5151.xml"/><Relationship Id="rId163" Type="http://schemas.openxmlformats.org/officeDocument/2006/relationships/image" Target="../media/image642.png"/><Relationship Id="rId184" Type="http://schemas.openxmlformats.org/officeDocument/2006/relationships/customXml" Target="../ink/ink5172.xml"/><Relationship Id="rId219" Type="http://schemas.openxmlformats.org/officeDocument/2006/relationships/image" Target="../media/image670.png"/><Relationship Id="rId3" Type="http://schemas.openxmlformats.org/officeDocument/2006/relationships/image" Target="../media/image564.png"/><Relationship Id="rId214" Type="http://schemas.openxmlformats.org/officeDocument/2006/relationships/customXml" Target="../ink/ink5187.xml"/><Relationship Id="rId25" Type="http://schemas.openxmlformats.org/officeDocument/2006/relationships/image" Target="../media/image571.png"/><Relationship Id="rId46" Type="http://schemas.openxmlformats.org/officeDocument/2006/relationships/customXml" Target="../ink/ink5103.xml"/><Relationship Id="rId67" Type="http://schemas.openxmlformats.org/officeDocument/2006/relationships/image" Target="../media/image592.png"/><Relationship Id="rId116" Type="http://schemas.openxmlformats.org/officeDocument/2006/relationships/customXml" Target="../ink/ink5138.xml"/><Relationship Id="rId137" Type="http://schemas.openxmlformats.org/officeDocument/2006/relationships/image" Target="../media/image627.png"/><Relationship Id="rId158" Type="http://schemas.openxmlformats.org/officeDocument/2006/relationships/customXml" Target="../ink/ink5159.xml"/><Relationship Id="rId20" Type="http://schemas.openxmlformats.org/officeDocument/2006/relationships/customXml" Target="../ink/ink5090.xml"/><Relationship Id="rId41" Type="http://schemas.openxmlformats.org/officeDocument/2006/relationships/image" Target="../media/image579.png"/><Relationship Id="rId62" Type="http://schemas.openxmlformats.org/officeDocument/2006/relationships/customXml" Target="../ink/ink5111.xml"/><Relationship Id="rId83" Type="http://schemas.openxmlformats.org/officeDocument/2006/relationships/image" Target="../media/image600.png"/><Relationship Id="rId88" Type="http://schemas.openxmlformats.org/officeDocument/2006/relationships/customXml" Target="../ink/ink5124.xml"/><Relationship Id="rId111" Type="http://schemas.openxmlformats.org/officeDocument/2006/relationships/image" Target="../media/image614.png"/><Relationship Id="rId132" Type="http://schemas.openxmlformats.org/officeDocument/2006/relationships/customXml" Target="../ink/ink5146.xml"/><Relationship Id="rId153" Type="http://schemas.openxmlformats.org/officeDocument/2006/relationships/image" Target="../media/image637.png"/><Relationship Id="rId174" Type="http://schemas.openxmlformats.org/officeDocument/2006/relationships/customXml" Target="../ink/ink5167.xml"/><Relationship Id="rId179" Type="http://schemas.openxmlformats.org/officeDocument/2006/relationships/image" Target="../media/image650.png"/><Relationship Id="rId195" Type="http://schemas.openxmlformats.org/officeDocument/2006/relationships/image" Target="../media/image658.png"/><Relationship Id="rId209" Type="http://schemas.openxmlformats.org/officeDocument/2006/relationships/image" Target="../media/image665.png"/><Relationship Id="rId190" Type="http://schemas.openxmlformats.org/officeDocument/2006/relationships/customXml" Target="../ink/ink5175.xml"/><Relationship Id="rId204" Type="http://schemas.openxmlformats.org/officeDocument/2006/relationships/customXml" Target="../ink/ink5182.xml"/><Relationship Id="rId220" Type="http://schemas.openxmlformats.org/officeDocument/2006/relationships/customXml" Target="../ink/ink5190.xml"/><Relationship Id="rId225" Type="http://schemas.openxmlformats.org/officeDocument/2006/relationships/image" Target="../media/image673.png"/><Relationship Id="rId15" Type="http://schemas.openxmlformats.org/officeDocument/2006/relationships/image" Target="../media/image562.png"/><Relationship Id="rId36" Type="http://schemas.openxmlformats.org/officeDocument/2006/relationships/customXml" Target="../ink/ink5098.xml"/><Relationship Id="rId57" Type="http://schemas.openxmlformats.org/officeDocument/2006/relationships/image" Target="../media/image587.png"/><Relationship Id="rId106" Type="http://schemas.openxmlformats.org/officeDocument/2006/relationships/customXml" Target="../ink/ink5133.xml"/><Relationship Id="rId127" Type="http://schemas.openxmlformats.org/officeDocument/2006/relationships/image" Target="../media/image622.png"/><Relationship Id="rId10" Type="http://schemas.openxmlformats.org/officeDocument/2006/relationships/customXml" Target="../ink/ink5085.xml"/><Relationship Id="rId31" Type="http://schemas.openxmlformats.org/officeDocument/2006/relationships/image" Target="../media/image574.png"/><Relationship Id="rId52" Type="http://schemas.openxmlformats.org/officeDocument/2006/relationships/customXml" Target="../ink/ink5106.xml"/><Relationship Id="rId73" Type="http://schemas.openxmlformats.org/officeDocument/2006/relationships/image" Target="../media/image595.png"/><Relationship Id="rId78" Type="http://schemas.openxmlformats.org/officeDocument/2006/relationships/customXml" Target="../ink/ink5119.xml"/><Relationship Id="rId94" Type="http://schemas.openxmlformats.org/officeDocument/2006/relationships/customXml" Target="../ink/ink5127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122" Type="http://schemas.openxmlformats.org/officeDocument/2006/relationships/customXml" Target="../ink/ink5141.xml"/><Relationship Id="rId143" Type="http://schemas.openxmlformats.org/officeDocument/2006/relationships/image" Target="../media/image631.png"/><Relationship Id="rId148" Type="http://schemas.openxmlformats.org/officeDocument/2006/relationships/customXml" Target="../ink/ink5154.xml"/><Relationship Id="rId164" Type="http://schemas.openxmlformats.org/officeDocument/2006/relationships/customXml" Target="../ink/ink5162.xml"/><Relationship Id="rId169" Type="http://schemas.openxmlformats.org/officeDocument/2006/relationships/image" Target="../media/image645.png"/><Relationship Id="rId185" Type="http://schemas.openxmlformats.org/officeDocument/2006/relationships/image" Target="../media/image653.png"/><Relationship Id="rId4" Type="http://schemas.openxmlformats.org/officeDocument/2006/relationships/customXml" Target="../ink/ink5082.xml"/><Relationship Id="rId9" Type="http://schemas.openxmlformats.org/officeDocument/2006/relationships/image" Target="../media/image570.png"/><Relationship Id="rId180" Type="http://schemas.openxmlformats.org/officeDocument/2006/relationships/customXml" Target="../ink/ink5170.xml"/><Relationship Id="rId210" Type="http://schemas.openxmlformats.org/officeDocument/2006/relationships/customXml" Target="../ink/ink5185.xml"/><Relationship Id="rId215" Type="http://schemas.openxmlformats.org/officeDocument/2006/relationships/image" Target="../media/image668.png"/><Relationship Id="rId26" Type="http://schemas.openxmlformats.org/officeDocument/2006/relationships/customXml" Target="../ink/ink5093.xml"/><Relationship Id="rId47" Type="http://schemas.openxmlformats.org/officeDocument/2006/relationships/image" Target="../media/image582.png"/><Relationship Id="rId68" Type="http://schemas.openxmlformats.org/officeDocument/2006/relationships/customXml" Target="../ink/ink5114.xml"/><Relationship Id="rId89" Type="http://schemas.openxmlformats.org/officeDocument/2006/relationships/image" Target="../media/image603.png"/><Relationship Id="rId112" Type="http://schemas.openxmlformats.org/officeDocument/2006/relationships/customXml" Target="../ink/ink5136.xml"/><Relationship Id="rId133" Type="http://schemas.openxmlformats.org/officeDocument/2006/relationships/image" Target="../media/image625.png"/><Relationship Id="rId154" Type="http://schemas.openxmlformats.org/officeDocument/2006/relationships/customXml" Target="../ink/ink5157.xml"/><Relationship Id="rId175" Type="http://schemas.openxmlformats.org/officeDocument/2006/relationships/image" Target="../media/image648.png"/><Relationship Id="rId196" Type="http://schemas.openxmlformats.org/officeDocument/2006/relationships/customXml" Target="../ink/ink5178.xml"/><Relationship Id="rId200" Type="http://schemas.openxmlformats.org/officeDocument/2006/relationships/customXml" Target="../ink/ink5180.xml"/><Relationship Id="rId16" Type="http://schemas.openxmlformats.org/officeDocument/2006/relationships/customXml" Target="../ink/ink5088.xml"/><Relationship Id="rId221" Type="http://schemas.openxmlformats.org/officeDocument/2006/relationships/image" Target="../media/image671.png"/><Relationship Id="rId37" Type="http://schemas.openxmlformats.org/officeDocument/2006/relationships/image" Target="../media/image577.png"/><Relationship Id="rId58" Type="http://schemas.openxmlformats.org/officeDocument/2006/relationships/customXml" Target="../ink/ink5109.xml"/><Relationship Id="rId79" Type="http://schemas.openxmlformats.org/officeDocument/2006/relationships/image" Target="../media/image598.png"/><Relationship Id="rId102" Type="http://schemas.openxmlformats.org/officeDocument/2006/relationships/customXml" Target="../ink/ink5131.xml"/><Relationship Id="rId123" Type="http://schemas.openxmlformats.org/officeDocument/2006/relationships/image" Target="../media/image620.png"/><Relationship Id="rId144" Type="http://schemas.openxmlformats.org/officeDocument/2006/relationships/customXml" Target="../ink/ink5152.xml"/><Relationship Id="rId90" Type="http://schemas.openxmlformats.org/officeDocument/2006/relationships/customXml" Target="../ink/ink5125.xml"/><Relationship Id="rId165" Type="http://schemas.openxmlformats.org/officeDocument/2006/relationships/image" Target="../media/image643.png"/><Relationship Id="rId186" Type="http://schemas.openxmlformats.org/officeDocument/2006/relationships/customXml" Target="../ink/ink5173.xml"/><Relationship Id="rId211" Type="http://schemas.openxmlformats.org/officeDocument/2006/relationships/image" Target="../media/image666.png"/><Relationship Id="rId27" Type="http://schemas.openxmlformats.org/officeDocument/2006/relationships/image" Target="../media/image572.png"/><Relationship Id="rId48" Type="http://schemas.openxmlformats.org/officeDocument/2006/relationships/customXml" Target="../ink/ink5104.xml"/><Relationship Id="rId69" Type="http://schemas.openxmlformats.org/officeDocument/2006/relationships/image" Target="../media/image593.png"/><Relationship Id="rId113" Type="http://schemas.openxmlformats.org/officeDocument/2006/relationships/image" Target="../media/image615.png"/><Relationship Id="rId134" Type="http://schemas.openxmlformats.org/officeDocument/2006/relationships/customXml" Target="../ink/ink5147.xml"/><Relationship Id="rId80" Type="http://schemas.openxmlformats.org/officeDocument/2006/relationships/customXml" Target="../ink/ink5120.xml"/><Relationship Id="rId155" Type="http://schemas.openxmlformats.org/officeDocument/2006/relationships/image" Target="../media/image638.png"/><Relationship Id="rId176" Type="http://schemas.openxmlformats.org/officeDocument/2006/relationships/customXml" Target="../ink/ink5168.xml"/><Relationship Id="rId197" Type="http://schemas.openxmlformats.org/officeDocument/2006/relationships/image" Target="../media/image659.png"/><Relationship Id="rId201" Type="http://schemas.openxmlformats.org/officeDocument/2006/relationships/image" Target="../media/image661.png"/><Relationship Id="rId222" Type="http://schemas.openxmlformats.org/officeDocument/2006/relationships/customXml" Target="../ink/ink5191.xml"/><Relationship Id="rId17" Type="http://schemas.openxmlformats.org/officeDocument/2006/relationships/image" Target="../media/image565.png"/><Relationship Id="rId38" Type="http://schemas.openxmlformats.org/officeDocument/2006/relationships/customXml" Target="../ink/ink5099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124" Type="http://schemas.openxmlformats.org/officeDocument/2006/relationships/customXml" Target="../ink/ink5142.xml"/><Relationship Id="rId70" Type="http://schemas.openxmlformats.org/officeDocument/2006/relationships/customXml" Target="../ink/ink5115.xml"/><Relationship Id="rId91" Type="http://schemas.openxmlformats.org/officeDocument/2006/relationships/image" Target="../media/image604.png"/><Relationship Id="rId145" Type="http://schemas.openxmlformats.org/officeDocument/2006/relationships/image" Target="../media/image632.png"/><Relationship Id="rId166" Type="http://schemas.openxmlformats.org/officeDocument/2006/relationships/customXml" Target="../ink/ink5163.xml"/><Relationship Id="rId187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186.xml"/><Relationship Id="rId28" Type="http://schemas.openxmlformats.org/officeDocument/2006/relationships/customXml" Target="../ink/ink5094.xml"/><Relationship Id="rId49" Type="http://schemas.openxmlformats.org/officeDocument/2006/relationships/image" Target="../media/image583.png"/><Relationship Id="rId114" Type="http://schemas.openxmlformats.org/officeDocument/2006/relationships/customXml" Target="../ink/ink5137.xml"/><Relationship Id="rId60" Type="http://schemas.openxmlformats.org/officeDocument/2006/relationships/customXml" Target="../ink/ink5110.xml"/><Relationship Id="rId81" Type="http://schemas.openxmlformats.org/officeDocument/2006/relationships/image" Target="../media/image599.png"/><Relationship Id="rId135" Type="http://schemas.openxmlformats.org/officeDocument/2006/relationships/image" Target="../media/image626.png"/><Relationship Id="rId156" Type="http://schemas.openxmlformats.org/officeDocument/2006/relationships/customXml" Target="../ink/ink5158.xml"/><Relationship Id="rId177" Type="http://schemas.openxmlformats.org/officeDocument/2006/relationships/image" Target="../media/image649.png"/><Relationship Id="rId198" Type="http://schemas.openxmlformats.org/officeDocument/2006/relationships/customXml" Target="../ink/ink5179.xml"/><Relationship Id="rId202" Type="http://schemas.openxmlformats.org/officeDocument/2006/relationships/customXml" Target="../ink/ink5181.xml"/><Relationship Id="rId223" Type="http://schemas.openxmlformats.org/officeDocument/2006/relationships/image" Target="../media/image672.png"/><Relationship Id="rId18" Type="http://schemas.openxmlformats.org/officeDocument/2006/relationships/customXml" Target="../ink/ink5089.xml"/><Relationship Id="rId39" Type="http://schemas.openxmlformats.org/officeDocument/2006/relationships/image" Target="../media/image578.png"/><Relationship Id="rId50" Type="http://schemas.openxmlformats.org/officeDocument/2006/relationships/customXml" Target="../ink/ink5105.xml"/><Relationship Id="rId104" Type="http://schemas.openxmlformats.org/officeDocument/2006/relationships/customXml" Target="../ink/ink5132.xml"/><Relationship Id="rId125" Type="http://schemas.openxmlformats.org/officeDocument/2006/relationships/image" Target="../media/image621.png"/><Relationship Id="rId146" Type="http://schemas.openxmlformats.org/officeDocument/2006/relationships/customXml" Target="../ink/ink5153.xml"/><Relationship Id="rId167" Type="http://schemas.openxmlformats.org/officeDocument/2006/relationships/image" Target="../media/image644.png"/><Relationship Id="rId188" Type="http://schemas.openxmlformats.org/officeDocument/2006/relationships/customXml" Target="../ink/ink5174.xml"/><Relationship Id="rId71" Type="http://schemas.openxmlformats.org/officeDocument/2006/relationships/image" Target="../media/image594.png"/><Relationship Id="rId92" Type="http://schemas.openxmlformats.org/officeDocument/2006/relationships/customXml" Target="../ink/ink5126.xml"/><Relationship Id="rId213" Type="http://schemas.openxmlformats.org/officeDocument/2006/relationships/image" Target="../media/image667.png"/><Relationship Id="rId2" Type="http://schemas.openxmlformats.org/officeDocument/2006/relationships/customXml" Target="../ink/ink5081.xml"/><Relationship Id="rId29" Type="http://schemas.openxmlformats.org/officeDocument/2006/relationships/image" Target="../media/image573.png"/><Relationship Id="rId40" Type="http://schemas.openxmlformats.org/officeDocument/2006/relationships/customXml" Target="../ink/ink5100.xml"/><Relationship Id="rId115" Type="http://schemas.openxmlformats.org/officeDocument/2006/relationships/image" Target="../media/image616.png"/><Relationship Id="rId136" Type="http://schemas.openxmlformats.org/officeDocument/2006/relationships/customXml" Target="../ink/ink5148.xml"/><Relationship Id="rId157" Type="http://schemas.openxmlformats.org/officeDocument/2006/relationships/image" Target="../media/image639.png"/><Relationship Id="rId178" Type="http://schemas.openxmlformats.org/officeDocument/2006/relationships/customXml" Target="../ink/ink5169.xml"/><Relationship Id="rId61" Type="http://schemas.openxmlformats.org/officeDocument/2006/relationships/image" Target="../media/image589.png"/><Relationship Id="rId82" Type="http://schemas.openxmlformats.org/officeDocument/2006/relationships/customXml" Target="../ink/ink5121.xml"/><Relationship Id="rId199" Type="http://schemas.openxmlformats.org/officeDocument/2006/relationships/image" Target="../media/image660.png"/><Relationship Id="rId203" Type="http://schemas.openxmlformats.org/officeDocument/2006/relationships/image" Target="../media/image662.png"/><Relationship Id="rId19" Type="http://schemas.openxmlformats.org/officeDocument/2006/relationships/image" Target="../media/image566.png"/><Relationship Id="rId224" Type="http://schemas.openxmlformats.org/officeDocument/2006/relationships/customXml" Target="../ink/ink5192.xml"/><Relationship Id="rId30" Type="http://schemas.openxmlformats.org/officeDocument/2006/relationships/customXml" Target="../ink/ink5095.xml"/><Relationship Id="rId105" Type="http://schemas.openxmlformats.org/officeDocument/2006/relationships/image" Target="../media/image611.png"/><Relationship Id="rId126" Type="http://schemas.openxmlformats.org/officeDocument/2006/relationships/customXml" Target="../ink/ink5143.xml"/><Relationship Id="rId147" Type="http://schemas.openxmlformats.org/officeDocument/2006/relationships/image" Target="../media/image633.png"/><Relationship Id="rId168" Type="http://schemas.openxmlformats.org/officeDocument/2006/relationships/customXml" Target="../ink/ink5164.xml"/><Relationship Id="rId51" Type="http://schemas.openxmlformats.org/officeDocument/2006/relationships/image" Target="../media/image584.png"/><Relationship Id="rId72" Type="http://schemas.openxmlformats.org/officeDocument/2006/relationships/customXml" Target="../ink/ink5116.xml"/><Relationship Id="rId93" Type="http://schemas.openxmlformats.org/officeDocument/2006/relationships/image" Target="../media/image605.png"/><Relationship Id="rId189" Type="http://schemas.openxmlformats.org/officeDocument/2006/relationships/image" Target="../media/image655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5.png"/><Relationship Id="rId2" Type="http://schemas.openxmlformats.org/officeDocument/2006/relationships/customXml" Target="../ink/ink519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6.png"/><Relationship Id="rId4" Type="http://schemas.openxmlformats.org/officeDocument/2006/relationships/customXml" Target="../ink/ink5195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199.xml"/><Relationship Id="rId13" Type="http://schemas.openxmlformats.org/officeDocument/2006/relationships/image" Target="../media/image680.png"/><Relationship Id="rId18" Type="http://schemas.openxmlformats.org/officeDocument/2006/relationships/customXml" Target="../ink/ink5204.xml"/><Relationship Id="rId3" Type="http://schemas.openxmlformats.org/officeDocument/2006/relationships/image" Target="../media/image675.png"/><Relationship Id="rId21" Type="http://schemas.openxmlformats.org/officeDocument/2006/relationships/image" Target="../media/image683.png"/><Relationship Id="rId7" Type="http://schemas.openxmlformats.org/officeDocument/2006/relationships/image" Target="../media/image678.png"/><Relationship Id="rId12" Type="http://schemas.openxmlformats.org/officeDocument/2006/relationships/customXml" Target="../ink/ink5201.xml"/><Relationship Id="rId17" Type="http://schemas.openxmlformats.org/officeDocument/2006/relationships/image" Target="../media/image682.png"/><Relationship Id="rId2" Type="http://schemas.openxmlformats.org/officeDocument/2006/relationships/customXml" Target="../ink/ink5196.xml"/><Relationship Id="rId16" Type="http://schemas.openxmlformats.org/officeDocument/2006/relationships/customXml" Target="../ink/ink5203.xml"/><Relationship Id="rId20" Type="http://schemas.openxmlformats.org/officeDocument/2006/relationships/customXml" Target="../ink/ink52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98.xml"/><Relationship Id="rId11" Type="http://schemas.openxmlformats.org/officeDocument/2006/relationships/image" Target="../media/image659.png"/><Relationship Id="rId5" Type="http://schemas.openxmlformats.org/officeDocument/2006/relationships/image" Target="../media/image677.png"/><Relationship Id="rId15" Type="http://schemas.openxmlformats.org/officeDocument/2006/relationships/image" Target="../media/image681.png"/><Relationship Id="rId10" Type="http://schemas.openxmlformats.org/officeDocument/2006/relationships/customXml" Target="../ink/ink5200.xml"/><Relationship Id="rId19" Type="http://schemas.openxmlformats.org/officeDocument/2006/relationships/image" Target="../media/image30.png"/><Relationship Id="rId4" Type="http://schemas.openxmlformats.org/officeDocument/2006/relationships/customXml" Target="../ink/ink5197.xml"/><Relationship Id="rId9" Type="http://schemas.openxmlformats.org/officeDocument/2006/relationships/image" Target="../media/image679.png"/><Relationship Id="rId14" Type="http://schemas.openxmlformats.org/officeDocument/2006/relationships/customXml" Target="../ink/ink5202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09.xml"/><Relationship Id="rId13" Type="http://schemas.openxmlformats.org/officeDocument/2006/relationships/image" Target="../media/image680.png"/><Relationship Id="rId18" Type="http://schemas.openxmlformats.org/officeDocument/2006/relationships/customXml" Target="../ink/ink5214.xml"/><Relationship Id="rId26" Type="http://schemas.openxmlformats.org/officeDocument/2006/relationships/customXml" Target="../ink/ink5218.xml"/><Relationship Id="rId3" Type="http://schemas.openxmlformats.org/officeDocument/2006/relationships/image" Target="../media/image675.png"/><Relationship Id="rId21" Type="http://schemas.openxmlformats.org/officeDocument/2006/relationships/image" Target="../media/image683.png"/><Relationship Id="rId7" Type="http://schemas.openxmlformats.org/officeDocument/2006/relationships/image" Target="../media/image678.png"/><Relationship Id="rId12" Type="http://schemas.openxmlformats.org/officeDocument/2006/relationships/customXml" Target="../ink/ink5211.xml"/><Relationship Id="rId17" Type="http://schemas.openxmlformats.org/officeDocument/2006/relationships/image" Target="../media/image682.png"/><Relationship Id="rId25" Type="http://schemas.openxmlformats.org/officeDocument/2006/relationships/image" Target="../media/image686.png"/><Relationship Id="rId2" Type="http://schemas.openxmlformats.org/officeDocument/2006/relationships/customXml" Target="../ink/ink5206.xml"/><Relationship Id="rId16" Type="http://schemas.openxmlformats.org/officeDocument/2006/relationships/customXml" Target="../ink/ink5213.xml"/><Relationship Id="rId20" Type="http://schemas.openxmlformats.org/officeDocument/2006/relationships/customXml" Target="../ink/ink52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08.xml"/><Relationship Id="rId11" Type="http://schemas.openxmlformats.org/officeDocument/2006/relationships/image" Target="../media/image659.png"/><Relationship Id="rId24" Type="http://schemas.openxmlformats.org/officeDocument/2006/relationships/customXml" Target="../ink/ink5217.xml"/><Relationship Id="rId5" Type="http://schemas.openxmlformats.org/officeDocument/2006/relationships/image" Target="../media/image684.png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10" Type="http://schemas.openxmlformats.org/officeDocument/2006/relationships/customXml" Target="../ink/ink5210.xml"/><Relationship Id="rId19" Type="http://schemas.openxmlformats.org/officeDocument/2006/relationships/image" Target="../media/image30.png"/><Relationship Id="rId4" Type="http://schemas.openxmlformats.org/officeDocument/2006/relationships/customXml" Target="../ink/ink5207.xml"/><Relationship Id="rId9" Type="http://schemas.openxmlformats.org/officeDocument/2006/relationships/image" Target="../media/image679.png"/><Relationship Id="rId14" Type="http://schemas.openxmlformats.org/officeDocument/2006/relationships/customXml" Target="../ink/ink5212.xml"/><Relationship Id="rId22" Type="http://schemas.openxmlformats.org/officeDocument/2006/relationships/customXml" Target="../ink/ink5216.xml"/><Relationship Id="rId27" Type="http://schemas.openxmlformats.org/officeDocument/2006/relationships/image" Target="../media/image687.png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80.png"/><Relationship Id="rId18" Type="http://schemas.openxmlformats.org/officeDocument/2006/relationships/customXml" Target="../ink/ink5227.xml"/><Relationship Id="rId26" Type="http://schemas.openxmlformats.org/officeDocument/2006/relationships/customXml" Target="../ink/ink5231.xml"/><Relationship Id="rId39" Type="http://schemas.openxmlformats.org/officeDocument/2006/relationships/customXml" Target="../ink/ink5238.xml"/><Relationship Id="rId21" Type="http://schemas.openxmlformats.org/officeDocument/2006/relationships/image" Target="../media/image683.png"/><Relationship Id="rId34" Type="http://schemas.openxmlformats.org/officeDocument/2006/relationships/customXml" Target="../ink/ink5235.xml"/><Relationship Id="rId42" Type="http://schemas.openxmlformats.org/officeDocument/2006/relationships/image" Target="../media/image694.png"/><Relationship Id="rId7" Type="http://schemas.openxmlformats.org/officeDocument/2006/relationships/image" Target="../media/image678.png"/><Relationship Id="rId2" Type="http://schemas.openxmlformats.org/officeDocument/2006/relationships/customXml" Target="../ink/ink5219.xml"/><Relationship Id="rId16" Type="http://schemas.openxmlformats.org/officeDocument/2006/relationships/customXml" Target="../ink/ink5226.xml"/><Relationship Id="rId20" Type="http://schemas.openxmlformats.org/officeDocument/2006/relationships/customXml" Target="../ink/ink5228.xml"/><Relationship Id="rId29" Type="http://schemas.openxmlformats.org/officeDocument/2006/relationships/image" Target="../media/image688.png"/><Relationship Id="rId41" Type="http://schemas.openxmlformats.org/officeDocument/2006/relationships/customXml" Target="../ink/ink52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21.xml"/><Relationship Id="rId11" Type="http://schemas.openxmlformats.org/officeDocument/2006/relationships/image" Target="../media/image659.png"/><Relationship Id="rId24" Type="http://schemas.openxmlformats.org/officeDocument/2006/relationships/customXml" Target="../ink/ink5230.xml"/><Relationship Id="rId32" Type="http://schemas.openxmlformats.org/officeDocument/2006/relationships/customXml" Target="../ink/ink5234.xml"/><Relationship Id="rId37" Type="http://schemas.openxmlformats.org/officeDocument/2006/relationships/customXml" Target="../ink/ink5237.xml"/><Relationship Id="rId40" Type="http://schemas.openxmlformats.org/officeDocument/2006/relationships/image" Target="../media/image693.png"/><Relationship Id="rId5" Type="http://schemas.openxmlformats.org/officeDocument/2006/relationships/image" Target="../media/image684.png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28" Type="http://schemas.openxmlformats.org/officeDocument/2006/relationships/customXml" Target="../ink/ink5232.xml"/><Relationship Id="rId36" Type="http://schemas.openxmlformats.org/officeDocument/2006/relationships/customXml" Target="../ink/ink5236.xml"/><Relationship Id="rId10" Type="http://schemas.openxmlformats.org/officeDocument/2006/relationships/customXml" Target="../ink/ink5223.xml"/><Relationship Id="rId19" Type="http://schemas.openxmlformats.org/officeDocument/2006/relationships/image" Target="../media/image30.png"/><Relationship Id="rId31" Type="http://schemas.openxmlformats.org/officeDocument/2006/relationships/image" Target="../media/image689.png"/><Relationship Id="rId4" Type="http://schemas.openxmlformats.org/officeDocument/2006/relationships/customXml" Target="../ink/ink5220.xml"/><Relationship Id="rId9" Type="http://schemas.openxmlformats.org/officeDocument/2006/relationships/image" Target="../media/image679.png"/><Relationship Id="rId14" Type="http://schemas.openxmlformats.org/officeDocument/2006/relationships/customXml" Target="../ink/ink5225.xml"/><Relationship Id="rId22" Type="http://schemas.openxmlformats.org/officeDocument/2006/relationships/customXml" Target="../ink/ink5229.xml"/><Relationship Id="rId27" Type="http://schemas.openxmlformats.org/officeDocument/2006/relationships/image" Target="../media/image687.png"/><Relationship Id="rId30" Type="http://schemas.openxmlformats.org/officeDocument/2006/relationships/customXml" Target="../ink/ink5233.xml"/><Relationship Id="rId35" Type="http://schemas.openxmlformats.org/officeDocument/2006/relationships/image" Target="../media/image691.png"/><Relationship Id="rId8" Type="http://schemas.openxmlformats.org/officeDocument/2006/relationships/customXml" Target="../ink/ink5222.xml"/><Relationship Id="rId3" Type="http://schemas.openxmlformats.org/officeDocument/2006/relationships/image" Target="../media/image675.png"/><Relationship Id="rId12" Type="http://schemas.openxmlformats.org/officeDocument/2006/relationships/customXml" Target="../ink/ink5224.xml"/><Relationship Id="rId17" Type="http://schemas.openxmlformats.org/officeDocument/2006/relationships/image" Target="../media/image682.png"/><Relationship Id="rId25" Type="http://schemas.openxmlformats.org/officeDocument/2006/relationships/image" Target="../media/image686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80.png"/><Relationship Id="rId18" Type="http://schemas.openxmlformats.org/officeDocument/2006/relationships/customXml" Target="../ink/ink5248.xml"/><Relationship Id="rId26" Type="http://schemas.openxmlformats.org/officeDocument/2006/relationships/customXml" Target="../ink/ink5252.xml"/><Relationship Id="rId39" Type="http://schemas.openxmlformats.org/officeDocument/2006/relationships/customXml" Target="../ink/ink5259.xml"/><Relationship Id="rId21" Type="http://schemas.openxmlformats.org/officeDocument/2006/relationships/image" Target="../media/image683.png"/><Relationship Id="rId34" Type="http://schemas.openxmlformats.org/officeDocument/2006/relationships/customXml" Target="../ink/ink5256.xml"/><Relationship Id="rId42" Type="http://schemas.openxmlformats.org/officeDocument/2006/relationships/image" Target="../media/image694.png"/><Relationship Id="rId47" Type="http://schemas.openxmlformats.org/officeDocument/2006/relationships/customXml" Target="../ink/ink5263.xml"/><Relationship Id="rId50" Type="http://schemas.openxmlformats.org/officeDocument/2006/relationships/image" Target="../media/image697.png"/><Relationship Id="rId7" Type="http://schemas.openxmlformats.org/officeDocument/2006/relationships/image" Target="../media/image678.png"/><Relationship Id="rId2" Type="http://schemas.openxmlformats.org/officeDocument/2006/relationships/customXml" Target="../ink/ink5240.xml"/><Relationship Id="rId16" Type="http://schemas.openxmlformats.org/officeDocument/2006/relationships/customXml" Target="../ink/ink5247.xml"/><Relationship Id="rId29" Type="http://schemas.openxmlformats.org/officeDocument/2006/relationships/image" Target="../media/image688.png"/><Relationship Id="rId11" Type="http://schemas.openxmlformats.org/officeDocument/2006/relationships/image" Target="../media/image659.png"/><Relationship Id="rId24" Type="http://schemas.openxmlformats.org/officeDocument/2006/relationships/customXml" Target="../ink/ink5251.xml"/><Relationship Id="rId32" Type="http://schemas.openxmlformats.org/officeDocument/2006/relationships/customXml" Target="../ink/ink5255.xml"/><Relationship Id="rId37" Type="http://schemas.openxmlformats.org/officeDocument/2006/relationships/customXml" Target="../ink/ink5258.xml"/><Relationship Id="rId40" Type="http://schemas.openxmlformats.org/officeDocument/2006/relationships/image" Target="../media/image693.png"/><Relationship Id="rId45" Type="http://schemas.openxmlformats.org/officeDocument/2006/relationships/customXml" Target="../ink/ink5262.xml"/><Relationship Id="rId53" Type="http://schemas.openxmlformats.org/officeDocument/2006/relationships/customXml" Target="../ink/ink5266.xml"/><Relationship Id="rId5" Type="http://schemas.openxmlformats.org/officeDocument/2006/relationships/image" Target="../media/image684.png"/><Relationship Id="rId10" Type="http://schemas.openxmlformats.org/officeDocument/2006/relationships/customXml" Target="../ink/ink5244.xml"/><Relationship Id="rId19" Type="http://schemas.openxmlformats.org/officeDocument/2006/relationships/image" Target="../media/image30.png"/><Relationship Id="rId31" Type="http://schemas.openxmlformats.org/officeDocument/2006/relationships/image" Target="../media/image689.png"/><Relationship Id="rId44" Type="http://schemas.openxmlformats.org/officeDocument/2006/relationships/image" Target="../media/image695.png"/><Relationship Id="rId52" Type="http://schemas.openxmlformats.org/officeDocument/2006/relationships/image" Target="../media/image698.png"/><Relationship Id="rId4" Type="http://schemas.openxmlformats.org/officeDocument/2006/relationships/customXml" Target="../ink/ink5241.xml"/><Relationship Id="rId9" Type="http://schemas.openxmlformats.org/officeDocument/2006/relationships/image" Target="../media/image679.png"/><Relationship Id="rId14" Type="http://schemas.openxmlformats.org/officeDocument/2006/relationships/customXml" Target="../ink/ink5246.xml"/><Relationship Id="rId22" Type="http://schemas.openxmlformats.org/officeDocument/2006/relationships/customXml" Target="../ink/ink5250.xml"/><Relationship Id="rId27" Type="http://schemas.openxmlformats.org/officeDocument/2006/relationships/image" Target="../media/image687.png"/><Relationship Id="rId30" Type="http://schemas.openxmlformats.org/officeDocument/2006/relationships/customXml" Target="../ink/ink5254.xml"/><Relationship Id="rId35" Type="http://schemas.openxmlformats.org/officeDocument/2006/relationships/image" Target="../media/image691.png"/><Relationship Id="rId43" Type="http://schemas.openxmlformats.org/officeDocument/2006/relationships/customXml" Target="../ink/ink5261.xml"/><Relationship Id="rId48" Type="http://schemas.openxmlformats.org/officeDocument/2006/relationships/image" Target="../media/image696.png"/><Relationship Id="rId8" Type="http://schemas.openxmlformats.org/officeDocument/2006/relationships/customXml" Target="../ink/ink5243.xml"/><Relationship Id="rId51" Type="http://schemas.openxmlformats.org/officeDocument/2006/relationships/customXml" Target="../ink/ink5265.xml"/><Relationship Id="rId3" Type="http://schemas.openxmlformats.org/officeDocument/2006/relationships/image" Target="../media/image675.png"/><Relationship Id="rId12" Type="http://schemas.openxmlformats.org/officeDocument/2006/relationships/customXml" Target="../ink/ink5245.xml"/><Relationship Id="rId17" Type="http://schemas.openxmlformats.org/officeDocument/2006/relationships/image" Target="../media/image682.png"/><Relationship Id="rId25" Type="http://schemas.openxmlformats.org/officeDocument/2006/relationships/image" Target="../media/image686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46" Type="http://schemas.openxmlformats.org/officeDocument/2006/relationships/image" Target="../media/image197.png"/><Relationship Id="rId20" Type="http://schemas.openxmlformats.org/officeDocument/2006/relationships/customXml" Target="../ink/ink5249.xml"/><Relationship Id="rId41" Type="http://schemas.openxmlformats.org/officeDocument/2006/relationships/customXml" Target="../ink/ink5260.xml"/><Relationship Id="rId54" Type="http://schemas.openxmlformats.org/officeDocument/2006/relationships/image" Target="../media/image6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42.xml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28" Type="http://schemas.openxmlformats.org/officeDocument/2006/relationships/customXml" Target="../ink/ink5253.xml"/><Relationship Id="rId36" Type="http://schemas.openxmlformats.org/officeDocument/2006/relationships/customXml" Target="../ink/ink5257.xml"/><Relationship Id="rId49" Type="http://schemas.openxmlformats.org/officeDocument/2006/relationships/customXml" Target="../ink/ink5264.xml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79.xml"/><Relationship Id="rId21" Type="http://schemas.openxmlformats.org/officeDocument/2006/relationships/image" Target="../media/image683.png"/><Relationship Id="rId34" Type="http://schemas.openxmlformats.org/officeDocument/2006/relationships/customXml" Target="../ink/ink5283.xml"/><Relationship Id="rId42" Type="http://schemas.openxmlformats.org/officeDocument/2006/relationships/image" Target="../media/image694.png"/><Relationship Id="rId47" Type="http://schemas.openxmlformats.org/officeDocument/2006/relationships/customXml" Target="../ink/ink5290.xml"/><Relationship Id="rId50" Type="http://schemas.openxmlformats.org/officeDocument/2006/relationships/image" Target="../media/image697.png"/><Relationship Id="rId55" Type="http://schemas.openxmlformats.org/officeDocument/2006/relationships/customXml" Target="../ink/ink5294.xml"/><Relationship Id="rId63" Type="http://schemas.openxmlformats.org/officeDocument/2006/relationships/customXml" Target="../ink/ink5298.xml"/><Relationship Id="rId68" Type="http://schemas.openxmlformats.org/officeDocument/2006/relationships/image" Target="../media/image706.png"/><Relationship Id="rId7" Type="http://schemas.openxmlformats.org/officeDocument/2006/relationships/image" Target="../media/image678.png"/><Relationship Id="rId2" Type="http://schemas.openxmlformats.org/officeDocument/2006/relationships/customXml" Target="../ink/ink5267.xml"/><Relationship Id="rId16" Type="http://schemas.openxmlformats.org/officeDocument/2006/relationships/customXml" Target="../ink/ink5274.xml"/><Relationship Id="rId29" Type="http://schemas.openxmlformats.org/officeDocument/2006/relationships/image" Target="../media/image688.png"/><Relationship Id="rId11" Type="http://schemas.openxmlformats.org/officeDocument/2006/relationships/image" Target="../media/image659.png"/><Relationship Id="rId24" Type="http://schemas.openxmlformats.org/officeDocument/2006/relationships/customXml" Target="../ink/ink5278.xml"/><Relationship Id="rId32" Type="http://schemas.openxmlformats.org/officeDocument/2006/relationships/customXml" Target="../ink/ink5282.xml"/><Relationship Id="rId37" Type="http://schemas.openxmlformats.org/officeDocument/2006/relationships/customXml" Target="../ink/ink5285.xml"/><Relationship Id="rId40" Type="http://schemas.openxmlformats.org/officeDocument/2006/relationships/image" Target="../media/image693.png"/><Relationship Id="rId45" Type="http://schemas.openxmlformats.org/officeDocument/2006/relationships/customXml" Target="../ink/ink5289.xml"/><Relationship Id="rId53" Type="http://schemas.openxmlformats.org/officeDocument/2006/relationships/customXml" Target="../ink/ink5293.xml"/><Relationship Id="rId58" Type="http://schemas.openxmlformats.org/officeDocument/2006/relationships/image" Target="../media/image701.png"/><Relationship Id="rId66" Type="http://schemas.openxmlformats.org/officeDocument/2006/relationships/image" Target="../media/image705.png"/><Relationship Id="rId5" Type="http://schemas.openxmlformats.org/officeDocument/2006/relationships/image" Target="../media/image684.png"/><Relationship Id="rId61" Type="http://schemas.openxmlformats.org/officeDocument/2006/relationships/customXml" Target="../ink/ink5297.xml"/><Relationship Id="rId19" Type="http://schemas.openxmlformats.org/officeDocument/2006/relationships/image" Target="../media/image30.png"/><Relationship Id="rId14" Type="http://schemas.openxmlformats.org/officeDocument/2006/relationships/customXml" Target="../ink/ink5273.xml"/><Relationship Id="rId22" Type="http://schemas.openxmlformats.org/officeDocument/2006/relationships/customXml" Target="../ink/ink5277.xml"/><Relationship Id="rId27" Type="http://schemas.openxmlformats.org/officeDocument/2006/relationships/image" Target="../media/image687.png"/><Relationship Id="rId30" Type="http://schemas.openxmlformats.org/officeDocument/2006/relationships/customXml" Target="../ink/ink5281.xml"/><Relationship Id="rId35" Type="http://schemas.openxmlformats.org/officeDocument/2006/relationships/image" Target="../media/image691.png"/><Relationship Id="rId43" Type="http://schemas.openxmlformats.org/officeDocument/2006/relationships/customXml" Target="../ink/ink5288.xml"/><Relationship Id="rId48" Type="http://schemas.openxmlformats.org/officeDocument/2006/relationships/image" Target="../media/image696.png"/><Relationship Id="rId56" Type="http://schemas.openxmlformats.org/officeDocument/2006/relationships/image" Target="../media/image700.png"/><Relationship Id="rId64" Type="http://schemas.openxmlformats.org/officeDocument/2006/relationships/image" Target="../media/image704.png"/><Relationship Id="rId8" Type="http://schemas.openxmlformats.org/officeDocument/2006/relationships/customXml" Target="../ink/ink5270.xml"/><Relationship Id="rId51" Type="http://schemas.openxmlformats.org/officeDocument/2006/relationships/customXml" Target="../ink/ink5292.xml"/><Relationship Id="rId3" Type="http://schemas.openxmlformats.org/officeDocument/2006/relationships/image" Target="../media/image675.png"/><Relationship Id="rId12" Type="http://schemas.openxmlformats.org/officeDocument/2006/relationships/customXml" Target="../ink/ink5272.xml"/><Relationship Id="rId17" Type="http://schemas.openxmlformats.org/officeDocument/2006/relationships/image" Target="../media/image682.png"/><Relationship Id="rId25" Type="http://schemas.openxmlformats.org/officeDocument/2006/relationships/image" Target="../media/image686.png"/><Relationship Id="rId33" Type="http://schemas.openxmlformats.org/officeDocument/2006/relationships/image" Target="../media/image690.png"/><Relationship Id="rId38" Type="http://schemas.openxmlformats.org/officeDocument/2006/relationships/image" Target="../media/image692.png"/><Relationship Id="rId46" Type="http://schemas.openxmlformats.org/officeDocument/2006/relationships/image" Target="../media/image197.png"/><Relationship Id="rId59" Type="http://schemas.openxmlformats.org/officeDocument/2006/relationships/customXml" Target="../ink/ink5296.xml"/><Relationship Id="rId67" Type="http://schemas.openxmlformats.org/officeDocument/2006/relationships/customXml" Target="../ink/ink5300.xml"/><Relationship Id="rId20" Type="http://schemas.openxmlformats.org/officeDocument/2006/relationships/customXml" Target="../ink/ink5276.xml"/><Relationship Id="rId41" Type="http://schemas.openxmlformats.org/officeDocument/2006/relationships/customXml" Target="../ink/ink5287.xml"/><Relationship Id="rId54" Type="http://schemas.openxmlformats.org/officeDocument/2006/relationships/image" Target="../media/image699.png"/><Relationship Id="rId62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69.xml"/><Relationship Id="rId15" Type="http://schemas.openxmlformats.org/officeDocument/2006/relationships/image" Target="../media/image681.png"/><Relationship Id="rId23" Type="http://schemas.openxmlformats.org/officeDocument/2006/relationships/image" Target="../media/image685.png"/><Relationship Id="rId28" Type="http://schemas.openxmlformats.org/officeDocument/2006/relationships/customXml" Target="../ink/ink5280.xml"/><Relationship Id="rId36" Type="http://schemas.openxmlformats.org/officeDocument/2006/relationships/customXml" Target="../ink/ink5284.xml"/><Relationship Id="rId49" Type="http://schemas.openxmlformats.org/officeDocument/2006/relationships/customXml" Target="../ink/ink5291.xml"/><Relationship Id="rId57" Type="http://schemas.openxmlformats.org/officeDocument/2006/relationships/customXml" Target="../ink/ink5295.xml"/><Relationship Id="rId10" Type="http://schemas.openxmlformats.org/officeDocument/2006/relationships/customXml" Target="../ink/ink5271.xml"/><Relationship Id="rId31" Type="http://schemas.openxmlformats.org/officeDocument/2006/relationships/image" Target="../media/image689.png"/><Relationship Id="rId44" Type="http://schemas.openxmlformats.org/officeDocument/2006/relationships/image" Target="../media/image695.png"/><Relationship Id="rId52" Type="http://schemas.openxmlformats.org/officeDocument/2006/relationships/image" Target="../media/image698.png"/><Relationship Id="rId60" Type="http://schemas.openxmlformats.org/officeDocument/2006/relationships/image" Target="../media/image702.png"/><Relationship Id="rId65" Type="http://schemas.openxmlformats.org/officeDocument/2006/relationships/customXml" Target="../ink/ink5299.xml"/><Relationship Id="rId4" Type="http://schemas.openxmlformats.org/officeDocument/2006/relationships/customXml" Target="../ink/ink5268.xml"/><Relationship Id="rId9" Type="http://schemas.openxmlformats.org/officeDocument/2006/relationships/image" Target="../media/image679.png"/><Relationship Id="rId13" Type="http://schemas.openxmlformats.org/officeDocument/2006/relationships/image" Target="../media/image680.png"/><Relationship Id="rId18" Type="http://schemas.openxmlformats.org/officeDocument/2006/relationships/customXml" Target="../ink/ink5275.xml"/><Relationship Id="rId39" Type="http://schemas.openxmlformats.org/officeDocument/2006/relationships/customXml" Target="../ink/ink528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F2F8D4-B4A8-45B8-AA80-3738A9A77F16}"/>
                  </a:ext>
                </a:extLst>
              </p14:cNvPr>
              <p14:cNvContentPartPr/>
              <p14:nvPr/>
            </p14:nvContentPartPr>
            <p14:xfrm>
              <a:off x="7521240" y="170800"/>
              <a:ext cx="932400" cy="47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F2F8D4-B4A8-45B8-AA80-3738A9A77F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240" y="152800"/>
                <a:ext cx="968040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861A8A-8D15-41D8-85A0-A203DBD2A19F}"/>
                  </a:ext>
                </a:extLst>
              </p14:cNvPr>
              <p14:cNvContentPartPr/>
              <p14:nvPr/>
            </p14:nvContentPartPr>
            <p14:xfrm>
              <a:off x="2424000" y="202840"/>
              <a:ext cx="623880" cy="495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861A8A-8D15-41D8-85A0-A203DBD2A19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06360" y="185200"/>
                <a:ext cx="65952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7463F37-32FC-4211-BBAD-5AFFA980A2AF}"/>
                  </a:ext>
                </a:extLst>
              </p14:cNvPr>
              <p14:cNvContentPartPr/>
              <p14:nvPr/>
            </p14:nvContentPartPr>
            <p14:xfrm>
              <a:off x="598800" y="266200"/>
              <a:ext cx="1403280" cy="743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7463F37-32FC-4211-BBAD-5AFFA980A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160" y="248200"/>
                <a:ext cx="1438920" cy="77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85953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580467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093219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324545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365367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14:cNvPr>
              <p14:cNvContentPartPr/>
              <p14:nvPr/>
            </p14:nvContentPartPr>
            <p14:xfrm>
              <a:off x="5079720" y="2766400"/>
              <a:ext cx="165600" cy="1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2080" y="274876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14:cNvPr>
              <p14:cNvContentPartPr/>
              <p14:nvPr/>
            </p14:nvContentPartPr>
            <p14:xfrm>
              <a:off x="5130480" y="2838040"/>
              <a:ext cx="153720" cy="1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2480" y="2820040"/>
                <a:ext cx="189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14:cNvPr>
              <p14:cNvContentPartPr/>
              <p14:nvPr/>
            </p14:nvContentPartPr>
            <p14:xfrm>
              <a:off x="4383120" y="2707360"/>
              <a:ext cx="538200" cy="24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65120" y="2689694"/>
                <a:ext cx="573840" cy="276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14:cNvPr>
              <p14:cNvContentPartPr/>
              <p14:nvPr/>
            </p14:nvContentPartPr>
            <p14:xfrm>
              <a:off x="3934920" y="2529520"/>
              <a:ext cx="220680" cy="39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16920" y="2511520"/>
                <a:ext cx="256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14:cNvPr>
              <p14:cNvContentPartPr/>
              <p14:nvPr/>
            </p14:nvContentPartPr>
            <p14:xfrm>
              <a:off x="5394360" y="2690800"/>
              <a:ext cx="312840" cy="243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76720" y="2672800"/>
                <a:ext cx="348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14:cNvPr>
              <p14:cNvContentPartPr/>
              <p14:nvPr/>
            </p14:nvContentPartPr>
            <p14:xfrm>
              <a:off x="6217680" y="2783320"/>
              <a:ext cx="115920" cy="14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99680" y="27656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14:cNvPr>
              <p14:cNvContentPartPr/>
              <p14:nvPr/>
            </p14:nvContentPartPr>
            <p14:xfrm>
              <a:off x="5800800" y="2725720"/>
              <a:ext cx="275040" cy="210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83160" y="2708080"/>
                <a:ext cx="3106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14:cNvPr>
              <p14:cNvContentPartPr/>
              <p14:nvPr/>
            </p14:nvContentPartPr>
            <p14:xfrm>
              <a:off x="6432600" y="2672080"/>
              <a:ext cx="34596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14978" y="2654101"/>
                <a:ext cx="381563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14:cNvPr>
              <p14:cNvContentPartPr/>
              <p14:nvPr/>
            </p14:nvContentPartPr>
            <p14:xfrm>
              <a:off x="6854520" y="2712400"/>
              <a:ext cx="64080" cy="200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6880" y="2694400"/>
                <a:ext cx="99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14:cNvPr>
              <p14:cNvContentPartPr/>
              <p14:nvPr/>
            </p14:nvContentPartPr>
            <p14:xfrm>
              <a:off x="6898440" y="2699440"/>
              <a:ext cx="145440" cy="184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80440" y="2681800"/>
                <a:ext cx="1810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14:cNvPr>
              <p14:cNvContentPartPr/>
              <p14:nvPr/>
            </p14:nvContentPartPr>
            <p14:xfrm>
              <a:off x="7118400" y="2803840"/>
              <a:ext cx="64800" cy="11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0400" y="2785840"/>
                <a:ext cx="100440" cy="14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116636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14:cNvPr>
              <p14:cNvContentPartPr/>
              <p14:nvPr/>
            </p14:nvContentPartPr>
            <p14:xfrm>
              <a:off x="5079720" y="2766400"/>
              <a:ext cx="165600" cy="1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2080" y="274876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14:cNvPr>
              <p14:cNvContentPartPr/>
              <p14:nvPr/>
            </p14:nvContentPartPr>
            <p14:xfrm>
              <a:off x="5130480" y="2838040"/>
              <a:ext cx="153720" cy="1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2480" y="2820040"/>
                <a:ext cx="189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14:cNvPr>
              <p14:cNvContentPartPr/>
              <p14:nvPr/>
            </p14:nvContentPartPr>
            <p14:xfrm>
              <a:off x="4383120" y="2707360"/>
              <a:ext cx="538200" cy="24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65120" y="2689694"/>
                <a:ext cx="573840" cy="276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14:cNvPr>
              <p14:cNvContentPartPr/>
              <p14:nvPr/>
            </p14:nvContentPartPr>
            <p14:xfrm>
              <a:off x="3934920" y="2529520"/>
              <a:ext cx="220680" cy="39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16920" y="2511520"/>
                <a:ext cx="256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14:cNvPr>
              <p14:cNvContentPartPr/>
              <p14:nvPr/>
            </p14:nvContentPartPr>
            <p14:xfrm>
              <a:off x="5394360" y="2690800"/>
              <a:ext cx="312840" cy="243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76720" y="2672800"/>
                <a:ext cx="348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14:cNvPr>
              <p14:cNvContentPartPr/>
              <p14:nvPr/>
            </p14:nvContentPartPr>
            <p14:xfrm>
              <a:off x="6217680" y="2783320"/>
              <a:ext cx="115920" cy="14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99680" y="27656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14:cNvPr>
              <p14:cNvContentPartPr/>
              <p14:nvPr/>
            </p14:nvContentPartPr>
            <p14:xfrm>
              <a:off x="5800800" y="2725720"/>
              <a:ext cx="275040" cy="210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83160" y="2708080"/>
                <a:ext cx="3106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14:cNvPr>
              <p14:cNvContentPartPr/>
              <p14:nvPr/>
            </p14:nvContentPartPr>
            <p14:xfrm>
              <a:off x="6432600" y="2672080"/>
              <a:ext cx="34596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14978" y="2654101"/>
                <a:ext cx="381563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14:cNvPr>
              <p14:cNvContentPartPr/>
              <p14:nvPr/>
            </p14:nvContentPartPr>
            <p14:xfrm>
              <a:off x="6854520" y="2712400"/>
              <a:ext cx="64080" cy="200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6880" y="2694400"/>
                <a:ext cx="99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14:cNvPr>
              <p14:cNvContentPartPr/>
              <p14:nvPr/>
            </p14:nvContentPartPr>
            <p14:xfrm>
              <a:off x="6898440" y="2699440"/>
              <a:ext cx="145440" cy="184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80440" y="2681800"/>
                <a:ext cx="1810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14:cNvPr>
              <p14:cNvContentPartPr/>
              <p14:nvPr/>
            </p14:nvContentPartPr>
            <p14:xfrm>
              <a:off x="7118400" y="2803840"/>
              <a:ext cx="64800" cy="11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0400" y="2785840"/>
                <a:ext cx="1004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14:cNvPr>
              <p14:cNvContentPartPr/>
              <p14:nvPr/>
            </p14:nvContentPartPr>
            <p14:xfrm>
              <a:off x="7375800" y="2782600"/>
              <a:ext cx="133560" cy="2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57800" y="276496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14:cNvPr>
              <p14:cNvContentPartPr/>
              <p14:nvPr/>
            </p14:nvContentPartPr>
            <p14:xfrm>
              <a:off x="7365720" y="2856400"/>
              <a:ext cx="143280" cy="1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48080" y="2838760"/>
                <a:ext cx="1789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14:cNvPr>
              <p14:cNvContentPartPr/>
              <p14:nvPr/>
            </p14:nvContentPartPr>
            <p14:xfrm>
              <a:off x="7623120" y="2732560"/>
              <a:ext cx="728280" cy="167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05120" y="2714882"/>
                <a:ext cx="763920" cy="2027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818494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14:cNvPr>
              <p14:cNvContentPartPr/>
              <p14:nvPr/>
            </p14:nvContentPartPr>
            <p14:xfrm>
              <a:off x="5079720" y="2766400"/>
              <a:ext cx="165600" cy="1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2080" y="274876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14:cNvPr>
              <p14:cNvContentPartPr/>
              <p14:nvPr/>
            </p14:nvContentPartPr>
            <p14:xfrm>
              <a:off x="5130480" y="2838040"/>
              <a:ext cx="153720" cy="1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2480" y="2820040"/>
                <a:ext cx="189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14:cNvPr>
              <p14:cNvContentPartPr/>
              <p14:nvPr/>
            </p14:nvContentPartPr>
            <p14:xfrm>
              <a:off x="4383120" y="2707360"/>
              <a:ext cx="538200" cy="24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65120" y="2689694"/>
                <a:ext cx="573840" cy="276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14:cNvPr>
              <p14:cNvContentPartPr/>
              <p14:nvPr/>
            </p14:nvContentPartPr>
            <p14:xfrm>
              <a:off x="3934920" y="2529520"/>
              <a:ext cx="220680" cy="39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16920" y="2511520"/>
                <a:ext cx="256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14:cNvPr>
              <p14:cNvContentPartPr/>
              <p14:nvPr/>
            </p14:nvContentPartPr>
            <p14:xfrm>
              <a:off x="5394360" y="2690800"/>
              <a:ext cx="312840" cy="243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76720" y="2672800"/>
                <a:ext cx="348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14:cNvPr>
              <p14:cNvContentPartPr/>
              <p14:nvPr/>
            </p14:nvContentPartPr>
            <p14:xfrm>
              <a:off x="6217680" y="2783320"/>
              <a:ext cx="115920" cy="14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99680" y="27656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14:cNvPr>
              <p14:cNvContentPartPr/>
              <p14:nvPr/>
            </p14:nvContentPartPr>
            <p14:xfrm>
              <a:off x="5800800" y="2725720"/>
              <a:ext cx="275040" cy="210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83160" y="2708080"/>
                <a:ext cx="3106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14:cNvPr>
              <p14:cNvContentPartPr/>
              <p14:nvPr/>
            </p14:nvContentPartPr>
            <p14:xfrm>
              <a:off x="6432600" y="2672080"/>
              <a:ext cx="34596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14978" y="2654101"/>
                <a:ext cx="381563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14:cNvPr>
              <p14:cNvContentPartPr/>
              <p14:nvPr/>
            </p14:nvContentPartPr>
            <p14:xfrm>
              <a:off x="6854520" y="2712400"/>
              <a:ext cx="64080" cy="200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6880" y="2694400"/>
                <a:ext cx="99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14:cNvPr>
              <p14:cNvContentPartPr/>
              <p14:nvPr/>
            </p14:nvContentPartPr>
            <p14:xfrm>
              <a:off x="6898440" y="2699440"/>
              <a:ext cx="145440" cy="184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80440" y="2681800"/>
                <a:ext cx="1810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14:cNvPr>
              <p14:cNvContentPartPr/>
              <p14:nvPr/>
            </p14:nvContentPartPr>
            <p14:xfrm>
              <a:off x="7118400" y="2803840"/>
              <a:ext cx="64800" cy="11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0400" y="2785840"/>
                <a:ext cx="1004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14:cNvPr>
              <p14:cNvContentPartPr/>
              <p14:nvPr/>
            </p14:nvContentPartPr>
            <p14:xfrm>
              <a:off x="7375800" y="2782600"/>
              <a:ext cx="133560" cy="2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57800" y="276496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14:cNvPr>
              <p14:cNvContentPartPr/>
              <p14:nvPr/>
            </p14:nvContentPartPr>
            <p14:xfrm>
              <a:off x="7365720" y="2856400"/>
              <a:ext cx="143280" cy="1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48080" y="2838760"/>
                <a:ext cx="1789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14:cNvPr>
              <p14:cNvContentPartPr/>
              <p14:nvPr/>
            </p14:nvContentPartPr>
            <p14:xfrm>
              <a:off x="7623120" y="2732560"/>
              <a:ext cx="728280" cy="167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05120" y="2714882"/>
                <a:ext cx="763920" cy="2027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DE2E70F-66D3-430C-BB56-C69A6D8F1F52}"/>
                  </a:ext>
                </a:extLst>
              </p14:cNvPr>
              <p14:cNvContentPartPr/>
              <p14:nvPr/>
            </p14:nvContentPartPr>
            <p14:xfrm>
              <a:off x="5177640" y="3210280"/>
              <a:ext cx="85320" cy="117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DE2E70F-66D3-430C-BB56-C69A6D8F1F5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59640" y="3192640"/>
                <a:ext cx="120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2E7135-FB2D-418C-A21D-789E0AB67F3E}"/>
                  </a:ext>
                </a:extLst>
              </p14:cNvPr>
              <p14:cNvContentPartPr/>
              <p14:nvPr/>
            </p14:nvContentPartPr>
            <p14:xfrm>
              <a:off x="5993760" y="3077800"/>
              <a:ext cx="465840" cy="356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2E7135-FB2D-418C-A21D-789E0AB67F3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76120" y="3060160"/>
                <a:ext cx="501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4720AE1-2B4C-4118-BD24-A5B92B22D7AA}"/>
                  </a:ext>
                </a:extLst>
              </p14:cNvPr>
              <p14:cNvContentPartPr/>
              <p14:nvPr/>
            </p14:nvContentPartPr>
            <p14:xfrm>
              <a:off x="5349720" y="3067720"/>
              <a:ext cx="46476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4720AE1-2B4C-4118-BD24-A5B92B22D7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31720" y="3050080"/>
                <a:ext cx="5004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985FC-348E-46FB-B52A-F207EABA786C}"/>
                  </a:ext>
                </a:extLst>
              </p14:cNvPr>
              <p14:cNvContentPartPr/>
              <p14:nvPr/>
            </p14:nvContentPartPr>
            <p14:xfrm>
              <a:off x="6704400" y="3196960"/>
              <a:ext cx="224280" cy="141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985FC-348E-46FB-B52A-F207EABA78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86760" y="3179320"/>
                <a:ext cx="2599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9E874A-423A-4A26-9740-940361C956AC}"/>
                  </a:ext>
                </a:extLst>
              </p14:cNvPr>
              <p14:cNvContentPartPr/>
              <p14:nvPr/>
            </p14:nvContentPartPr>
            <p14:xfrm>
              <a:off x="7060800" y="3271120"/>
              <a:ext cx="36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9E874A-423A-4A26-9740-940361C956A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43160" y="325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DDC6C32-CAF3-4436-9D9D-E7502C5C0B88}"/>
                  </a:ext>
                </a:extLst>
              </p14:cNvPr>
              <p14:cNvContentPartPr/>
              <p14:nvPr/>
            </p14:nvContentPartPr>
            <p14:xfrm>
              <a:off x="6966120" y="3271120"/>
              <a:ext cx="95040" cy="89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DDC6C32-CAF3-4436-9D9D-E7502C5C0B8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8120" y="3253120"/>
                <a:ext cx="1306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60913C0-9EE4-4250-BDAF-972C17553971}"/>
                  </a:ext>
                </a:extLst>
              </p14:cNvPr>
              <p14:cNvContentPartPr/>
              <p14:nvPr/>
            </p14:nvContentPartPr>
            <p14:xfrm>
              <a:off x="6989880" y="3261040"/>
              <a:ext cx="84240" cy="100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60913C0-9EE4-4250-BDAF-972C1755397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1880" y="3243040"/>
                <a:ext cx="119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8768FBB-2BAE-4F93-AEA2-A00F7CF5C4EA}"/>
                  </a:ext>
                </a:extLst>
              </p14:cNvPr>
              <p14:cNvContentPartPr/>
              <p14:nvPr/>
            </p14:nvContentPartPr>
            <p14:xfrm>
              <a:off x="7539240" y="2976640"/>
              <a:ext cx="192600" cy="605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8768FBB-2BAE-4F93-AEA2-A00F7CF5C4E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21240" y="2958640"/>
                <a:ext cx="2282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EBFC759-29F6-4FAA-BA7B-246B1347792C}"/>
                  </a:ext>
                </a:extLst>
              </p14:cNvPr>
              <p14:cNvContentPartPr/>
              <p14:nvPr/>
            </p14:nvContentPartPr>
            <p14:xfrm>
              <a:off x="6126240" y="3854320"/>
              <a:ext cx="295560" cy="1688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EBFC759-29F6-4FAA-BA7B-246B1347792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08240" y="3836320"/>
                <a:ext cx="3312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8C8D4A7-3841-401D-91E7-3A2D4772715E}"/>
                  </a:ext>
                </a:extLst>
              </p14:cNvPr>
              <p14:cNvContentPartPr/>
              <p14:nvPr/>
            </p14:nvContentPartPr>
            <p14:xfrm>
              <a:off x="2538120" y="4246360"/>
              <a:ext cx="258840" cy="222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8C8D4A7-3841-401D-91E7-3A2D4772715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20480" y="4228720"/>
                <a:ext cx="2944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F6CD965-4FB4-4996-AD51-983FFE9BD361}"/>
                  </a:ext>
                </a:extLst>
              </p14:cNvPr>
              <p14:cNvContentPartPr/>
              <p14:nvPr/>
            </p14:nvContentPartPr>
            <p14:xfrm>
              <a:off x="4063800" y="4134760"/>
              <a:ext cx="36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F6CD965-4FB4-4996-AD51-983FFE9BD36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0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327E1F7-F63D-42CF-90B4-ED67A4FF0430}"/>
                  </a:ext>
                </a:extLst>
              </p14:cNvPr>
              <p14:cNvContentPartPr/>
              <p14:nvPr/>
            </p14:nvContentPartPr>
            <p14:xfrm>
              <a:off x="3861840" y="4256800"/>
              <a:ext cx="372600" cy="1846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327E1F7-F63D-42CF-90B4-ED67A4FF04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843857" y="4238800"/>
                <a:ext cx="408206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648CAA9-4378-46A8-83DA-A539330E9269}"/>
                  </a:ext>
                </a:extLst>
              </p14:cNvPr>
              <p14:cNvContentPartPr/>
              <p14:nvPr/>
            </p14:nvContentPartPr>
            <p14:xfrm>
              <a:off x="2925480" y="4091200"/>
              <a:ext cx="825840" cy="576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648CAA9-4378-46A8-83DA-A539330E926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907848" y="4073560"/>
                <a:ext cx="861464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2503A17-66BD-4D3E-9770-F345FBC915DF}"/>
                  </a:ext>
                </a:extLst>
              </p14:cNvPr>
              <p14:cNvContentPartPr/>
              <p14:nvPr/>
            </p14:nvContentPartPr>
            <p14:xfrm>
              <a:off x="6535920" y="3646960"/>
              <a:ext cx="1075320" cy="37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2503A17-66BD-4D3E-9770-F345FBC915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517920" y="3628960"/>
                <a:ext cx="11109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DFB3DAC-F8FC-46A0-B879-3BB9DF97F4D7}"/>
                  </a:ext>
                </a:extLst>
              </p14:cNvPr>
              <p14:cNvContentPartPr/>
              <p14:nvPr/>
            </p14:nvContentPartPr>
            <p14:xfrm>
              <a:off x="5292480" y="3676840"/>
              <a:ext cx="648000" cy="5004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DFB3DAC-F8FC-46A0-B879-3BB9DF97F4D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74480" y="3658840"/>
                <a:ext cx="683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C9B7A4D-1664-4649-883A-3248B3E7EF43}"/>
                  </a:ext>
                </a:extLst>
              </p14:cNvPr>
              <p14:cNvContentPartPr/>
              <p14:nvPr/>
            </p14:nvContentPartPr>
            <p14:xfrm>
              <a:off x="3181080" y="3169600"/>
              <a:ext cx="1857600" cy="8485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C9B7A4D-1664-4649-883A-3248B3E7EF4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163437" y="3151960"/>
                <a:ext cx="1893247" cy="88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114596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14:cNvPr>
              <p14:cNvContentPartPr/>
              <p14:nvPr/>
            </p14:nvContentPartPr>
            <p14:xfrm>
              <a:off x="5079720" y="2766400"/>
              <a:ext cx="165600" cy="1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2080" y="274876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14:cNvPr>
              <p14:cNvContentPartPr/>
              <p14:nvPr/>
            </p14:nvContentPartPr>
            <p14:xfrm>
              <a:off x="5130480" y="2838040"/>
              <a:ext cx="153720" cy="1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2480" y="2820040"/>
                <a:ext cx="189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14:cNvPr>
              <p14:cNvContentPartPr/>
              <p14:nvPr/>
            </p14:nvContentPartPr>
            <p14:xfrm>
              <a:off x="4383120" y="2707360"/>
              <a:ext cx="538200" cy="24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65120" y="2689694"/>
                <a:ext cx="573840" cy="276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14:cNvPr>
              <p14:cNvContentPartPr/>
              <p14:nvPr/>
            </p14:nvContentPartPr>
            <p14:xfrm>
              <a:off x="3934920" y="2529520"/>
              <a:ext cx="220680" cy="39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16920" y="2511520"/>
                <a:ext cx="256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14:cNvPr>
              <p14:cNvContentPartPr/>
              <p14:nvPr/>
            </p14:nvContentPartPr>
            <p14:xfrm>
              <a:off x="5394360" y="2690800"/>
              <a:ext cx="312840" cy="243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76720" y="2672800"/>
                <a:ext cx="348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14:cNvPr>
              <p14:cNvContentPartPr/>
              <p14:nvPr/>
            </p14:nvContentPartPr>
            <p14:xfrm>
              <a:off x="6217680" y="2783320"/>
              <a:ext cx="115920" cy="14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99680" y="27656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14:cNvPr>
              <p14:cNvContentPartPr/>
              <p14:nvPr/>
            </p14:nvContentPartPr>
            <p14:xfrm>
              <a:off x="5800800" y="2725720"/>
              <a:ext cx="275040" cy="210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83160" y="2708080"/>
                <a:ext cx="3106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14:cNvPr>
              <p14:cNvContentPartPr/>
              <p14:nvPr/>
            </p14:nvContentPartPr>
            <p14:xfrm>
              <a:off x="6432600" y="2672080"/>
              <a:ext cx="34596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14978" y="2654101"/>
                <a:ext cx="381563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14:cNvPr>
              <p14:cNvContentPartPr/>
              <p14:nvPr/>
            </p14:nvContentPartPr>
            <p14:xfrm>
              <a:off x="6854520" y="2712400"/>
              <a:ext cx="64080" cy="200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6880" y="2694400"/>
                <a:ext cx="99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14:cNvPr>
              <p14:cNvContentPartPr/>
              <p14:nvPr/>
            </p14:nvContentPartPr>
            <p14:xfrm>
              <a:off x="6898440" y="2699440"/>
              <a:ext cx="145440" cy="184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80440" y="2681800"/>
                <a:ext cx="1810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14:cNvPr>
              <p14:cNvContentPartPr/>
              <p14:nvPr/>
            </p14:nvContentPartPr>
            <p14:xfrm>
              <a:off x="7118400" y="2803840"/>
              <a:ext cx="64800" cy="11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0400" y="2785840"/>
                <a:ext cx="1004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14:cNvPr>
              <p14:cNvContentPartPr/>
              <p14:nvPr/>
            </p14:nvContentPartPr>
            <p14:xfrm>
              <a:off x="7375800" y="2782600"/>
              <a:ext cx="133560" cy="2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57800" y="276496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14:cNvPr>
              <p14:cNvContentPartPr/>
              <p14:nvPr/>
            </p14:nvContentPartPr>
            <p14:xfrm>
              <a:off x="7365720" y="2856400"/>
              <a:ext cx="143280" cy="1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48080" y="2838760"/>
                <a:ext cx="1789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14:cNvPr>
              <p14:cNvContentPartPr/>
              <p14:nvPr/>
            </p14:nvContentPartPr>
            <p14:xfrm>
              <a:off x="7623120" y="2732560"/>
              <a:ext cx="728280" cy="167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05120" y="2714882"/>
                <a:ext cx="763920" cy="2027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DE2E70F-66D3-430C-BB56-C69A6D8F1F52}"/>
                  </a:ext>
                </a:extLst>
              </p14:cNvPr>
              <p14:cNvContentPartPr/>
              <p14:nvPr/>
            </p14:nvContentPartPr>
            <p14:xfrm>
              <a:off x="5177640" y="3210280"/>
              <a:ext cx="85320" cy="117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DE2E70F-66D3-430C-BB56-C69A6D8F1F5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59640" y="3192640"/>
                <a:ext cx="120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2E7135-FB2D-418C-A21D-789E0AB67F3E}"/>
                  </a:ext>
                </a:extLst>
              </p14:cNvPr>
              <p14:cNvContentPartPr/>
              <p14:nvPr/>
            </p14:nvContentPartPr>
            <p14:xfrm>
              <a:off x="5993760" y="3077800"/>
              <a:ext cx="465840" cy="356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2E7135-FB2D-418C-A21D-789E0AB67F3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76120" y="3060160"/>
                <a:ext cx="501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4720AE1-2B4C-4118-BD24-A5B92B22D7AA}"/>
                  </a:ext>
                </a:extLst>
              </p14:cNvPr>
              <p14:cNvContentPartPr/>
              <p14:nvPr/>
            </p14:nvContentPartPr>
            <p14:xfrm>
              <a:off x="5349720" y="3067720"/>
              <a:ext cx="46476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4720AE1-2B4C-4118-BD24-A5B92B22D7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31720" y="3050080"/>
                <a:ext cx="5004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985FC-348E-46FB-B52A-F207EABA786C}"/>
                  </a:ext>
                </a:extLst>
              </p14:cNvPr>
              <p14:cNvContentPartPr/>
              <p14:nvPr/>
            </p14:nvContentPartPr>
            <p14:xfrm>
              <a:off x="6704400" y="3196960"/>
              <a:ext cx="224280" cy="141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985FC-348E-46FB-B52A-F207EABA78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86760" y="3179320"/>
                <a:ext cx="2599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9E874A-423A-4A26-9740-940361C956AC}"/>
                  </a:ext>
                </a:extLst>
              </p14:cNvPr>
              <p14:cNvContentPartPr/>
              <p14:nvPr/>
            </p14:nvContentPartPr>
            <p14:xfrm>
              <a:off x="7060800" y="3271120"/>
              <a:ext cx="36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9E874A-423A-4A26-9740-940361C956A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43160" y="325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DDC6C32-CAF3-4436-9D9D-E7502C5C0B88}"/>
                  </a:ext>
                </a:extLst>
              </p14:cNvPr>
              <p14:cNvContentPartPr/>
              <p14:nvPr/>
            </p14:nvContentPartPr>
            <p14:xfrm>
              <a:off x="6966120" y="3271120"/>
              <a:ext cx="95040" cy="89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DDC6C32-CAF3-4436-9D9D-E7502C5C0B8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8120" y="3253120"/>
                <a:ext cx="1306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60913C0-9EE4-4250-BDAF-972C17553971}"/>
                  </a:ext>
                </a:extLst>
              </p14:cNvPr>
              <p14:cNvContentPartPr/>
              <p14:nvPr/>
            </p14:nvContentPartPr>
            <p14:xfrm>
              <a:off x="6989880" y="3261040"/>
              <a:ext cx="84240" cy="100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60913C0-9EE4-4250-BDAF-972C1755397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1880" y="3243040"/>
                <a:ext cx="119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8768FBB-2BAE-4F93-AEA2-A00F7CF5C4EA}"/>
                  </a:ext>
                </a:extLst>
              </p14:cNvPr>
              <p14:cNvContentPartPr/>
              <p14:nvPr/>
            </p14:nvContentPartPr>
            <p14:xfrm>
              <a:off x="7539240" y="2976640"/>
              <a:ext cx="192600" cy="605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8768FBB-2BAE-4F93-AEA2-A00F7CF5C4E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21240" y="2958640"/>
                <a:ext cx="2282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EBFC759-29F6-4FAA-BA7B-246B1347792C}"/>
                  </a:ext>
                </a:extLst>
              </p14:cNvPr>
              <p14:cNvContentPartPr/>
              <p14:nvPr/>
            </p14:nvContentPartPr>
            <p14:xfrm>
              <a:off x="6126240" y="3854320"/>
              <a:ext cx="295560" cy="1688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EBFC759-29F6-4FAA-BA7B-246B1347792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08240" y="3836320"/>
                <a:ext cx="3312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8C8D4A7-3841-401D-91E7-3A2D4772715E}"/>
                  </a:ext>
                </a:extLst>
              </p14:cNvPr>
              <p14:cNvContentPartPr/>
              <p14:nvPr/>
            </p14:nvContentPartPr>
            <p14:xfrm>
              <a:off x="2538120" y="4246360"/>
              <a:ext cx="258840" cy="222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8C8D4A7-3841-401D-91E7-3A2D4772715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20480" y="4228720"/>
                <a:ext cx="2944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F6CD965-4FB4-4996-AD51-983FFE9BD361}"/>
                  </a:ext>
                </a:extLst>
              </p14:cNvPr>
              <p14:cNvContentPartPr/>
              <p14:nvPr/>
            </p14:nvContentPartPr>
            <p14:xfrm>
              <a:off x="4063800" y="4134760"/>
              <a:ext cx="36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F6CD965-4FB4-4996-AD51-983FFE9BD36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0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327E1F7-F63D-42CF-90B4-ED67A4FF0430}"/>
                  </a:ext>
                </a:extLst>
              </p14:cNvPr>
              <p14:cNvContentPartPr/>
              <p14:nvPr/>
            </p14:nvContentPartPr>
            <p14:xfrm>
              <a:off x="3861840" y="4256800"/>
              <a:ext cx="372600" cy="1846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327E1F7-F63D-42CF-90B4-ED67A4FF04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843857" y="4238800"/>
                <a:ext cx="408206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648CAA9-4378-46A8-83DA-A539330E9269}"/>
                  </a:ext>
                </a:extLst>
              </p14:cNvPr>
              <p14:cNvContentPartPr/>
              <p14:nvPr/>
            </p14:nvContentPartPr>
            <p14:xfrm>
              <a:off x="2925480" y="4091200"/>
              <a:ext cx="825840" cy="576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648CAA9-4378-46A8-83DA-A539330E926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907848" y="4073560"/>
                <a:ext cx="861464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2503A17-66BD-4D3E-9770-F345FBC915DF}"/>
                  </a:ext>
                </a:extLst>
              </p14:cNvPr>
              <p14:cNvContentPartPr/>
              <p14:nvPr/>
            </p14:nvContentPartPr>
            <p14:xfrm>
              <a:off x="6535920" y="3646960"/>
              <a:ext cx="1075320" cy="37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2503A17-66BD-4D3E-9770-F345FBC915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517920" y="3628960"/>
                <a:ext cx="11109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DFB3DAC-F8FC-46A0-B879-3BB9DF97F4D7}"/>
                  </a:ext>
                </a:extLst>
              </p14:cNvPr>
              <p14:cNvContentPartPr/>
              <p14:nvPr/>
            </p14:nvContentPartPr>
            <p14:xfrm>
              <a:off x="5292480" y="3676840"/>
              <a:ext cx="648000" cy="5004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DFB3DAC-F8FC-46A0-B879-3BB9DF97F4D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74480" y="3658840"/>
                <a:ext cx="683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C9B7A4D-1664-4649-883A-3248B3E7EF43}"/>
                  </a:ext>
                </a:extLst>
              </p14:cNvPr>
              <p14:cNvContentPartPr/>
              <p14:nvPr/>
            </p14:nvContentPartPr>
            <p14:xfrm>
              <a:off x="3181080" y="3169600"/>
              <a:ext cx="1857600" cy="8485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C9B7A4D-1664-4649-883A-3248B3E7EF4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163437" y="3151960"/>
                <a:ext cx="1893247" cy="88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8FBC483-C272-4D74-A111-2CA50C22C90B}"/>
                  </a:ext>
                </a:extLst>
              </p14:cNvPr>
              <p14:cNvContentPartPr/>
              <p14:nvPr/>
            </p14:nvContentPartPr>
            <p14:xfrm>
              <a:off x="4625760" y="4206040"/>
              <a:ext cx="486360" cy="41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8FBC483-C272-4D74-A111-2CA50C22C90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608120" y="4188400"/>
                <a:ext cx="522000" cy="45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80670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802164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D069274-DA5F-4E8C-BB2F-ED2A15088941}"/>
                  </a:ext>
                </a:extLst>
              </p14:cNvPr>
              <p14:cNvContentPartPr/>
              <p14:nvPr/>
            </p14:nvContentPartPr>
            <p14:xfrm>
              <a:off x="3842400" y="2399200"/>
              <a:ext cx="2825280" cy="262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D069274-DA5F-4E8C-BB2F-ED2A150889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24400" y="2381560"/>
                <a:ext cx="2860920" cy="266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308272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48950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726546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322749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120773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447607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285841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C4BBCD4-D3C8-4267-9B33-1159ED58C26F}"/>
                  </a:ext>
                </a:extLst>
              </p14:cNvPr>
              <p14:cNvContentPartPr/>
              <p14:nvPr/>
            </p14:nvContentPartPr>
            <p14:xfrm>
              <a:off x="5000160" y="3342040"/>
              <a:ext cx="3371760" cy="175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C4BBCD4-D3C8-4267-9B33-1159ED58C2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82520" y="3324040"/>
                <a:ext cx="3407400" cy="179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491744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2DB75D-4ABE-4234-909F-AA28A72D31B4}"/>
                  </a:ext>
                </a:extLst>
              </p14:cNvPr>
              <p14:cNvContentPartPr/>
              <p14:nvPr/>
            </p14:nvContentPartPr>
            <p14:xfrm>
              <a:off x="1594560" y="4089400"/>
              <a:ext cx="699840" cy="228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2DB75D-4ABE-4234-909F-AA28A72D31B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76920" y="4071760"/>
                <a:ext cx="73548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A8BFEC8-A149-4DB2-8626-BF046B413296}"/>
                  </a:ext>
                </a:extLst>
              </p14:cNvPr>
              <p14:cNvContentPartPr/>
              <p14:nvPr/>
            </p14:nvContentPartPr>
            <p14:xfrm>
              <a:off x="942600" y="4213600"/>
              <a:ext cx="405360" cy="136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A8BFEC8-A149-4DB2-8626-BF046B4132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24616" y="4195960"/>
                <a:ext cx="440968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05F9A2-6EEE-47AF-B1AD-A5D2179A3FF4}"/>
                  </a:ext>
                </a:extLst>
              </p14:cNvPr>
              <p14:cNvContentPartPr/>
              <p14:nvPr/>
            </p14:nvContentPartPr>
            <p14:xfrm>
              <a:off x="599880" y="4075720"/>
              <a:ext cx="245880" cy="294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05F9A2-6EEE-47AF-B1AD-A5D2179A3FF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81880" y="4058102"/>
                <a:ext cx="281520" cy="330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748032-89F3-4EBE-9648-184F8E691C7A}"/>
                  </a:ext>
                </a:extLst>
              </p14:cNvPr>
              <p14:cNvContentPartPr/>
              <p14:nvPr/>
            </p14:nvContentPartPr>
            <p14:xfrm>
              <a:off x="2529480" y="4183720"/>
              <a:ext cx="306720" cy="15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748032-89F3-4EBE-9648-184F8E691C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11840" y="4165720"/>
                <a:ext cx="3423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41D0E8F-B4B2-4781-9033-5C661B806461}"/>
                  </a:ext>
                </a:extLst>
              </p14:cNvPr>
              <p14:cNvContentPartPr/>
              <p14:nvPr/>
            </p14:nvContentPartPr>
            <p14:xfrm>
              <a:off x="3799560" y="4012720"/>
              <a:ext cx="194760" cy="27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41D0E8F-B4B2-4781-9033-5C661B80646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81560" y="3995080"/>
                <a:ext cx="2304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DA19DD-BBAB-40B3-90FA-B649E86DABCF}"/>
                  </a:ext>
                </a:extLst>
              </p14:cNvPr>
              <p14:cNvContentPartPr/>
              <p14:nvPr/>
            </p14:nvContentPartPr>
            <p14:xfrm>
              <a:off x="2938440" y="4165360"/>
              <a:ext cx="757080" cy="142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DA19DD-BBAB-40B3-90FA-B649E86DABC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20431" y="4147405"/>
                <a:ext cx="792737" cy="178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73553D6-DD78-4B4A-A6B7-EEABC92ECCC6}"/>
                  </a:ext>
                </a:extLst>
              </p14:cNvPr>
              <p14:cNvContentPartPr/>
              <p14:nvPr/>
            </p14:nvContentPartPr>
            <p14:xfrm>
              <a:off x="5480400" y="4073920"/>
              <a:ext cx="83880" cy="141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73553D6-DD78-4B4A-A6B7-EEABC92ECCC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462400" y="4056280"/>
                <a:ext cx="1195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8061ED7-61B7-4445-8240-860943DD5D25}"/>
                  </a:ext>
                </a:extLst>
              </p14:cNvPr>
              <p14:cNvContentPartPr/>
              <p14:nvPr/>
            </p14:nvContentPartPr>
            <p14:xfrm>
              <a:off x="5355480" y="4142680"/>
              <a:ext cx="29160" cy="72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8061ED7-61B7-4445-8240-860943DD5D2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37840" y="4124680"/>
                <a:ext cx="64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370BB3F-0FF7-4923-99BB-A11AC6DEDB4D}"/>
                  </a:ext>
                </a:extLst>
              </p14:cNvPr>
              <p14:cNvContentPartPr/>
              <p14:nvPr/>
            </p14:nvContentPartPr>
            <p14:xfrm>
              <a:off x="4134720" y="3964480"/>
              <a:ext cx="1116720" cy="544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370BB3F-0FF7-4923-99BB-A11AC6DEDB4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16726" y="3946480"/>
                <a:ext cx="1152349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D92EFF5-74F9-4B31-B3BD-3CE2CC2CEABC}"/>
                  </a:ext>
                </a:extLst>
              </p14:cNvPr>
              <p14:cNvContentPartPr/>
              <p14:nvPr/>
            </p14:nvContentPartPr>
            <p14:xfrm>
              <a:off x="5354040" y="4041520"/>
              <a:ext cx="17280" cy="12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D92EFF5-74F9-4B31-B3BD-3CE2CC2CEAB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36040" y="4023520"/>
                <a:ext cx="52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CA7E356-D31F-4FB1-9681-2F863BF6507A}"/>
                  </a:ext>
                </a:extLst>
              </p14:cNvPr>
              <p14:cNvContentPartPr/>
              <p14:nvPr/>
            </p14:nvContentPartPr>
            <p14:xfrm>
              <a:off x="5698560" y="4204960"/>
              <a:ext cx="3600" cy="11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CA7E356-D31F-4FB1-9681-2F863BF6507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80560" y="4186960"/>
                <a:ext cx="39240" cy="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001938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2DB75D-4ABE-4234-909F-AA28A72D31B4}"/>
                  </a:ext>
                </a:extLst>
              </p14:cNvPr>
              <p14:cNvContentPartPr/>
              <p14:nvPr/>
            </p14:nvContentPartPr>
            <p14:xfrm>
              <a:off x="1594560" y="4089400"/>
              <a:ext cx="699840" cy="228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2DB75D-4ABE-4234-909F-AA28A72D31B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76920" y="4071760"/>
                <a:ext cx="73548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A8BFEC8-A149-4DB2-8626-BF046B413296}"/>
                  </a:ext>
                </a:extLst>
              </p14:cNvPr>
              <p14:cNvContentPartPr/>
              <p14:nvPr/>
            </p14:nvContentPartPr>
            <p14:xfrm>
              <a:off x="942600" y="4213600"/>
              <a:ext cx="405360" cy="136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A8BFEC8-A149-4DB2-8626-BF046B4132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24616" y="4195960"/>
                <a:ext cx="440968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05F9A2-6EEE-47AF-B1AD-A5D2179A3FF4}"/>
                  </a:ext>
                </a:extLst>
              </p14:cNvPr>
              <p14:cNvContentPartPr/>
              <p14:nvPr/>
            </p14:nvContentPartPr>
            <p14:xfrm>
              <a:off x="599880" y="4075720"/>
              <a:ext cx="245880" cy="294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05F9A2-6EEE-47AF-B1AD-A5D2179A3FF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81880" y="4058102"/>
                <a:ext cx="281520" cy="330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748032-89F3-4EBE-9648-184F8E691C7A}"/>
                  </a:ext>
                </a:extLst>
              </p14:cNvPr>
              <p14:cNvContentPartPr/>
              <p14:nvPr/>
            </p14:nvContentPartPr>
            <p14:xfrm>
              <a:off x="2529480" y="4183720"/>
              <a:ext cx="306720" cy="15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748032-89F3-4EBE-9648-184F8E691C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11840" y="4165720"/>
                <a:ext cx="3423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41D0E8F-B4B2-4781-9033-5C661B806461}"/>
                  </a:ext>
                </a:extLst>
              </p14:cNvPr>
              <p14:cNvContentPartPr/>
              <p14:nvPr/>
            </p14:nvContentPartPr>
            <p14:xfrm>
              <a:off x="3799560" y="4012720"/>
              <a:ext cx="194760" cy="27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41D0E8F-B4B2-4781-9033-5C661B80646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81560" y="3995080"/>
                <a:ext cx="2304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DA19DD-BBAB-40B3-90FA-B649E86DABCF}"/>
                  </a:ext>
                </a:extLst>
              </p14:cNvPr>
              <p14:cNvContentPartPr/>
              <p14:nvPr/>
            </p14:nvContentPartPr>
            <p14:xfrm>
              <a:off x="2938440" y="4165360"/>
              <a:ext cx="757080" cy="142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DA19DD-BBAB-40B3-90FA-B649E86DABC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20431" y="4147405"/>
                <a:ext cx="792737" cy="178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73553D6-DD78-4B4A-A6B7-EEABC92ECCC6}"/>
                  </a:ext>
                </a:extLst>
              </p14:cNvPr>
              <p14:cNvContentPartPr/>
              <p14:nvPr/>
            </p14:nvContentPartPr>
            <p14:xfrm>
              <a:off x="5480400" y="4073920"/>
              <a:ext cx="83880" cy="141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73553D6-DD78-4B4A-A6B7-EEABC92ECCC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462400" y="4056280"/>
                <a:ext cx="1195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8061ED7-61B7-4445-8240-860943DD5D25}"/>
                  </a:ext>
                </a:extLst>
              </p14:cNvPr>
              <p14:cNvContentPartPr/>
              <p14:nvPr/>
            </p14:nvContentPartPr>
            <p14:xfrm>
              <a:off x="5355480" y="4142680"/>
              <a:ext cx="29160" cy="72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8061ED7-61B7-4445-8240-860943DD5D2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37840" y="4124680"/>
                <a:ext cx="64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370BB3F-0FF7-4923-99BB-A11AC6DEDB4D}"/>
                  </a:ext>
                </a:extLst>
              </p14:cNvPr>
              <p14:cNvContentPartPr/>
              <p14:nvPr/>
            </p14:nvContentPartPr>
            <p14:xfrm>
              <a:off x="4134720" y="3964480"/>
              <a:ext cx="1116720" cy="544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370BB3F-0FF7-4923-99BB-A11AC6DEDB4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16726" y="3946480"/>
                <a:ext cx="1152349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D92EFF5-74F9-4B31-B3BD-3CE2CC2CEABC}"/>
                  </a:ext>
                </a:extLst>
              </p14:cNvPr>
              <p14:cNvContentPartPr/>
              <p14:nvPr/>
            </p14:nvContentPartPr>
            <p14:xfrm>
              <a:off x="5354040" y="4041520"/>
              <a:ext cx="17280" cy="12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D92EFF5-74F9-4B31-B3BD-3CE2CC2CEAB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36040" y="4023520"/>
                <a:ext cx="52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CA7E356-D31F-4FB1-9681-2F863BF6507A}"/>
                  </a:ext>
                </a:extLst>
              </p14:cNvPr>
              <p14:cNvContentPartPr/>
              <p14:nvPr/>
            </p14:nvContentPartPr>
            <p14:xfrm>
              <a:off x="5698560" y="4204960"/>
              <a:ext cx="3600" cy="11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CA7E356-D31F-4FB1-9681-2F863BF6507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80560" y="418696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DC7E7AA-DE88-4227-81EB-906C0CB9A4DF}"/>
                  </a:ext>
                </a:extLst>
              </p14:cNvPr>
              <p14:cNvContentPartPr/>
              <p14:nvPr/>
            </p14:nvContentPartPr>
            <p14:xfrm>
              <a:off x="2588520" y="4459840"/>
              <a:ext cx="590400" cy="254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DC7E7AA-DE88-4227-81EB-906C0CB9A4D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570520" y="4442200"/>
                <a:ext cx="6260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4E3F1A7-8243-4C99-A168-8F8BB1F40C3D}"/>
                  </a:ext>
                </a:extLst>
              </p14:cNvPr>
              <p14:cNvContentPartPr/>
              <p14:nvPr/>
            </p14:nvContentPartPr>
            <p14:xfrm>
              <a:off x="5476440" y="4510600"/>
              <a:ext cx="50040" cy="131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4E3F1A7-8243-4C99-A168-8F8BB1F40C3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58800" y="4492600"/>
                <a:ext cx="856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5918BC1-BDDB-4A0C-9C9B-212FD44599E4}"/>
                  </a:ext>
                </a:extLst>
              </p14:cNvPr>
              <p14:cNvContentPartPr/>
              <p14:nvPr/>
            </p14:nvContentPartPr>
            <p14:xfrm>
              <a:off x="4388520" y="4398640"/>
              <a:ext cx="975960" cy="275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5918BC1-BDDB-4A0C-9C9B-212FD44599E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70873" y="4381000"/>
                <a:ext cx="1011613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A191200-3BC6-4464-961F-548CDBC46262}"/>
                  </a:ext>
                </a:extLst>
              </p14:cNvPr>
              <p14:cNvContentPartPr/>
              <p14:nvPr/>
            </p14:nvContentPartPr>
            <p14:xfrm>
              <a:off x="3443880" y="4533280"/>
              <a:ext cx="699120" cy="182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A191200-3BC6-4464-961F-548CDBC4626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26240" y="4515280"/>
                <a:ext cx="7347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384658A-79FF-4233-A0F0-590C3BB84606}"/>
                  </a:ext>
                </a:extLst>
              </p14:cNvPr>
              <p14:cNvContentPartPr/>
              <p14:nvPr/>
            </p14:nvContentPartPr>
            <p14:xfrm>
              <a:off x="3061560" y="4845760"/>
              <a:ext cx="536760" cy="2494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384658A-79FF-4233-A0F0-590C3BB8460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043920" y="4828120"/>
                <a:ext cx="5724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1EB2DD8-3A73-4C7D-9B34-822B8410A3B5}"/>
                  </a:ext>
                </a:extLst>
              </p14:cNvPr>
              <p14:cNvContentPartPr/>
              <p14:nvPr/>
            </p14:nvContentPartPr>
            <p14:xfrm>
              <a:off x="2586360" y="4969240"/>
              <a:ext cx="388800" cy="2422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1EB2DD8-3A73-4C7D-9B34-822B8410A3B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568343" y="4951600"/>
                <a:ext cx="424473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39D3DCAB-583F-4F48-BB90-D08D52533FED}"/>
                  </a:ext>
                </a:extLst>
              </p14:cNvPr>
              <p14:cNvContentPartPr/>
              <p14:nvPr/>
            </p14:nvContentPartPr>
            <p14:xfrm>
              <a:off x="466680" y="4439680"/>
              <a:ext cx="2034720" cy="873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39D3DCAB-583F-4F48-BB90-D08D52533FE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49037" y="4421687"/>
                <a:ext cx="2070366" cy="9089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570C5DE-EC53-4766-84D1-C0548C1100B0}"/>
                  </a:ext>
                </a:extLst>
              </p14:cNvPr>
              <p14:cNvContentPartPr/>
              <p14:nvPr/>
            </p14:nvContentPartPr>
            <p14:xfrm>
              <a:off x="5282760" y="4994440"/>
              <a:ext cx="272160" cy="156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570C5DE-EC53-4766-84D1-C0548C1100B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265120" y="4976440"/>
                <a:ext cx="307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BC78D660-F84A-43E3-8078-424E6238C5C1}"/>
                  </a:ext>
                </a:extLst>
              </p14:cNvPr>
              <p14:cNvContentPartPr/>
              <p14:nvPr/>
            </p14:nvContentPartPr>
            <p14:xfrm>
              <a:off x="5671560" y="3982120"/>
              <a:ext cx="3041280" cy="142200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BC78D660-F84A-43E3-8078-424E6238C5C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3920" y="3964480"/>
                <a:ext cx="3076920" cy="14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A11B9EE1-29A6-47B8-B6E5-F00A99DC7A8E}"/>
                  </a:ext>
                </a:extLst>
              </p14:cNvPr>
              <p14:cNvContentPartPr/>
              <p14:nvPr/>
            </p14:nvContentPartPr>
            <p14:xfrm>
              <a:off x="4531080" y="4856200"/>
              <a:ext cx="516240" cy="2757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A11B9EE1-29A6-47B8-B6E5-F00A99DC7A8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513080" y="4838200"/>
                <a:ext cx="5518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99E77665-AFCC-4363-A6BC-E4564901791E}"/>
                  </a:ext>
                </a:extLst>
              </p14:cNvPr>
              <p14:cNvContentPartPr/>
              <p14:nvPr/>
            </p14:nvContentPartPr>
            <p14:xfrm>
              <a:off x="3820440" y="4881040"/>
              <a:ext cx="475560" cy="338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99E77665-AFCC-4363-A6BC-E4564901791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802440" y="4863040"/>
                <a:ext cx="511200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311416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405483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165223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087904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956788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456605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509419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3CD8F9-6B70-4BB2-A184-8875D4B1C49A}"/>
                  </a:ext>
                </a:extLst>
              </p14:cNvPr>
              <p14:cNvContentPartPr/>
              <p14:nvPr/>
            </p14:nvContentPartPr>
            <p14:xfrm>
              <a:off x="1056360" y="5193520"/>
              <a:ext cx="832680" cy="33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3CD8F9-6B70-4BB2-A184-8875D4B1C49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038360" y="5175880"/>
                <a:ext cx="8683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D2332FC-07DB-49A8-A5AB-EB1559D85735}"/>
                  </a:ext>
                </a:extLst>
              </p14:cNvPr>
              <p14:cNvContentPartPr/>
              <p14:nvPr/>
            </p14:nvContentPartPr>
            <p14:xfrm>
              <a:off x="3068040" y="5262280"/>
              <a:ext cx="11160" cy="2242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D2332FC-07DB-49A8-A5AB-EB1559D8573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050040" y="5244640"/>
                <a:ext cx="46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1284D49-9C0F-4575-9BC2-98F83EF45CB9}"/>
                  </a:ext>
                </a:extLst>
              </p14:cNvPr>
              <p14:cNvContentPartPr/>
              <p14:nvPr/>
            </p14:nvContentPartPr>
            <p14:xfrm>
              <a:off x="2183160" y="5374600"/>
              <a:ext cx="684720" cy="344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1284D49-9C0F-4575-9BC2-98F83EF45CB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165511" y="5356600"/>
                <a:ext cx="720379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458C85F5-388E-4978-8997-1E8829B2930D}"/>
                  </a:ext>
                </a:extLst>
              </p14:cNvPr>
              <p14:cNvContentPartPr/>
              <p14:nvPr/>
            </p14:nvContentPartPr>
            <p14:xfrm>
              <a:off x="3506520" y="5344000"/>
              <a:ext cx="850320" cy="326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458C85F5-388E-4978-8997-1E8829B2930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488520" y="5326020"/>
                <a:ext cx="8859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6A19A1A-E015-4ED8-8194-B662FAEB2635}"/>
                  </a:ext>
                </a:extLst>
              </p14:cNvPr>
              <p14:cNvContentPartPr/>
              <p14:nvPr/>
            </p14:nvContentPartPr>
            <p14:xfrm>
              <a:off x="5404800" y="5354440"/>
              <a:ext cx="141840" cy="19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6A19A1A-E015-4ED8-8194-B662FAEB2635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386800" y="5336800"/>
                <a:ext cx="1774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0ABFA605-A6F9-4CFF-9E56-D7586A611344}"/>
                  </a:ext>
                </a:extLst>
              </p14:cNvPr>
              <p14:cNvContentPartPr/>
              <p14:nvPr/>
            </p14:nvContentPartPr>
            <p14:xfrm>
              <a:off x="5445480" y="5439760"/>
              <a:ext cx="154080" cy="104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0ABFA605-A6F9-4CFF-9E56-D7586A611344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542176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EAFE3E9-1ECD-42B0-A6CE-BDFF019808B2}"/>
                  </a:ext>
                </a:extLst>
              </p14:cNvPr>
              <p14:cNvContentPartPr/>
              <p14:nvPr/>
            </p14:nvContentPartPr>
            <p14:xfrm>
              <a:off x="4882800" y="5273440"/>
              <a:ext cx="318960" cy="253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EAFE3E9-1ECD-42B0-A6CE-BDFF019808B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4800" y="5255775"/>
                <a:ext cx="35460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3ED7305-0512-47EF-A3B5-C49C126B36FC}"/>
                  </a:ext>
                </a:extLst>
              </p14:cNvPr>
              <p14:cNvContentPartPr/>
              <p14:nvPr/>
            </p14:nvContentPartPr>
            <p14:xfrm>
              <a:off x="5943000" y="5526520"/>
              <a:ext cx="336240" cy="1785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3ED7305-0512-47EF-A3B5-C49C126B36F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925341" y="5508880"/>
                <a:ext cx="371918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9886A43-1F91-40DC-B1E0-8305DB9F8106}"/>
                  </a:ext>
                </a:extLst>
              </p14:cNvPr>
              <p14:cNvContentPartPr/>
              <p14:nvPr/>
            </p14:nvContentPartPr>
            <p14:xfrm>
              <a:off x="5841480" y="5255440"/>
              <a:ext cx="347400" cy="2268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9886A43-1F91-40DC-B1E0-8305DB9F8106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823822" y="5237440"/>
                <a:ext cx="383077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DD58AD4B-912E-43BE-99F3-9DAAF62E66B1}"/>
                  </a:ext>
                </a:extLst>
              </p14:cNvPr>
              <p14:cNvContentPartPr/>
              <p14:nvPr/>
            </p14:nvContentPartPr>
            <p14:xfrm>
              <a:off x="6377880" y="5364160"/>
              <a:ext cx="370440" cy="1904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DD58AD4B-912E-43BE-99F3-9DAAF62E66B1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59897" y="5346520"/>
                <a:ext cx="406045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7A216F1C-B0DE-480D-8B0D-1A0A5EFCD844}"/>
                  </a:ext>
                </a:extLst>
              </p14:cNvPr>
              <p14:cNvContentPartPr/>
              <p14:nvPr/>
            </p14:nvContentPartPr>
            <p14:xfrm>
              <a:off x="6876120" y="2335120"/>
              <a:ext cx="2156040" cy="1433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7A216F1C-B0DE-480D-8B0D-1A0A5EFCD844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858120" y="2299480"/>
                <a:ext cx="2191680" cy="15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B933A03-0852-409F-8D82-0D5BACC4E825}"/>
                  </a:ext>
                </a:extLst>
              </p14:cNvPr>
              <p14:cNvContentPartPr/>
              <p14:nvPr/>
            </p14:nvContentPartPr>
            <p14:xfrm>
              <a:off x="2029440" y="4845400"/>
              <a:ext cx="1412280" cy="130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B933A03-0852-409F-8D82-0D5BACC4E82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011440" y="4809760"/>
                <a:ext cx="1447920" cy="13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8EF36C22-5307-4466-9D19-D3728DCC7903}"/>
                  </a:ext>
                </a:extLst>
              </p14:cNvPr>
              <p14:cNvContentPartPr/>
              <p14:nvPr/>
            </p14:nvContentPartPr>
            <p14:xfrm>
              <a:off x="3311760" y="3321880"/>
              <a:ext cx="3453480" cy="17679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8EF36C22-5307-4466-9D19-D3728DCC7903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294120" y="3286240"/>
                <a:ext cx="3489120" cy="183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81478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670356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14:cNvPr>
              <p14:cNvContentPartPr/>
              <p14:nvPr/>
            </p14:nvContentPartPr>
            <p14:xfrm>
              <a:off x="5780640" y="5353000"/>
              <a:ext cx="196920" cy="21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62640" y="5335000"/>
                <a:ext cx="2325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14:cNvPr>
              <p14:cNvContentPartPr/>
              <p14:nvPr/>
            </p14:nvContentPartPr>
            <p14:xfrm>
              <a:off x="6256200" y="5393680"/>
              <a:ext cx="307440" cy="186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238200" y="5375680"/>
                <a:ext cx="343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14:cNvPr>
              <p14:cNvContentPartPr/>
              <p14:nvPr/>
            </p14:nvContentPartPr>
            <p14:xfrm>
              <a:off x="6703320" y="5270200"/>
              <a:ext cx="53280" cy="343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85320" y="5252200"/>
                <a:ext cx="88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14:cNvPr>
              <p14:cNvContentPartPr/>
              <p14:nvPr/>
            </p14:nvContentPartPr>
            <p14:xfrm>
              <a:off x="6866760" y="5333560"/>
              <a:ext cx="83160" cy="190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49120" y="5315560"/>
                <a:ext cx="118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14:cNvPr>
              <p14:cNvContentPartPr/>
              <p14:nvPr/>
            </p14:nvContentPartPr>
            <p14:xfrm>
              <a:off x="7040640" y="5394400"/>
              <a:ext cx="111960" cy="158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022640" y="5376760"/>
                <a:ext cx="1476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14:cNvPr>
              <p14:cNvContentPartPr/>
              <p14:nvPr/>
            </p14:nvContentPartPr>
            <p14:xfrm>
              <a:off x="7263840" y="5252560"/>
              <a:ext cx="1197360" cy="497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7246195" y="5234573"/>
                <a:ext cx="1233011" cy="53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14:cNvPr>
              <p14:cNvContentPartPr/>
              <p14:nvPr/>
            </p14:nvContentPartPr>
            <p14:xfrm>
              <a:off x="8544000" y="5506360"/>
              <a:ext cx="202680" cy="3034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526360" y="5488360"/>
                <a:ext cx="238320" cy="33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1298686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14:cNvPr>
              <p14:cNvContentPartPr/>
              <p14:nvPr/>
            </p14:nvContentPartPr>
            <p14:xfrm>
              <a:off x="5780640" y="5353000"/>
              <a:ext cx="196920" cy="21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62640" y="5335000"/>
                <a:ext cx="2325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14:cNvPr>
              <p14:cNvContentPartPr/>
              <p14:nvPr/>
            </p14:nvContentPartPr>
            <p14:xfrm>
              <a:off x="6256200" y="5393680"/>
              <a:ext cx="307440" cy="186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238200" y="5375680"/>
                <a:ext cx="343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14:cNvPr>
              <p14:cNvContentPartPr/>
              <p14:nvPr/>
            </p14:nvContentPartPr>
            <p14:xfrm>
              <a:off x="6703320" y="5270200"/>
              <a:ext cx="53280" cy="343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85320" y="5252200"/>
                <a:ext cx="88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14:cNvPr>
              <p14:cNvContentPartPr/>
              <p14:nvPr/>
            </p14:nvContentPartPr>
            <p14:xfrm>
              <a:off x="6866760" y="5333560"/>
              <a:ext cx="83160" cy="190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49120" y="5315560"/>
                <a:ext cx="118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14:cNvPr>
              <p14:cNvContentPartPr/>
              <p14:nvPr/>
            </p14:nvContentPartPr>
            <p14:xfrm>
              <a:off x="7040640" y="5394400"/>
              <a:ext cx="111960" cy="158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022640" y="5376760"/>
                <a:ext cx="1476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14:cNvPr>
              <p14:cNvContentPartPr/>
              <p14:nvPr/>
            </p14:nvContentPartPr>
            <p14:xfrm>
              <a:off x="7263840" y="5252560"/>
              <a:ext cx="1197360" cy="497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7246195" y="5234573"/>
                <a:ext cx="1233011" cy="53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14:cNvPr>
              <p14:cNvContentPartPr/>
              <p14:nvPr/>
            </p14:nvContentPartPr>
            <p14:xfrm>
              <a:off x="8544000" y="5506360"/>
              <a:ext cx="202680" cy="3034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526360" y="5488360"/>
                <a:ext cx="2383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14:cNvPr>
              <p14:cNvContentPartPr/>
              <p14:nvPr/>
            </p14:nvContentPartPr>
            <p14:xfrm>
              <a:off x="1015680" y="5780680"/>
              <a:ext cx="365400" cy="313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997680" y="5763040"/>
                <a:ext cx="401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14:cNvPr>
              <p14:cNvContentPartPr/>
              <p14:nvPr/>
            </p14:nvContentPartPr>
            <p14:xfrm>
              <a:off x="2043120" y="5734960"/>
              <a:ext cx="3241080" cy="890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025480" y="5717320"/>
                <a:ext cx="3276720" cy="92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018130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14:cNvPr>
              <p14:cNvContentPartPr/>
              <p14:nvPr/>
            </p14:nvContentPartPr>
            <p14:xfrm>
              <a:off x="5780640" y="5353000"/>
              <a:ext cx="196920" cy="21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62640" y="5335000"/>
                <a:ext cx="2325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14:cNvPr>
              <p14:cNvContentPartPr/>
              <p14:nvPr/>
            </p14:nvContentPartPr>
            <p14:xfrm>
              <a:off x="6256200" y="5393680"/>
              <a:ext cx="307440" cy="186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238200" y="5375680"/>
                <a:ext cx="343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14:cNvPr>
              <p14:cNvContentPartPr/>
              <p14:nvPr/>
            </p14:nvContentPartPr>
            <p14:xfrm>
              <a:off x="6703320" y="5270200"/>
              <a:ext cx="53280" cy="343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85320" y="5252200"/>
                <a:ext cx="88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14:cNvPr>
              <p14:cNvContentPartPr/>
              <p14:nvPr/>
            </p14:nvContentPartPr>
            <p14:xfrm>
              <a:off x="6866760" y="5333560"/>
              <a:ext cx="83160" cy="190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49120" y="5315560"/>
                <a:ext cx="118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14:cNvPr>
              <p14:cNvContentPartPr/>
              <p14:nvPr/>
            </p14:nvContentPartPr>
            <p14:xfrm>
              <a:off x="7040640" y="5394400"/>
              <a:ext cx="111960" cy="158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022640" y="5376760"/>
                <a:ext cx="1476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14:cNvPr>
              <p14:cNvContentPartPr/>
              <p14:nvPr/>
            </p14:nvContentPartPr>
            <p14:xfrm>
              <a:off x="7263840" y="5252560"/>
              <a:ext cx="1197360" cy="497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7246195" y="5234573"/>
                <a:ext cx="1233011" cy="53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14:cNvPr>
              <p14:cNvContentPartPr/>
              <p14:nvPr/>
            </p14:nvContentPartPr>
            <p14:xfrm>
              <a:off x="8544000" y="5506360"/>
              <a:ext cx="202680" cy="3034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526360" y="5488360"/>
                <a:ext cx="2383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14:cNvPr>
              <p14:cNvContentPartPr/>
              <p14:nvPr/>
            </p14:nvContentPartPr>
            <p14:xfrm>
              <a:off x="1015680" y="5780680"/>
              <a:ext cx="365400" cy="313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997680" y="5763040"/>
                <a:ext cx="401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14:cNvPr>
              <p14:cNvContentPartPr/>
              <p14:nvPr/>
            </p14:nvContentPartPr>
            <p14:xfrm>
              <a:off x="2043120" y="5734960"/>
              <a:ext cx="3241080" cy="890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025480" y="5717320"/>
                <a:ext cx="3276720" cy="9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41101B-AA73-4FE1-9C5D-3D46E42AD3B2}"/>
                  </a:ext>
                </a:extLst>
              </p14:cNvPr>
              <p14:cNvContentPartPr/>
              <p14:nvPr/>
            </p14:nvContentPartPr>
            <p14:xfrm>
              <a:off x="5475720" y="5787160"/>
              <a:ext cx="2229480" cy="8985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41101B-AA73-4FE1-9C5D-3D46E42AD3B2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5457720" y="5769160"/>
                <a:ext cx="2265120" cy="93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592354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14:cNvPr>
              <p14:cNvContentPartPr/>
              <p14:nvPr/>
            </p14:nvContentPartPr>
            <p14:xfrm>
              <a:off x="5780640" y="5353000"/>
              <a:ext cx="196920" cy="21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62640" y="5335000"/>
                <a:ext cx="2325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14:cNvPr>
              <p14:cNvContentPartPr/>
              <p14:nvPr/>
            </p14:nvContentPartPr>
            <p14:xfrm>
              <a:off x="6256200" y="5393680"/>
              <a:ext cx="307440" cy="186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238200" y="5375680"/>
                <a:ext cx="343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14:cNvPr>
              <p14:cNvContentPartPr/>
              <p14:nvPr/>
            </p14:nvContentPartPr>
            <p14:xfrm>
              <a:off x="6703320" y="5270200"/>
              <a:ext cx="53280" cy="343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85320" y="5252200"/>
                <a:ext cx="88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14:cNvPr>
              <p14:cNvContentPartPr/>
              <p14:nvPr/>
            </p14:nvContentPartPr>
            <p14:xfrm>
              <a:off x="6866760" y="5333560"/>
              <a:ext cx="83160" cy="190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49120" y="5315560"/>
                <a:ext cx="118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14:cNvPr>
              <p14:cNvContentPartPr/>
              <p14:nvPr/>
            </p14:nvContentPartPr>
            <p14:xfrm>
              <a:off x="7040640" y="5394400"/>
              <a:ext cx="111960" cy="158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022640" y="5376760"/>
                <a:ext cx="1476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14:cNvPr>
              <p14:cNvContentPartPr/>
              <p14:nvPr/>
            </p14:nvContentPartPr>
            <p14:xfrm>
              <a:off x="7263840" y="5252560"/>
              <a:ext cx="1197360" cy="497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7246195" y="5234573"/>
                <a:ext cx="1233011" cy="53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14:cNvPr>
              <p14:cNvContentPartPr/>
              <p14:nvPr/>
            </p14:nvContentPartPr>
            <p14:xfrm>
              <a:off x="8544000" y="5506360"/>
              <a:ext cx="202680" cy="3034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526360" y="5488360"/>
                <a:ext cx="2383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14:cNvPr>
              <p14:cNvContentPartPr/>
              <p14:nvPr/>
            </p14:nvContentPartPr>
            <p14:xfrm>
              <a:off x="1015680" y="5780680"/>
              <a:ext cx="365400" cy="313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997680" y="5763040"/>
                <a:ext cx="401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14:cNvPr>
              <p14:cNvContentPartPr/>
              <p14:nvPr/>
            </p14:nvContentPartPr>
            <p14:xfrm>
              <a:off x="2043120" y="5734960"/>
              <a:ext cx="3241080" cy="890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025480" y="5717320"/>
                <a:ext cx="3276720" cy="9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41101B-AA73-4FE1-9C5D-3D46E42AD3B2}"/>
                  </a:ext>
                </a:extLst>
              </p14:cNvPr>
              <p14:cNvContentPartPr/>
              <p14:nvPr/>
            </p14:nvContentPartPr>
            <p14:xfrm>
              <a:off x="5475720" y="5787160"/>
              <a:ext cx="2229480" cy="8985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41101B-AA73-4FE1-9C5D-3D46E42AD3B2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5457720" y="5769160"/>
                <a:ext cx="2265120" cy="9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234A076-C357-4611-9D21-A7D9A906F82E}"/>
                  </a:ext>
                </a:extLst>
              </p14:cNvPr>
              <p14:cNvContentPartPr/>
              <p14:nvPr/>
            </p14:nvContentPartPr>
            <p14:xfrm>
              <a:off x="7782240" y="6217360"/>
              <a:ext cx="11340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234A076-C357-4611-9D21-A7D9A906F82E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7764600" y="6199720"/>
                <a:ext cx="149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D3472-A8F9-4FD1-B70B-E93196106307}"/>
                  </a:ext>
                </a:extLst>
              </p14:cNvPr>
              <p14:cNvContentPartPr/>
              <p14:nvPr/>
            </p14:nvContentPartPr>
            <p14:xfrm>
              <a:off x="7782240" y="6289000"/>
              <a:ext cx="109800" cy="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D3472-A8F9-4FD1-B70B-E93196106307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764600" y="6271000"/>
                <a:ext cx="145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89C9B7E-36E8-4670-BBB2-D52DB3EDDD96}"/>
                  </a:ext>
                </a:extLst>
              </p14:cNvPr>
              <p14:cNvContentPartPr/>
              <p14:nvPr/>
            </p14:nvContentPartPr>
            <p14:xfrm>
              <a:off x="8005800" y="6075520"/>
              <a:ext cx="222120" cy="250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89C9B7E-36E8-4670-BBB2-D52DB3EDDD96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988160" y="6057546"/>
                <a:ext cx="257760" cy="28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42F744F-9143-4595-86F2-9A14D99F30B7}"/>
                  </a:ext>
                </a:extLst>
              </p14:cNvPr>
              <p14:cNvContentPartPr/>
              <p14:nvPr/>
            </p14:nvContentPartPr>
            <p14:xfrm>
              <a:off x="8330880" y="6017920"/>
              <a:ext cx="691200" cy="484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42F744F-9143-4595-86F2-9A14D99F30B7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8312880" y="6000280"/>
                <a:ext cx="726840" cy="52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7782022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6256098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595193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685384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98223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847945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281491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235889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F2F8D4-B4A8-45B8-AA80-3738A9A77F16}"/>
                  </a:ext>
                </a:extLst>
              </p14:cNvPr>
              <p14:cNvContentPartPr/>
              <p14:nvPr/>
            </p14:nvContentPartPr>
            <p14:xfrm>
              <a:off x="7521240" y="170800"/>
              <a:ext cx="932400" cy="47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F2F8D4-B4A8-45B8-AA80-3738A9A77F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240" y="152800"/>
                <a:ext cx="968040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861A8A-8D15-41D8-85A0-A203DBD2A19F}"/>
                  </a:ext>
                </a:extLst>
              </p14:cNvPr>
              <p14:cNvContentPartPr/>
              <p14:nvPr/>
            </p14:nvContentPartPr>
            <p14:xfrm>
              <a:off x="2424000" y="202840"/>
              <a:ext cx="623880" cy="495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861A8A-8D15-41D8-85A0-A203DBD2A19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06360" y="185200"/>
                <a:ext cx="65952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7463F37-32FC-4211-BBAD-5AFFA980A2AF}"/>
                  </a:ext>
                </a:extLst>
              </p14:cNvPr>
              <p14:cNvContentPartPr/>
              <p14:nvPr/>
            </p14:nvContentPartPr>
            <p14:xfrm>
              <a:off x="598800" y="266200"/>
              <a:ext cx="1403280" cy="743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7463F37-32FC-4211-BBAD-5AFFA980A2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160" y="248200"/>
                <a:ext cx="1438920" cy="77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17E59F-0318-44B6-89BF-36EA43FC0596}"/>
                  </a:ext>
                </a:extLst>
              </p14:cNvPr>
              <p14:cNvContentPartPr/>
              <p14:nvPr/>
            </p14:nvContentPartPr>
            <p14:xfrm>
              <a:off x="2163720" y="781360"/>
              <a:ext cx="1090800" cy="4291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17E59F-0318-44B6-89BF-36EA43FC05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5720" y="763360"/>
                <a:ext cx="11264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5BA8A4-E460-4D54-B622-8BEB98A159E0}"/>
                  </a:ext>
                </a:extLst>
              </p14:cNvPr>
              <p14:cNvContentPartPr/>
              <p14:nvPr/>
            </p14:nvContentPartPr>
            <p14:xfrm>
              <a:off x="2174160" y="1533760"/>
              <a:ext cx="2956680" cy="23360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5BA8A4-E460-4D54-B622-8BEB98A159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515760"/>
                <a:ext cx="2992320" cy="237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944771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936214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14:cNvPr>
              <p14:cNvContentPartPr/>
              <p14:nvPr/>
            </p14:nvContentPartPr>
            <p14:xfrm>
              <a:off x="1597440" y="5293240"/>
              <a:ext cx="967320" cy="38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79807" y="5275240"/>
                <a:ext cx="1002947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14:cNvPr>
              <p14:cNvContentPartPr/>
              <p14:nvPr/>
            </p14:nvContentPartPr>
            <p14:xfrm>
              <a:off x="684840" y="5455600"/>
              <a:ext cx="584280" cy="21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6840" y="5437600"/>
                <a:ext cx="6199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14:cNvPr>
              <p14:cNvContentPartPr/>
              <p14:nvPr/>
            </p14:nvContentPartPr>
            <p14:xfrm>
              <a:off x="2906760" y="5683480"/>
              <a:ext cx="561960" cy="26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888760" y="5665840"/>
                <a:ext cx="5976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14:cNvPr>
              <p14:cNvContentPartPr/>
              <p14:nvPr/>
            </p14:nvContentPartPr>
            <p14:xfrm>
              <a:off x="3606240" y="5780320"/>
              <a:ext cx="493200" cy="18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8600" y="5762645"/>
                <a:ext cx="52884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14:cNvPr>
              <p14:cNvContentPartPr/>
              <p14:nvPr/>
            </p14:nvContentPartPr>
            <p14:xfrm>
              <a:off x="4208520" y="5810560"/>
              <a:ext cx="312480" cy="191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190880" y="5792560"/>
                <a:ext cx="348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14:cNvPr>
              <p14:cNvContentPartPr/>
              <p14:nvPr/>
            </p14:nvContentPartPr>
            <p14:xfrm>
              <a:off x="4236600" y="5708680"/>
              <a:ext cx="165600" cy="11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18600" y="5691040"/>
                <a:ext cx="201240" cy="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977721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14:cNvPr>
              <p14:cNvContentPartPr/>
              <p14:nvPr/>
            </p14:nvContentPartPr>
            <p14:xfrm>
              <a:off x="1597440" y="5293240"/>
              <a:ext cx="967320" cy="38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79807" y="5275240"/>
                <a:ext cx="1002947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14:cNvPr>
              <p14:cNvContentPartPr/>
              <p14:nvPr/>
            </p14:nvContentPartPr>
            <p14:xfrm>
              <a:off x="684840" y="5455600"/>
              <a:ext cx="584280" cy="21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6840" y="5437600"/>
                <a:ext cx="6199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14:cNvPr>
              <p14:cNvContentPartPr/>
              <p14:nvPr/>
            </p14:nvContentPartPr>
            <p14:xfrm>
              <a:off x="2906760" y="5683480"/>
              <a:ext cx="561960" cy="26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888760" y="5665840"/>
                <a:ext cx="5976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14:cNvPr>
              <p14:cNvContentPartPr/>
              <p14:nvPr/>
            </p14:nvContentPartPr>
            <p14:xfrm>
              <a:off x="3606240" y="5780320"/>
              <a:ext cx="493200" cy="18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8600" y="5762645"/>
                <a:ext cx="52884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14:cNvPr>
              <p14:cNvContentPartPr/>
              <p14:nvPr/>
            </p14:nvContentPartPr>
            <p14:xfrm>
              <a:off x="4208520" y="5810560"/>
              <a:ext cx="312480" cy="191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190880" y="5792560"/>
                <a:ext cx="348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14:cNvPr>
              <p14:cNvContentPartPr/>
              <p14:nvPr/>
            </p14:nvContentPartPr>
            <p14:xfrm>
              <a:off x="4236600" y="5708680"/>
              <a:ext cx="165600" cy="11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18600" y="5691040"/>
                <a:ext cx="201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14:cNvPr>
              <p14:cNvContentPartPr/>
              <p14:nvPr/>
            </p14:nvContentPartPr>
            <p14:xfrm>
              <a:off x="4626480" y="5932960"/>
              <a:ext cx="41400" cy="95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608480" y="5914960"/>
                <a:ext cx="770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14:cNvPr>
              <p14:cNvContentPartPr/>
              <p14:nvPr/>
            </p14:nvContentPartPr>
            <p14:xfrm>
              <a:off x="4848960" y="5744320"/>
              <a:ext cx="162720" cy="220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830960" y="5726680"/>
                <a:ext cx="198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14:cNvPr>
              <p14:cNvContentPartPr/>
              <p14:nvPr/>
            </p14:nvContentPartPr>
            <p14:xfrm>
              <a:off x="5526840" y="5785720"/>
              <a:ext cx="1008360" cy="320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508846" y="5768060"/>
                <a:ext cx="1043987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14:cNvPr>
              <p14:cNvContentPartPr/>
              <p14:nvPr/>
            </p14:nvContentPartPr>
            <p14:xfrm>
              <a:off x="6156480" y="5717680"/>
              <a:ext cx="192240" cy="2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138840" y="5699680"/>
                <a:ext cx="2278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14:cNvPr>
              <p14:cNvContentPartPr/>
              <p14:nvPr/>
            </p14:nvContentPartPr>
            <p14:xfrm>
              <a:off x="5120040" y="5722720"/>
              <a:ext cx="255600" cy="402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102400" y="5705064"/>
                <a:ext cx="291240" cy="4381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72931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14:cNvPr>
              <p14:cNvContentPartPr/>
              <p14:nvPr/>
            </p14:nvContentPartPr>
            <p14:xfrm>
              <a:off x="1597440" y="5293240"/>
              <a:ext cx="967320" cy="38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79807" y="5275240"/>
                <a:ext cx="1002947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14:cNvPr>
              <p14:cNvContentPartPr/>
              <p14:nvPr/>
            </p14:nvContentPartPr>
            <p14:xfrm>
              <a:off x="684840" y="5455600"/>
              <a:ext cx="584280" cy="21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6840" y="5437600"/>
                <a:ext cx="6199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14:cNvPr>
              <p14:cNvContentPartPr/>
              <p14:nvPr/>
            </p14:nvContentPartPr>
            <p14:xfrm>
              <a:off x="2906760" y="5683480"/>
              <a:ext cx="561960" cy="26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888760" y="5665840"/>
                <a:ext cx="5976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14:cNvPr>
              <p14:cNvContentPartPr/>
              <p14:nvPr/>
            </p14:nvContentPartPr>
            <p14:xfrm>
              <a:off x="3606240" y="5780320"/>
              <a:ext cx="493200" cy="18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8600" y="5762645"/>
                <a:ext cx="52884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14:cNvPr>
              <p14:cNvContentPartPr/>
              <p14:nvPr/>
            </p14:nvContentPartPr>
            <p14:xfrm>
              <a:off x="4208520" y="5810560"/>
              <a:ext cx="312480" cy="191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190880" y="5792560"/>
                <a:ext cx="348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14:cNvPr>
              <p14:cNvContentPartPr/>
              <p14:nvPr/>
            </p14:nvContentPartPr>
            <p14:xfrm>
              <a:off x="4236600" y="5708680"/>
              <a:ext cx="165600" cy="11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18600" y="5691040"/>
                <a:ext cx="201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14:cNvPr>
              <p14:cNvContentPartPr/>
              <p14:nvPr/>
            </p14:nvContentPartPr>
            <p14:xfrm>
              <a:off x="4626480" y="5932960"/>
              <a:ext cx="41400" cy="95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608480" y="5914960"/>
                <a:ext cx="770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14:cNvPr>
              <p14:cNvContentPartPr/>
              <p14:nvPr/>
            </p14:nvContentPartPr>
            <p14:xfrm>
              <a:off x="4848960" y="5744320"/>
              <a:ext cx="162720" cy="220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830960" y="5726680"/>
                <a:ext cx="198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14:cNvPr>
              <p14:cNvContentPartPr/>
              <p14:nvPr/>
            </p14:nvContentPartPr>
            <p14:xfrm>
              <a:off x="5526840" y="5785720"/>
              <a:ext cx="1008360" cy="320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508846" y="5768060"/>
                <a:ext cx="1043987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14:cNvPr>
              <p14:cNvContentPartPr/>
              <p14:nvPr/>
            </p14:nvContentPartPr>
            <p14:xfrm>
              <a:off x="6156480" y="5717680"/>
              <a:ext cx="192240" cy="2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138840" y="5699680"/>
                <a:ext cx="2278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14:cNvPr>
              <p14:cNvContentPartPr/>
              <p14:nvPr/>
            </p14:nvContentPartPr>
            <p14:xfrm>
              <a:off x="5120040" y="5722720"/>
              <a:ext cx="255600" cy="402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102400" y="5705064"/>
                <a:ext cx="291240" cy="438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18EFBF-EBE9-4915-81C3-95E818C7CEB0}"/>
                  </a:ext>
                </a:extLst>
              </p14:cNvPr>
              <p14:cNvContentPartPr/>
              <p14:nvPr/>
            </p14:nvContentPartPr>
            <p14:xfrm>
              <a:off x="6690360" y="5912800"/>
              <a:ext cx="56160" cy="114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18EFBF-EBE9-4915-81C3-95E818C7CEB0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672360" y="5895160"/>
                <a:ext cx="918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F7EECE-51AF-4926-987C-CED4130FF0C9}"/>
                  </a:ext>
                </a:extLst>
              </p14:cNvPr>
              <p14:cNvContentPartPr/>
              <p14:nvPr/>
            </p14:nvContentPartPr>
            <p14:xfrm>
              <a:off x="6857040" y="5709400"/>
              <a:ext cx="126360" cy="224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F7EECE-51AF-4926-987C-CED4130FF0C9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39400" y="5691760"/>
                <a:ext cx="1620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39C268-2433-4BA1-B984-2C29930FE06D}"/>
                  </a:ext>
                </a:extLst>
              </p14:cNvPr>
              <p14:cNvContentPartPr/>
              <p14:nvPr/>
            </p14:nvContentPartPr>
            <p14:xfrm>
              <a:off x="7054680" y="5699320"/>
              <a:ext cx="47160" cy="19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39C268-2433-4BA1-B984-2C29930FE06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037040" y="5681680"/>
                <a:ext cx="8280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057B6B-9E83-44D5-87E1-1F16486D4370}"/>
                  </a:ext>
                </a:extLst>
              </p14:cNvPr>
              <p14:cNvContentPartPr/>
              <p14:nvPr/>
            </p14:nvContentPartPr>
            <p14:xfrm>
              <a:off x="7081320" y="5678080"/>
              <a:ext cx="126000" cy="21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057B6B-9E83-44D5-87E1-1F16486D4370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063320" y="5660440"/>
                <a:ext cx="16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AB5EC9E-4A76-48FA-94E0-613CC6B60AD9}"/>
                  </a:ext>
                </a:extLst>
              </p14:cNvPr>
              <p14:cNvContentPartPr/>
              <p14:nvPr/>
            </p14:nvContentPartPr>
            <p14:xfrm>
              <a:off x="7040640" y="5812000"/>
              <a:ext cx="12096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AB5EC9E-4A76-48FA-94E0-613CC6B60AD9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022640" y="5794360"/>
                <a:ext cx="156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C0108C-711B-4B7F-8F79-03F006E0D2E3}"/>
                  </a:ext>
                </a:extLst>
              </p14:cNvPr>
              <p14:cNvContentPartPr/>
              <p14:nvPr/>
            </p14:nvContentPartPr>
            <p14:xfrm>
              <a:off x="7375800" y="5729920"/>
              <a:ext cx="149760" cy="20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C0108C-711B-4B7F-8F79-03F006E0D2E3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357800" y="5711920"/>
                <a:ext cx="185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B4A772A-1995-40B0-86BA-72706DF5321B}"/>
                  </a:ext>
                </a:extLst>
              </p14:cNvPr>
              <p14:cNvContentPartPr/>
              <p14:nvPr/>
            </p14:nvContentPartPr>
            <p14:xfrm>
              <a:off x="7416480" y="5814880"/>
              <a:ext cx="121680" cy="12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B4A772A-1995-40B0-86BA-72706DF5321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398480" y="5796880"/>
                <a:ext cx="1573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86E8DC3-3731-4A2C-A8EA-87BB86C7EE2C}"/>
                  </a:ext>
                </a:extLst>
              </p14:cNvPr>
              <p14:cNvContentPartPr/>
              <p14:nvPr/>
            </p14:nvContentPartPr>
            <p14:xfrm>
              <a:off x="7692960" y="5663320"/>
              <a:ext cx="309600" cy="177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86E8DC3-3731-4A2C-A8EA-87BB86C7EE2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75320" y="5645320"/>
                <a:ext cx="345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AE94165-8FF0-4BD4-8902-D38B107671F0}"/>
                  </a:ext>
                </a:extLst>
              </p14:cNvPr>
              <p14:cNvContentPartPr/>
              <p14:nvPr/>
            </p14:nvContentPartPr>
            <p14:xfrm>
              <a:off x="8117760" y="5587000"/>
              <a:ext cx="192600" cy="21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AE94165-8FF0-4BD4-8902-D38B107671F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099760" y="556936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DD3D373-2BB1-420A-BD58-4BC465C87576}"/>
                  </a:ext>
                </a:extLst>
              </p14:cNvPr>
              <p14:cNvContentPartPr/>
              <p14:nvPr/>
            </p14:nvContentPartPr>
            <p14:xfrm>
              <a:off x="8086080" y="5715160"/>
              <a:ext cx="392040" cy="179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DD3D373-2BB1-420A-BD58-4BC465C87576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068080" y="5697520"/>
                <a:ext cx="4276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8CE0998-594A-4FF2-BEC0-7AD68110E301}"/>
                  </a:ext>
                </a:extLst>
              </p14:cNvPr>
              <p14:cNvContentPartPr/>
              <p14:nvPr/>
            </p14:nvContentPartPr>
            <p14:xfrm>
              <a:off x="7194000" y="5861680"/>
              <a:ext cx="111240" cy="1440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8CE0998-594A-4FF2-BEC0-7AD68110E301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7176000" y="5843680"/>
                <a:ext cx="146880" cy="17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749831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14:cNvPr>
              <p14:cNvContentPartPr/>
              <p14:nvPr/>
            </p14:nvContentPartPr>
            <p14:xfrm>
              <a:off x="1597440" y="5293240"/>
              <a:ext cx="967320" cy="38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79807" y="5275240"/>
                <a:ext cx="1002947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14:cNvPr>
              <p14:cNvContentPartPr/>
              <p14:nvPr/>
            </p14:nvContentPartPr>
            <p14:xfrm>
              <a:off x="684840" y="5455600"/>
              <a:ext cx="584280" cy="21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6840" y="5437600"/>
                <a:ext cx="6199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14:cNvPr>
              <p14:cNvContentPartPr/>
              <p14:nvPr/>
            </p14:nvContentPartPr>
            <p14:xfrm>
              <a:off x="2906760" y="5683480"/>
              <a:ext cx="561960" cy="26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888760" y="5665840"/>
                <a:ext cx="5976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14:cNvPr>
              <p14:cNvContentPartPr/>
              <p14:nvPr/>
            </p14:nvContentPartPr>
            <p14:xfrm>
              <a:off x="3606240" y="5780320"/>
              <a:ext cx="493200" cy="18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8600" y="5762645"/>
                <a:ext cx="52884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14:cNvPr>
              <p14:cNvContentPartPr/>
              <p14:nvPr/>
            </p14:nvContentPartPr>
            <p14:xfrm>
              <a:off x="4208520" y="5810560"/>
              <a:ext cx="312480" cy="191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190880" y="5792560"/>
                <a:ext cx="348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14:cNvPr>
              <p14:cNvContentPartPr/>
              <p14:nvPr/>
            </p14:nvContentPartPr>
            <p14:xfrm>
              <a:off x="4236600" y="5708680"/>
              <a:ext cx="165600" cy="11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18600" y="5691040"/>
                <a:ext cx="201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14:cNvPr>
              <p14:cNvContentPartPr/>
              <p14:nvPr/>
            </p14:nvContentPartPr>
            <p14:xfrm>
              <a:off x="4626480" y="5932960"/>
              <a:ext cx="41400" cy="95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608480" y="5914960"/>
                <a:ext cx="770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14:cNvPr>
              <p14:cNvContentPartPr/>
              <p14:nvPr/>
            </p14:nvContentPartPr>
            <p14:xfrm>
              <a:off x="4848960" y="5744320"/>
              <a:ext cx="162720" cy="220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830960" y="5726680"/>
                <a:ext cx="198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14:cNvPr>
              <p14:cNvContentPartPr/>
              <p14:nvPr/>
            </p14:nvContentPartPr>
            <p14:xfrm>
              <a:off x="5526840" y="5785720"/>
              <a:ext cx="1008360" cy="320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508846" y="5768060"/>
                <a:ext cx="1043987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14:cNvPr>
              <p14:cNvContentPartPr/>
              <p14:nvPr/>
            </p14:nvContentPartPr>
            <p14:xfrm>
              <a:off x="6156480" y="5717680"/>
              <a:ext cx="192240" cy="2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138840" y="5699680"/>
                <a:ext cx="2278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14:cNvPr>
              <p14:cNvContentPartPr/>
              <p14:nvPr/>
            </p14:nvContentPartPr>
            <p14:xfrm>
              <a:off x="5120040" y="5722720"/>
              <a:ext cx="255600" cy="402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102400" y="5705064"/>
                <a:ext cx="291240" cy="438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18EFBF-EBE9-4915-81C3-95E818C7CEB0}"/>
                  </a:ext>
                </a:extLst>
              </p14:cNvPr>
              <p14:cNvContentPartPr/>
              <p14:nvPr/>
            </p14:nvContentPartPr>
            <p14:xfrm>
              <a:off x="6690360" y="5912800"/>
              <a:ext cx="56160" cy="114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18EFBF-EBE9-4915-81C3-95E818C7CEB0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672360" y="5895160"/>
                <a:ext cx="918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F7EECE-51AF-4926-987C-CED4130FF0C9}"/>
                  </a:ext>
                </a:extLst>
              </p14:cNvPr>
              <p14:cNvContentPartPr/>
              <p14:nvPr/>
            </p14:nvContentPartPr>
            <p14:xfrm>
              <a:off x="6857040" y="5709400"/>
              <a:ext cx="126360" cy="224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F7EECE-51AF-4926-987C-CED4130FF0C9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39400" y="5691760"/>
                <a:ext cx="1620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39C268-2433-4BA1-B984-2C29930FE06D}"/>
                  </a:ext>
                </a:extLst>
              </p14:cNvPr>
              <p14:cNvContentPartPr/>
              <p14:nvPr/>
            </p14:nvContentPartPr>
            <p14:xfrm>
              <a:off x="7054680" y="5699320"/>
              <a:ext cx="47160" cy="19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39C268-2433-4BA1-B984-2C29930FE06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037040" y="5681680"/>
                <a:ext cx="8280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057B6B-9E83-44D5-87E1-1F16486D4370}"/>
                  </a:ext>
                </a:extLst>
              </p14:cNvPr>
              <p14:cNvContentPartPr/>
              <p14:nvPr/>
            </p14:nvContentPartPr>
            <p14:xfrm>
              <a:off x="7081320" y="5678080"/>
              <a:ext cx="126000" cy="21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057B6B-9E83-44D5-87E1-1F16486D4370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063320" y="5660440"/>
                <a:ext cx="16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AB5EC9E-4A76-48FA-94E0-613CC6B60AD9}"/>
                  </a:ext>
                </a:extLst>
              </p14:cNvPr>
              <p14:cNvContentPartPr/>
              <p14:nvPr/>
            </p14:nvContentPartPr>
            <p14:xfrm>
              <a:off x="7040640" y="5812000"/>
              <a:ext cx="12096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AB5EC9E-4A76-48FA-94E0-613CC6B60AD9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022640" y="5794360"/>
                <a:ext cx="156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C0108C-711B-4B7F-8F79-03F006E0D2E3}"/>
                  </a:ext>
                </a:extLst>
              </p14:cNvPr>
              <p14:cNvContentPartPr/>
              <p14:nvPr/>
            </p14:nvContentPartPr>
            <p14:xfrm>
              <a:off x="7375800" y="5729920"/>
              <a:ext cx="149760" cy="20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C0108C-711B-4B7F-8F79-03F006E0D2E3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357800" y="5711920"/>
                <a:ext cx="185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B4A772A-1995-40B0-86BA-72706DF5321B}"/>
                  </a:ext>
                </a:extLst>
              </p14:cNvPr>
              <p14:cNvContentPartPr/>
              <p14:nvPr/>
            </p14:nvContentPartPr>
            <p14:xfrm>
              <a:off x="7416480" y="5814880"/>
              <a:ext cx="121680" cy="12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B4A772A-1995-40B0-86BA-72706DF5321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398480" y="5796880"/>
                <a:ext cx="1573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86E8DC3-3731-4A2C-A8EA-87BB86C7EE2C}"/>
                  </a:ext>
                </a:extLst>
              </p14:cNvPr>
              <p14:cNvContentPartPr/>
              <p14:nvPr/>
            </p14:nvContentPartPr>
            <p14:xfrm>
              <a:off x="7692960" y="5663320"/>
              <a:ext cx="309600" cy="177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86E8DC3-3731-4A2C-A8EA-87BB86C7EE2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75320" y="5645320"/>
                <a:ext cx="345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AE94165-8FF0-4BD4-8902-D38B107671F0}"/>
                  </a:ext>
                </a:extLst>
              </p14:cNvPr>
              <p14:cNvContentPartPr/>
              <p14:nvPr/>
            </p14:nvContentPartPr>
            <p14:xfrm>
              <a:off x="8117760" y="5587000"/>
              <a:ext cx="192600" cy="21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AE94165-8FF0-4BD4-8902-D38B107671F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099760" y="556936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DD3D373-2BB1-420A-BD58-4BC465C87576}"/>
                  </a:ext>
                </a:extLst>
              </p14:cNvPr>
              <p14:cNvContentPartPr/>
              <p14:nvPr/>
            </p14:nvContentPartPr>
            <p14:xfrm>
              <a:off x="8086080" y="5715160"/>
              <a:ext cx="392040" cy="179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DD3D373-2BB1-420A-BD58-4BC465C87576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068080" y="5697520"/>
                <a:ext cx="4276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8CE0998-594A-4FF2-BEC0-7AD68110E301}"/>
                  </a:ext>
                </a:extLst>
              </p14:cNvPr>
              <p14:cNvContentPartPr/>
              <p14:nvPr/>
            </p14:nvContentPartPr>
            <p14:xfrm>
              <a:off x="7194000" y="5861680"/>
              <a:ext cx="111240" cy="1440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8CE0998-594A-4FF2-BEC0-7AD68110E301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7176000" y="5843680"/>
                <a:ext cx="1468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08A3FDC-CAB0-4CAC-A4BE-626B1C33CA83}"/>
                  </a:ext>
                </a:extLst>
              </p14:cNvPr>
              <p14:cNvContentPartPr/>
              <p14:nvPr/>
            </p14:nvContentPartPr>
            <p14:xfrm>
              <a:off x="2082720" y="6085240"/>
              <a:ext cx="254160" cy="488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08A3FDC-CAB0-4CAC-A4BE-626B1C33CA83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2065080" y="6067600"/>
                <a:ext cx="28980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105B3B22-FE9D-46CC-B49C-9DAA67D1234E}"/>
                  </a:ext>
                </a:extLst>
              </p14:cNvPr>
              <p14:cNvContentPartPr/>
              <p14:nvPr/>
            </p14:nvContentPartPr>
            <p14:xfrm>
              <a:off x="4155240" y="6227800"/>
              <a:ext cx="619920" cy="3250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105B3B22-FE9D-46CC-B49C-9DAA67D1234E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4137250" y="6210160"/>
                <a:ext cx="65553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05D8B77-6DE3-4334-AB0D-ED15B848F0C6}"/>
                  </a:ext>
                </a:extLst>
              </p14:cNvPr>
              <p14:cNvContentPartPr/>
              <p14:nvPr/>
            </p14:nvContentPartPr>
            <p14:xfrm>
              <a:off x="2795880" y="6152920"/>
              <a:ext cx="1216440" cy="4716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05D8B77-6DE3-4334-AB0D-ED15B848F0C6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2778240" y="6134934"/>
                <a:ext cx="1252080" cy="5072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915001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14:cNvPr>
              <p14:cNvContentPartPr/>
              <p14:nvPr/>
            </p14:nvContentPartPr>
            <p14:xfrm>
              <a:off x="4764360" y="182320"/>
              <a:ext cx="60480" cy="65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46720" y="164680"/>
                <a:ext cx="961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14:cNvPr>
              <p14:cNvContentPartPr/>
              <p14:nvPr/>
            </p14:nvContentPartPr>
            <p14:xfrm>
              <a:off x="4886760" y="162160"/>
              <a:ext cx="47160" cy="74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68760" y="144160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14:cNvPr>
              <p14:cNvContentPartPr/>
              <p14:nvPr/>
            </p14:nvContentPartPr>
            <p14:xfrm>
              <a:off x="5719440" y="356200"/>
              <a:ext cx="1620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800" y="338560"/>
                <a:ext cx="1976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14:cNvPr>
              <p14:cNvContentPartPr/>
              <p14:nvPr/>
            </p14:nvContentPartPr>
            <p14:xfrm>
              <a:off x="5151000" y="182320"/>
              <a:ext cx="48816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33000" y="164659"/>
                <a:ext cx="523800" cy="334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14:cNvPr>
              <p14:cNvContentPartPr/>
              <p14:nvPr/>
            </p14:nvContentPartPr>
            <p14:xfrm>
              <a:off x="6115800" y="348280"/>
              <a:ext cx="334800" cy="11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98160" y="330280"/>
                <a:ext cx="370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14:cNvPr>
              <p14:cNvContentPartPr/>
              <p14:nvPr/>
            </p14:nvContentPartPr>
            <p14:xfrm>
              <a:off x="6551760" y="345040"/>
              <a:ext cx="222120" cy="11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533760" y="327040"/>
                <a:ext cx="25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14:cNvPr>
              <p14:cNvContentPartPr/>
              <p14:nvPr/>
            </p14:nvContentPartPr>
            <p14:xfrm>
              <a:off x="6839760" y="334960"/>
              <a:ext cx="99360" cy="133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21760" y="316960"/>
                <a:ext cx="135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14:cNvPr>
              <p14:cNvContentPartPr/>
              <p14:nvPr/>
            </p14:nvContentPartPr>
            <p14:xfrm>
              <a:off x="6995640" y="345040"/>
              <a:ext cx="116280" cy="12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77640" y="327040"/>
                <a:ext cx="151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14:cNvPr>
              <p14:cNvContentPartPr/>
              <p14:nvPr/>
            </p14:nvContentPartPr>
            <p14:xfrm>
              <a:off x="7352400" y="192760"/>
              <a:ext cx="1132920" cy="292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4400" y="175098"/>
                <a:ext cx="116856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14:cNvPr>
              <p14:cNvContentPartPr/>
              <p14:nvPr/>
            </p14:nvContentPartPr>
            <p14:xfrm>
              <a:off x="6259440" y="568240"/>
              <a:ext cx="882000" cy="307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1440" y="550579"/>
                <a:ext cx="917640" cy="34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14:cNvPr>
              <p14:cNvContentPartPr/>
              <p14:nvPr/>
            </p14:nvContentPartPr>
            <p14:xfrm>
              <a:off x="7406400" y="779560"/>
              <a:ext cx="235080" cy="101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88760" y="761920"/>
                <a:ext cx="27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14:cNvPr>
              <p14:cNvContentPartPr/>
              <p14:nvPr/>
            </p14:nvContentPartPr>
            <p14:xfrm>
              <a:off x="7768560" y="731320"/>
              <a:ext cx="582840" cy="15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50920" y="713320"/>
                <a:ext cx="618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14:cNvPr>
              <p14:cNvContentPartPr/>
              <p14:nvPr/>
            </p14:nvContentPartPr>
            <p14:xfrm>
              <a:off x="6359880" y="1127680"/>
              <a:ext cx="15192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240" y="1109680"/>
                <a:ext cx="1875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14:cNvPr>
              <p14:cNvContentPartPr/>
              <p14:nvPr/>
            </p14:nvContentPartPr>
            <p14:xfrm>
              <a:off x="6606840" y="1137400"/>
              <a:ext cx="554760" cy="488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89200" y="1119413"/>
                <a:ext cx="59040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14:cNvPr>
              <p14:cNvContentPartPr/>
              <p14:nvPr/>
            </p14:nvContentPartPr>
            <p14:xfrm>
              <a:off x="7395960" y="1252600"/>
              <a:ext cx="684000" cy="147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8320" y="1234600"/>
                <a:ext cx="71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14:cNvPr>
              <p14:cNvContentPartPr/>
              <p14:nvPr/>
            </p14:nvContentPartPr>
            <p14:xfrm>
              <a:off x="394320" y="588760"/>
              <a:ext cx="5772240" cy="1385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6680" y="571115"/>
                <a:ext cx="5807880" cy="14209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89966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14:cNvPr>
              <p14:cNvContentPartPr/>
              <p14:nvPr/>
            </p14:nvContentPartPr>
            <p14:xfrm>
              <a:off x="4764360" y="182320"/>
              <a:ext cx="60480" cy="65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46720" y="164680"/>
                <a:ext cx="961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14:cNvPr>
              <p14:cNvContentPartPr/>
              <p14:nvPr/>
            </p14:nvContentPartPr>
            <p14:xfrm>
              <a:off x="4886760" y="162160"/>
              <a:ext cx="47160" cy="74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68760" y="144160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14:cNvPr>
              <p14:cNvContentPartPr/>
              <p14:nvPr/>
            </p14:nvContentPartPr>
            <p14:xfrm>
              <a:off x="5719440" y="356200"/>
              <a:ext cx="1620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800" y="338560"/>
                <a:ext cx="1976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14:cNvPr>
              <p14:cNvContentPartPr/>
              <p14:nvPr/>
            </p14:nvContentPartPr>
            <p14:xfrm>
              <a:off x="5151000" y="182320"/>
              <a:ext cx="48816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33000" y="164659"/>
                <a:ext cx="523800" cy="334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14:cNvPr>
              <p14:cNvContentPartPr/>
              <p14:nvPr/>
            </p14:nvContentPartPr>
            <p14:xfrm>
              <a:off x="6115800" y="348280"/>
              <a:ext cx="334800" cy="11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98160" y="330280"/>
                <a:ext cx="370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14:cNvPr>
              <p14:cNvContentPartPr/>
              <p14:nvPr/>
            </p14:nvContentPartPr>
            <p14:xfrm>
              <a:off x="6551760" y="345040"/>
              <a:ext cx="222120" cy="11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533760" y="327040"/>
                <a:ext cx="25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14:cNvPr>
              <p14:cNvContentPartPr/>
              <p14:nvPr/>
            </p14:nvContentPartPr>
            <p14:xfrm>
              <a:off x="6839760" y="334960"/>
              <a:ext cx="99360" cy="133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21760" y="316960"/>
                <a:ext cx="135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14:cNvPr>
              <p14:cNvContentPartPr/>
              <p14:nvPr/>
            </p14:nvContentPartPr>
            <p14:xfrm>
              <a:off x="6995640" y="345040"/>
              <a:ext cx="116280" cy="12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77640" y="327040"/>
                <a:ext cx="151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14:cNvPr>
              <p14:cNvContentPartPr/>
              <p14:nvPr/>
            </p14:nvContentPartPr>
            <p14:xfrm>
              <a:off x="7352400" y="192760"/>
              <a:ext cx="1132920" cy="292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4400" y="175098"/>
                <a:ext cx="116856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14:cNvPr>
              <p14:cNvContentPartPr/>
              <p14:nvPr/>
            </p14:nvContentPartPr>
            <p14:xfrm>
              <a:off x="6259440" y="568240"/>
              <a:ext cx="882000" cy="307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1440" y="550579"/>
                <a:ext cx="917640" cy="34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14:cNvPr>
              <p14:cNvContentPartPr/>
              <p14:nvPr/>
            </p14:nvContentPartPr>
            <p14:xfrm>
              <a:off x="7406400" y="779560"/>
              <a:ext cx="235080" cy="101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88760" y="761920"/>
                <a:ext cx="27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14:cNvPr>
              <p14:cNvContentPartPr/>
              <p14:nvPr/>
            </p14:nvContentPartPr>
            <p14:xfrm>
              <a:off x="7768560" y="731320"/>
              <a:ext cx="582840" cy="15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50920" y="713320"/>
                <a:ext cx="618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14:cNvPr>
              <p14:cNvContentPartPr/>
              <p14:nvPr/>
            </p14:nvContentPartPr>
            <p14:xfrm>
              <a:off x="6359880" y="1127680"/>
              <a:ext cx="15192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240" y="1109680"/>
                <a:ext cx="1875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14:cNvPr>
              <p14:cNvContentPartPr/>
              <p14:nvPr/>
            </p14:nvContentPartPr>
            <p14:xfrm>
              <a:off x="6606840" y="1137400"/>
              <a:ext cx="554760" cy="488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89200" y="1119413"/>
                <a:ext cx="59040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14:cNvPr>
              <p14:cNvContentPartPr/>
              <p14:nvPr/>
            </p14:nvContentPartPr>
            <p14:xfrm>
              <a:off x="7395960" y="1252600"/>
              <a:ext cx="684000" cy="147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8320" y="1234600"/>
                <a:ext cx="71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14:cNvPr>
              <p14:cNvContentPartPr/>
              <p14:nvPr/>
            </p14:nvContentPartPr>
            <p14:xfrm>
              <a:off x="394320" y="588760"/>
              <a:ext cx="5772240" cy="1385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6680" y="571115"/>
                <a:ext cx="5807880" cy="1420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14:cNvPr>
              <p14:cNvContentPartPr/>
              <p14:nvPr/>
            </p14:nvContentPartPr>
            <p14:xfrm>
              <a:off x="6344400" y="1578040"/>
              <a:ext cx="959760" cy="26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26760" y="1560400"/>
                <a:ext cx="99540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14:cNvPr>
              <p14:cNvContentPartPr/>
              <p14:nvPr/>
            </p14:nvContentPartPr>
            <p14:xfrm>
              <a:off x="8259600" y="1696120"/>
              <a:ext cx="10440" cy="6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41960" y="1678480"/>
                <a:ext cx="46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14:cNvPr>
              <p14:cNvContentPartPr/>
              <p14:nvPr/>
            </p14:nvContentPartPr>
            <p14:xfrm>
              <a:off x="8270040" y="159496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52400" y="157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14:cNvPr>
              <p14:cNvContentPartPr/>
              <p14:nvPr/>
            </p14:nvContentPartPr>
            <p14:xfrm>
              <a:off x="8392440" y="1493080"/>
              <a:ext cx="226080" cy="361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374440" y="1475440"/>
                <a:ext cx="26172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14:cNvPr>
              <p14:cNvContentPartPr/>
              <p14:nvPr/>
            </p14:nvContentPartPr>
            <p14:xfrm>
              <a:off x="7599000" y="1645360"/>
              <a:ext cx="417240" cy="179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81000" y="1627720"/>
                <a:ext cx="4528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14:cNvPr>
              <p14:cNvContentPartPr/>
              <p14:nvPr/>
            </p14:nvContentPartPr>
            <p14:xfrm>
              <a:off x="479280" y="2136760"/>
              <a:ext cx="646920" cy="320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280" y="2119120"/>
                <a:ext cx="6825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14:cNvPr>
              <p14:cNvContentPartPr/>
              <p14:nvPr/>
            </p14:nvContentPartPr>
            <p14:xfrm>
              <a:off x="1391520" y="2143600"/>
              <a:ext cx="59868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3520" y="2125600"/>
                <a:ext cx="6343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14:cNvPr>
              <p14:cNvContentPartPr/>
              <p14:nvPr/>
            </p14:nvContentPartPr>
            <p14:xfrm>
              <a:off x="2346600" y="2092120"/>
              <a:ext cx="1695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28600" y="2074480"/>
                <a:ext cx="17316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14:cNvPr>
              <p14:cNvContentPartPr/>
              <p14:nvPr/>
            </p14:nvContentPartPr>
            <p14:xfrm>
              <a:off x="5535480" y="2087800"/>
              <a:ext cx="793800" cy="30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17840" y="2070160"/>
                <a:ext cx="8294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14:cNvPr>
              <p14:cNvContentPartPr/>
              <p14:nvPr/>
            </p14:nvContentPartPr>
            <p14:xfrm>
              <a:off x="4303920" y="2102920"/>
              <a:ext cx="928440" cy="411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6273" y="2085280"/>
                <a:ext cx="96409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14:cNvPr>
              <p14:cNvContentPartPr/>
              <p14:nvPr/>
            </p14:nvContentPartPr>
            <p14:xfrm>
              <a:off x="7168800" y="2204080"/>
              <a:ext cx="14040" cy="69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50800" y="2186440"/>
                <a:ext cx="49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14:cNvPr>
              <p14:cNvContentPartPr/>
              <p14:nvPr/>
            </p14:nvContentPartPr>
            <p14:xfrm>
              <a:off x="7178160" y="2102920"/>
              <a:ext cx="5760" cy="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0160" y="208492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14:cNvPr>
              <p14:cNvContentPartPr/>
              <p14:nvPr/>
            </p14:nvContentPartPr>
            <p14:xfrm>
              <a:off x="6622320" y="2192920"/>
              <a:ext cx="348480" cy="13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04680" y="2174920"/>
                <a:ext cx="3841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14:cNvPr>
              <p14:cNvContentPartPr/>
              <p14:nvPr/>
            </p14:nvContentPartPr>
            <p14:xfrm>
              <a:off x="7284360" y="2031280"/>
              <a:ext cx="416880" cy="255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66360" y="2013640"/>
                <a:ext cx="452520" cy="29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01498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14:cNvPr>
              <p14:cNvContentPartPr/>
              <p14:nvPr/>
            </p14:nvContentPartPr>
            <p14:xfrm>
              <a:off x="4764360" y="182320"/>
              <a:ext cx="60480" cy="65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46720" y="164680"/>
                <a:ext cx="961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14:cNvPr>
              <p14:cNvContentPartPr/>
              <p14:nvPr/>
            </p14:nvContentPartPr>
            <p14:xfrm>
              <a:off x="4886760" y="162160"/>
              <a:ext cx="47160" cy="74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68760" y="144160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14:cNvPr>
              <p14:cNvContentPartPr/>
              <p14:nvPr/>
            </p14:nvContentPartPr>
            <p14:xfrm>
              <a:off x="5719440" y="356200"/>
              <a:ext cx="1620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800" y="338560"/>
                <a:ext cx="1976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14:cNvPr>
              <p14:cNvContentPartPr/>
              <p14:nvPr/>
            </p14:nvContentPartPr>
            <p14:xfrm>
              <a:off x="5151000" y="182320"/>
              <a:ext cx="48816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33000" y="164659"/>
                <a:ext cx="523800" cy="334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14:cNvPr>
              <p14:cNvContentPartPr/>
              <p14:nvPr/>
            </p14:nvContentPartPr>
            <p14:xfrm>
              <a:off x="6115800" y="348280"/>
              <a:ext cx="334800" cy="11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98160" y="330280"/>
                <a:ext cx="370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14:cNvPr>
              <p14:cNvContentPartPr/>
              <p14:nvPr/>
            </p14:nvContentPartPr>
            <p14:xfrm>
              <a:off x="6551760" y="345040"/>
              <a:ext cx="222120" cy="11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533760" y="327040"/>
                <a:ext cx="25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14:cNvPr>
              <p14:cNvContentPartPr/>
              <p14:nvPr/>
            </p14:nvContentPartPr>
            <p14:xfrm>
              <a:off x="6839760" y="334960"/>
              <a:ext cx="99360" cy="133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21760" y="316960"/>
                <a:ext cx="135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14:cNvPr>
              <p14:cNvContentPartPr/>
              <p14:nvPr/>
            </p14:nvContentPartPr>
            <p14:xfrm>
              <a:off x="6995640" y="345040"/>
              <a:ext cx="116280" cy="12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77640" y="327040"/>
                <a:ext cx="151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14:cNvPr>
              <p14:cNvContentPartPr/>
              <p14:nvPr/>
            </p14:nvContentPartPr>
            <p14:xfrm>
              <a:off x="7352400" y="192760"/>
              <a:ext cx="1132920" cy="292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4400" y="175098"/>
                <a:ext cx="116856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14:cNvPr>
              <p14:cNvContentPartPr/>
              <p14:nvPr/>
            </p14:nvContentPartPr>
            <p14:xfrm>
              <a:off x="6259440" y="568240"/>
              <a:ext cx="882000" cy="307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1440" y="550579"/>
                <a:ext cx="917640" cy="34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14:cNvPr>
              <p14:cNvContentPartPr/>
              <p14:nvPr/>
            </p14:nvContentPartPr>
            <p14:xfrm>
              <a:off x="7406400" y="779560"/>
              <a:ext cx="235080" cy="101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88760" y="761920"/>
                <a:ext cx="27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14:cNvPr>
              <p14:cNvContentPartPr/>
              <p14:nvPr/>
            </p14:nvContentPartPr>
            <p14:xfrm>
              <a:off x="7768560" y="731320"/>
              <a:ext cx="582840" cy="15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50920" y="713320"/>
                <a:ext cx="618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14:cNvPr>
              <p14:cNvContentPartPr/>
              <p14:nvPr/>
            </p14:nvContentPartPr>
            <p14:xfrm>
              <a:off x="6359880" y="1127680"/>
              <a:ext cx="15192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240" y="1109680"/>
                <a:ext cx="1875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14:cNvPr>
              <p14:cNvContentPartPr/>
              <p14:nvPr/>
            </p14:nvContentPartPr>
            <p14:xfrm>
              <a:off x="6606840" y="1137400"/>
              <a:ext cx="554760" cy="488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89200" y="1119413"/>
                <a:ext cx="59040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14:cNvPr>
              <p14:cNvContentPartPr/>
              <p14:nvPr/>
            </p14:nvContentPartPr>
            <p14:xfrm>
              <a:off x="7395960" y="1252600"/>
              <a:ext cx="684000" cy="147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8320" y="1234600"/>
                <a:ext cx="71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14:cNvPr>
              <p14:cNvContentPartPr/>
              <p14:nvPr/>
            </p14:nvContentPartPr>
            <p14:xfrm>
              <a:off x="394320" y="588760"/>
              <a:ext cx="5772240" cy="1385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6680" y="571115"/>
                <a:ext cx="5807880" cy="1420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14:cNvPr>
              <p14:cNvContentPartPr/>
              <p14:nvPr/>
            </p14:nvContentPartPr>
            <p14:xfrm>
              <a:off x="6344400" y="1578040"/>
              <a:ext cx="959760" cy="26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26760" y="1560400"/>
                <a:ext cx="99540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14:cNvPr>
              <p14:cNvContentPartPr/>
              <p14:nvPr/>
            </p14:nvContentPartPr>
            <p14:xfrm>
              <a:off x="8259600" y="1696120"/>
              <a:ext cx="10440" cy="6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41960" y="1678480"/>
                <a:ext cx="46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14:cNvPr>
              <p14:cNvContentPartPr/>
              <p14:nvPr/>
            </p14:nvContentPartPr>
            <p14:xfrm>
              <a:off x="8270040" y="159496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52400" y="157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14:cNvPr>
              <p14:cNvContentPartPr/>
              <p14:nvPr/>
            </p14:nvContentPartPr>
            <p14:xfrm>
              <a:off x="8392440" y="1493080"/>
              <a:ext cx="226080" cy="361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374440" y="1475440"/>
                <a:ext cx="26172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14:cNvPr>
              <p14:cNvContentPartPr/>
              <p14:nvPr/>
            </p14:nvContentPartPr>
            <p14:xfrm>
              <a:off x="7599000" y="1645360"/>
              <a:ext cx="417240" cy="179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81000" y="1627720"/>
                <a:ext cx="4528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14:cNvPr>
              <p14:cNvContentPartPr/>
              <p14:nvPr/>
            </p14:nvContentPartPr>
            <p14:xfrm>
              <a:off x="479280" y="2136760"/>
              <a:ext cx="646920" cy="320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280" y="2119120"/>
                <a:ext cx="6825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14:cNvPr>
              <p14:cNvContentPartPr/>
              <p14:nvPr/>
            </p14:nvContentPartPr>
            <p14:xfrm>
              <a:off x="1391520" y="2143600"/>
              <a:ext cx="59868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3520" y="2125600"/>
                <a:ext cx="6343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14:cNvPr>
              <p14:cNvContentPartPr/>
              <p14:nvPr/>
            </p14:nvContentPartPr>
            <p14:xfrm>
              <a:off x="2346600" y="2092120"/>
              <a:ext cx="1695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28600" y="2074480"/>
                <a:ext cx="17316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14:cNvPr>
              <p14:cNvContentPartPr/>
              <p14:nvPr/>
            </p14:nvContentPartPr>
            <p14:xfrm>
              <a:off x="5535480" y="2087800"/>
              <a:ext cx="793800" cy="30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17840" y="2070160"/>
                <a:ext cx="8294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14:cNvPr>
              <p14:cNvContentPartPr/>
              <p14:nvPr/>
            </p14:nvContentPartPr>
            <p14:xfrm>
              <a:off x="4303920" y="2102920"/>
              <a:ext cx="928440" cy="411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6273" y="2085280"/>
                <a:ext cx="96409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14:cNvPr>
              <p14:cNvContentPartPr/>
              <p14:nvPr/>
            </p14:nvContentPartPr>
            <p14:xfrm>
              <a:off x="7168800" y="2204080"/>
              <a:ext cx="14040" cy="69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50800" y="2186440"/>
                <a:ext cx="49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14:cNvPr>
              <p14:cNvContentPartPr/>
              <p14:nvPr/>
            </p14:nvContentPartPr>
            <p14:xfrm>
              <a:off x="7178160" y="2102920"/>
              <a:ext cx="5760" cy="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0160" y="208492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14:cNvPr>
              <p14:cNvContentPartPr/>
              <p14:nvPr/>
            </p14:nvContentPartPr>
            <p14:xfrm>
              <a:off x="6622320" y="2192920"/>
              <a:ext cx="348480" cy="13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04680" y="2174920"/>
                <a:ext cx="3841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14:cNvPr>
              <p14:cNvContentPartPr/>
              <p14:nvPr/>
            </p14:nvContentPartPr>
            <p14:xfrm>
              <a:off x="7284360" y="2031280"/>
              <a:ext cx="416880" cy="255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66360" y="2013640"/>
                <a:ext cx="452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93F7B6-F8BA-4D04-BAEB-B2CC742585BE}"/>
                  </a:ext>
                </a:extLst>
              </p14:cNvPr>
              <p14:cNvContentPartPr/>
              <p14:nvPr/>
            </p14:nvContentPartPr>
            <p14:xfrm>
              <a:off x="181920" y="2499280"/>
              <a:ext cx="8747280" cy="1312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93F7B6-F8BA-4D04-BAEB-B2CC742585B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63920" y="2481635"/>
                <a:ext cx="8782920" cy="1348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3C1A7D-3F0F-4F3C-8B1A-BA3267F9A319}"/>
                  </a:ext>
                </a:extLst>
              </p14:cNvPr>
              <p14:cNvContentPartPr/>
              <p14:nvPr/>
            </p14:nvContentPartPr>
            <p14:xfrm>
              <a:off x="591240" y="3932080"/>
              <a:ext cx="535320" cy="38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3C1A7D-3F0F-4F3C-8B1A-BA3267F9A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3600" y="3914440"/>
                <a:ext cx="570960" cy="42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86492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F2F8D4-B4A8-45B8-AA80-3738A9A77F16}"/>
                  </a:ext>
                </a:extLst>
              </p14:cNvPr>
              <p14:cNvContentPartPr/>
              <p14:nvPr/>
            </p14:nvContentPartPr>
            <p14:xfrm>
              <a:off x="7521240" y="170800"/>
              <a:ext cx="932400" cy="47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F2F8D4-B4A8-45B8-AA80-3738A9A77F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240" y="152800"/>
                <a:ext cx="968040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861A8A-8D15-41D8-85A0-A203DBD2A19F}"/>
                  </a:ext>
                </a:extLst>
              </p14:cNvPr>
              <p14:cNvContentPartPr/>
              <p14:nvPr/>
            </p14:nvContentPartPr>
            <p14:xfrm>
              <a:off x="2424000" y="202840"/>
              <a:ext cx="623880" cy="495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861A8A-8D15-41D8-85A0-A203DBD2A19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06360" y="185200"/>
                <a:ext cx="65952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3EC0EF-228E-4077-8174-7A1B82E581BF}"/>
                  </a:ext>
                </a:extLst>
              </p14:cNvPr>
              <p14:cNvContentPartPr/>
              <p14:nvPr/>
            </p14:nvContentPartPr>
            <p14:xfrm>
              <a:off x="2997120" y="1035160"/>
              <a:ext cx="405720" cy="348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3EC0EF-228E-4077-8174-7A1B82E581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9480" y="1017160"/>
                <a:ext cx="44136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7C624B-2A5B-4EE2-BEA7-C3862E3E6687}"/>
                  </a:ext>
                </a:extLst>
              </p14:cNvPr>
              <p14:cNvContentPartPr/>
              <p14:nvPr/>
            </p14:nvContentPartPr>
            <p14:xfrm>
              <a:off x="2494560" y="1025800"/>
              <a:ext cx="352440" cy="411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7C624B-2A5B-4EE2-BEA7-C3862E3E66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76560" y="1007800"/>
                <a:ext cx="38808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7463F37-32FC-4211-BBAD-5AFFA980A2AF}"/>
                  </a:ext>
                </a:extLst>
              </p14:cNvPr>
              <p14:cNvContentPartPr/>
              <p14:nvPr/>
            </p14:nvContentPartPr>
            <p14:xfrm>
              <a:off x="507360" y="266200"/>
              <a:ext cx="1620000" cy="1503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7463F37-32FC-4211-BBAD-5AFFA980A2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9720" y="248196"/>
                <a:ext cx="1655640" cy="15386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106415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14:cNvPr>
              <p14:cNvContentPartPr/>
              <p14:nvPr/>
            </p14:nvContentPartPr>
            <p14:xfrm>
              <a:off x="4764360" y="182320"/>
              <a:ext cx="60480" cy="65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46720" y="164680"/>
                <a:ext cx="961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14:cNvPr>
              <p14:cNvContentPartPr/>
              <p14:nvPr/>
            </p14:nvContentPartPr>
            <p14:xfrm>
              <a:off x="4886760" y="162160"/>
              <a:ext cx="47160" cy="74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68760" y="144160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14:cNvPr>
              <p14:cNvContentPartPr/>
              <p14:nvPr/>
            </p14:nvContentPartPr>
            <p14:xfrm>
              <a:off x="5719440" y="356200"/>
              <a:ext cx="1620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800" y="338560"/>
                <a:ext cx="1976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14:cNvPr>
              <p14:cNvContentPartPr/>
              <p14:nvPr/>
            </p14:nvContentPartPr>
            <p14:xfrm>
              <a:off x="5151000" y="182320"/>
              <a:ext cx="48816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33000" y="164659"/>
                <a:ext cx="523800" cy="334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14:cNvPr>
              <p14:cNvContentPartPr/>
              <p14:nvPr/>
            </p14:nvContentPartPr>
            <p14:xfrm>
              <a:off x="6115800" y="348280"/>
              <a:ext cx="334800" cy="11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98160" y="330280"/>
                <a:ext cx="370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14:cNvPr>
              <p14:cNvContentPartPr/>
              <p14:nvPr/>
            </p14:nvContentPartPr>
            <p14:xfrm>
              <a:off x="6551760" y="345040"/>
              <a:ext cx="222120" cy="11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533760" y="327040"/>
                <a:ext cx="25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14:cNvPr>
              <p14:cNvContentPartPr/>
              <p14:nvPr/>
            </p14:nvContentPartPr>
            <p14:xfrm>
              <a:off x="6839760" y="334960"/>
              <a:ext cx="99360" cy="133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21760" y="316960"/>
                <a:ext cx="135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14:cNvPr>
              <p14:cNvContentPartPr/>
              <p14:nvPr/>
            </p14:nvContentPartPr>
            <p14:xfrm>
              <a:off x="6995640" y="345040"/>
              <a:ext cx="116280" cy="12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77640" y="327040"/>
                <a:ext cx="151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14:cNvPr>
              <p14:cNvContentPartPr/>
              <p14:nvPr/>
            </p14:nvContentPartPr>
            <p14:xfrm>
              <a:off x="7352400" y="192760"/>
              <a:ext cx="1132920" cy="292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4400" y="175098"/>
                <a:ext cx="116856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14:cNvPr>
              <p14:cNvContentPartPr/>
              <p14:nvPr/>
            </p14:nvContentPartPr>
            <p14:xfrm>
              <a:off x="6259440" y="568240"/>
              <a:ext cx="882000" cy="307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1440" y="550579"/>
                <a:ext cx="917640" cy="34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14:cNvPr>
              <p14:cNvContentPartPr/>
              <p14:nvPr/>
            </p14:nvContentPartPr>
            <p14:xfrm>
              <a:off x="7406400" y="779560"/>
              <a:ext cx="235080" cy="101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88760" y="761920"/>
                <a:ext cx="27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14:cNvPr>
              <p14:cNvContentPartPr/>
              <p14:nvPr/>
            </p14:nvContentPartPr>
            <p14:xfrm>
              <a:off x="7768560" y="731320"/>
              <a:ext cx="582840" cy="15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50920" y="713320"/>
                <a:ext cx="618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14:cNvPr>
              <p14:cNvContentPartPr/>
              <p14:nvPr/>
            </p14:nvContentPartPr>
            <p14:xfrm>
              <a:off x="6359880" y="1127680"/>
              <a:ext cx="15192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240" y="1109680"/>
                <a:ext cx="1875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14:cNvPr>
              <p14:cNvContentPartPr/>
              <p14:nvPr/>
            </p14:nvContentPartPr>
            <p14:xfrm>
              <a:off x="6606840" y="1137400"/>
              <a:ext cx="554760" cy="488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89200" y="1119413"/>
                <a:ext cx="59040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14:cNvPr>
              <p14:cNvContentPartPr/>
              <p14:nvPr/>
            </p14:nvContentPartPr>
            <p14:xfrm>
              <a:off x="7395960" y="1252600"/>
              <a:ext cx="684000" cy="147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8320" y="1234600"/>
                <a:ext cx="71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14:cNvPr>
              <p14:cNvContentPartPr/>
              <p14:nvPr/>
            </p14:nvContentPartPr>
            <p14:xfrm>
              <a:off x="394320" y="588760"/>
              <a:ext cx="5772240" cy="1385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6680" y="571115"/>
                <a:ext cx="5807880" cy="1420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14:cNvPr>
              <p14:cNvContentPartPr/>
              <p14:nvPr/>
            </p14:nvContentPartPr>
            <p14:xfrm>
              <a:off x="6344400" y="1578040"/>
              <a:ext cx="959760" cy="26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26760" y="1560400"/>
                <a:ext cx="99540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14:cNvPr>
              <p14:cNvContentPartPr/>
              <p14:nvPr/>
            </p14:nvContentPartPr>
            <p14:xfrm>
              <a:off x="8259600" y="1696120"/>
              <a:ext cx="10440" cy="6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41960" y="1678480"/>
                <a:ext cx="46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14:cNvPr>
              <p14:cNvContentPartPr/>
              <p14:nvPr/>
            </p14:nvContentPartPr>
            <p14:xfrm>
              <a:off x="8270040" y="159496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52400" y="157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14:cNvPr>
              <p14:cNvContentPartPr/>
              <p14:nvPr/>
            </p14:nvContentPartPr>
            <p14:xfrm>
              <a:off x="8392440" y="1493080"/>
              <a:ext cx="226080" cy="361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374440" y="1475440"/>
                <a:ext cx="26172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14:cNvPr>
              <p14:cNvContentPartPr/>
              <p14:nvPr/>
            </p14:nvContentPartPr>
            <p14:xfrm>
              <a:off x="7599000" y="1645360"/>
              <a:ext cx="417240" cy="179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81000" y="1627720"/>
                <a:ext cx="4528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14:cNvPr>
              <p14:cNvContentPartPr/>
              <p14:nvPr/>
            </p14:nvContentPartPr>
            <p14:xfrm>
              <a:off x="479280" y="2136760"/>
              <a:ext cx="646920" cy="320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280" y="2119120"/>
                <a:ext cx="6825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14:cNvPr>
              <p14:cNvContentPartPr/>
              <p14:nvPr/>
            </p14:nvContentPartPr>
            <p14:xfrm>
              <a:off x="1391520" y="2143600"/>
              <a:ext cx="59868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3520" y="2125600"/>
                <a:ext cx="6343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14:cNvPr>
              <p14:cNvContentPartPr/>
              <p14:nvPr/>
            </p14:nvContentPartPr>
            <p14:xfrm>
              <a:off x="2346600" y="2092120"/>
              <a:ext cx="1695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28600" y="2074480"/>
                <a:ext cx="17316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14:cNvPr>
              <p14:cNvContentPartPr/>
              <p14:nvPr/>
            </p14:nvContentPartPr>
            <p14:xfrm>
              <a:off x="5535480" y="2087800"/>
              <a:ext cx="793800" cy="30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17840" y="2070160"/>
                <a:ext cx="8294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14:cNvPr>
              <p14:cNvContentPartPr/>
              <p14:nvPr/>
            </p14:nvContentPartPr>
            <p14:xfrm>
              <a:off x="4303920" y="2102920"/>
              <a:ext cx="928440" cy="411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6273" y="2085280"/>
                <a:ext cx="96409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14:cNvPr>
              <p14:cNvContentPartPr/>
              <p14:nvPr/>
            </p14:nvContentPartPr>
            <p14:xfrm>
              <a:off x="7168800" y="2204080"/>
              <a:ext cx="14040" cy="69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50800" y="2186440"/>
                <a:ext cx="49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14:cNvPr>
              <p14:cNvContentPartPr/>
              <p14:nvPr/>
            </p14:nvContentPartPr>
            <p14:xfrm>
              <a:off x="7178160" y="2102920"/>
              <a:ext cx="5760" cy="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0160" y="208492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14:cNvPr>
              <p14:cNvContentPartPr/>
              <p14:nvPr/>
            </p14:nvContentPartPr>
            <p14:xfrm>
              <a:off x="6622320" y="2192920"/>
              <a:ext cx="348480" cy="13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04680" y="2174920"/>
                <a:ext cx="3841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14:cNvPr>
              <p14:cNvContentPartPr/>
              <p14:nvPr/>
            </p14:nvContentPartPr>
            <p14:xfrm>
              <a:off x="7284360" y="2031280"/>
              <a:ext cx="416880" cy="255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66360" y="2013640"/>
                <a:ext cx="452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93F7B6-F8BA-4D04-BAEB-B2CC742585BE}"/>
                  </a:ext>
                </a:extLst>
              </p14:cNvPr>
              <p14:cNvContentPartPr/>
              <p14:nvPr/>
            </p14:nvContentPartPr>
            <p14:xfrm>
              <a:off x="181920" y="2499280"/>
              <a:ext cx="8747280" cy="1312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93F7B6-F8BA-4D04-BAEB-B2CC742585B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63920" y="2481635"/>
                <a:ext cx="8782920" cy="1348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3C1A7D-3F0F-4F3C-8B1A-BA3267F9A319}"/>
                  </a:ext>
                </a:extLst>
              </p14:cNvPr>
              <p14:cNvContentPartPr/>
              <p14:nvPr/>
            </p14:nvContentPartPr>
            <p14:xfrm>
              <a:off x="591240" y="3932080"/>
              <a:ext cx="535320" cy="38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3C1A7D-3F0F-4F3C-8B1A-BA3267F9A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3600" y="3914440"/>
                <a:ext cx="57096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396AF3-8683-435D-A115-7C42577F79FE}"/>
                  </a:ext>
                </a:extLst>
              </p14:cNvPr>
              <p14:cNvContentPartPr/>
              <p14:nvPr/>
            </p14:nvContentPartPr>
            <p14:xfrm>
              <a:off x="1430400" y="4377760"/>
              <a:ext cx="6363000" cy="176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396AF3-8683-435D-A115-7C42577F79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12760" y="4360120"/>
                <a:ext cx="6398640" cy="179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678332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F8A22F-7BCD-46ED-9E1D-ED1ED4178623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F8A22F-7BCD-46ED-9E1D-ED1ED417862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809158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B77A62-AAEE-4A5A-B47E-F8BA96E27A2B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B77A62-AAEE-4A5A-B47E-F8BA96E27A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739910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311574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284160" y="737440"/>
              <a:ext cx="707760" cy="846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160" y="719440"/>
                <a:ext cx="743400" cy="8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BB0DBE6-C535-442F-A19A-50352748F330}"/>
                  </a:ext>
                </a:extLst>
              </p14:cNvPr>
              <p14:cNvContentPartPr/>
              <p14:nvPr/>
            </p14:nvContentPartPr>
            <p14:xfrm>
              <a:off x="389280" y="1647160"/>
              <a:ext cx="210960" cy="28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BB0DBE6-C535-442F-A19A-50352748F33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280" y="1629160"/>
                <a:ext cx="24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5EA471E-D10F-40DA-97C3-FB270DE7EBF0}"/>
                  </a:ext>
                </a:extLst>
              </p14:cNvPr>
              <p14:cNvContentPartPr/>
              <p14:nvPr/>
            </p14:nvContentPartPr>
            <p14:xfrm>
              <a:off x="595920" y="964240"/>
              <a:ext cx="109080" cy="231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5EA471E-D10F-40DA-97C3-FB270DE7EBF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920" y="946573"/>
                <a:ext cx="144720" cy="2675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526129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628780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075121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432892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28373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F2F8D4-B4A8-45B8-AA80-3738A9A77F16}"/>
                  </a:ext>
                </a:extLst>
              </p14:cNvPr>
              <p14:cNvContentPartPr/>
              <p14:nvPr/>
            </p14:nvContentPartPr>
            <p14:xfrm>
              <a:off x="7521240" y="170800"/>
              <a:ext cx="932400" cy="47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F2F8D4-B4A8-45B8-AA80-3738A9A77F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240" y="152800"/>
                <a:ext cx="968040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0861A8A-8D15-41D8-85A0-A203DBD2A19F}"/>
                  </a:ext>
                </a:extLst>
              </p14:cNvPr>
              <p14:cNvContentPartPr/>
              <p14:nvPr/>
            </p14:nvContentPartPr>
            <p14:xfrm>
              <a:off x="2424000" y="202840"/>
              <a:ext cx="623880" cy="495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0861A8A-8D15-41D8-85A0-A203DBD2A19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06360" y="185200"/>
                <a:ext cx="65952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3EC0EF-228E-4077-8174-7A1B82E581BF}"/>
                  </a:ext>
                </a:extLst>
              </p14:cNvPr>
              <p14:cNvContentPartPr/>
              <p14:nvPr/>
            </p14:nvContentPartPr>
            <p14:xfrm>
              <a:off x="2997120" y="1035160"/>
              <a:ext cx="405720" cy="348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3EC0EF-228E-4077-8174-7A1B82E581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9480" y="1017160"/>
                <a:ext cx="44136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7C624B-2A5B-4EE2-BEA7-C3862E3E6687}"/>
                  </a:ext>
                </a:extLst>
              </p14:cNvPr>
              <p14:cNvContentPartPr/>
              <p14:nvPr/>
            </p14:nvContentPartPr>
            <p14:xfrm>
              <a:off x="2494560" y="1025800"/>
              <a:ext cx="352440" cy="411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7C624B-2A5B-4EE2-BEA7-C3862E3E66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76560" y="1007800"/>
                <a:ext cx="38808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7463F37-32FC-4211-BBAD-5AFFA980A2AF}"/>
                  </a:ext>
                </a:extLst>
              </p14:cNvPr>
              <p14:cNvContentPartPr/>
              <p14:nvPr/>
            </p14:nvContentPartPr>
            <p14:xfrm>
              <a:off x="507360" y="266200"/>
              <a:ext cx="1620000" cy="1503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7463F37-32FC-4211-BBAD-5AFFA980A2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9720" y="248196"/>
                <a:ext cx="1655640" cy="1538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FE9749-CCE6-46B0-B4CC-A8FDA98DE317}"/>
                  </a:ext>
                </a:extLst>
              </p14:cNvPr>
              <p14:cNvContentPartPr/>
              <p14:nvPr/>
            </p14:nvContentPartPr>
            <p14:xfrm>
              <a:off x="2305920" y="1474000"/>
              <a:ext cx="1437480" cy="394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FE9749-CCE6-46B0-B4CC-A8FDA98DE3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87920" y="1456000"/>
                <a:ext cx="14731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027EE83-8519-4434-9200-DDD8F694CC04}"/>
                  </a:ext>
                </a:extLst>
              </p14:cNvPr>
              <p14:cNvContentPartPr/>
              <p14:nvPr/>
            </p14:nvContentPartPr>
            <p14:xfrm>
              <a:off x="1664760" y="2377960"/>
              <a:ext cx="3698640" cy="25700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027EE83-8519-4434-9200-DDD8F694CC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46760" y="2360320"/>
                <a:ext cx="3734280" cy="260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692276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146993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094312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342812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985288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411312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877813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226074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690437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14:cNvPr>
              <p14:cNvContentPartPr/>
              <p14:nvPr/>
            </p14:nvContentPartPr>
            <p14:xfrm>
              <a:off x="8026320" y="4998400"/>
              <a:ext cx="469440" cy="5277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8008320" y="4980400"/>
                <a:ext cx="50508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14:cNvPr>
              <p14:cNvContentPartPr/>
              <p14:nvPr/>
            </p14:nvContentPartPr>
            <p14:xfrm>
              <a:off x="7588200" y="5059240"/>
              <a:ext cx="354960" cy="32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7570200" y="5041600"/>
                <a:ext cx="390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14:cNvPr>
              <p14:cNvContentPartPr/>
              <p14:nvPr/>
            </p14:nvContentPartPr>
            <p14:xfrm>
              <a:off x="7325040" y="5161120"/>
              <a:ext cx="122400" cy="17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307040" y="5143120"/>
                <a:ext cx="158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14:cNvPr>
              <p14:cNvContentPartPr/>
              <p14:nvPr/>
            </p14:nvContentPartPr>
            <p14:xfrm>
              <a:off x="6378240" y="5059240"/>
              <a:ext cx="387720" cy="4042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360600" y="5041600"/>
                <a:ext cx="4233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14:cNvPr>
              <p14:cNvContentPartPr/>
              <p14:nvPr/>
            </p14:nvContentPartPr>
            <p14:xfrm>
              <a:off x="6848400" y="5049160"/>
              <a:ext cx="333360" cy="435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830419" y="5031520"/>
                <a:ext cx="368962" cy="47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596967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14:cNvPr>
              <p14:cNvContentPartPr/>
              <p14:nvPr/>
            </p14:nvContentPartPr>
            <p14:xfrm>
              <a:off x="8026320" y="4998400"/>
              <a:ext cx="469440" cy="5277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8008320" y="4980400"/>
                <a:ext cx="50508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14:cNvPr>
              <p14:cNvContentPartPr/>
              <p14:nvPr/>
            </p14:nvContentPartPr>
            <p14:xfrm>
              <a:off x="7588200" y="5059240"/>
              <a:ext cx="354960" cy="32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7570200" y="5041600"/>
                <a:ext cx="390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14:cNvPr>
              <p14:cNvContentPartPr/>
              <p14:nvPr/>
            </p14:nvContentPartPr>
            <p14:xfrm>
              <a:off x="7325040" y="5161120"/>
              <a:ext cx="122400" cy="17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307040" y="5143120"/>
                <a:ext cx="158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14:cNvPr>
              <p14:cNvContentPartPr/>
              <p14:nvPr/>
            </p14:nvContentPartPr>
            <p14:xfrm>
              <a:off x="6378240" y="5059240"/>
              <a:ext cx="387720" cy="4042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360600" y="5041600"/>
                <a:ext cx="4233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14:cNvPr>
              <p14:cNvContentPartPr/>
              <p14:nvPr/>
            </p14:nvContentPartPr>
            <p14:xfrm>
              <a:off x="6848400" y="5049160"/>
              <a:ext cx="333360" cy="435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830419" y="5031520"/>
                <a:ext cx="368962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14:cNvPr>
              <p14:cNvContentPartPr/>
              <p14:nvPr/>
            </p14:nvContentPartPr>
            <p14:xfrm>
              <a:off x="4032840" y="4825960"/>
              <a:ext cx="2013480" cy="87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015197" y="4807967"/>
                <a:ext cx="2049126" cy="9093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08550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781C652-2CDD-4F5D-A963-8C9EB589729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88900"/>
            <a:ext cx="4953000" cy="660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889877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14:cNvPr>
              <p14:cNvContentPartPr/>
              <p14:nvPr/>
            </p14:nvContentPartPr>
            <p14:xfrm>
              <a:off x="8026320" y="4998400"/>
              <a:ext cx="469440" cy="5277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8008320" y="4980400"/>
                <a:ext cx="50508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14:cNvPr>
              <p14:cNvContentPartPr/>
              <p14:nvPr/>
            </p14:nvContentPartPr>
            <p14:xfrm>
              <a:off x="7588200" y="5059240"/>
              <a:ext cx="354960" cy="32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7570200" y="5041600"/>
                <a:ext cx="390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14:cNvPr>
              <p14:cNvContentPartPr/>
              <p14:nvPr/>
            </p14:nvContentPartPr>
            <p14:xfrm>
              <a:off x="7325040" y="5161120"/>
              <a:ext cx="122400" cy="17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307040" y="5143120"/>
                <a:ext cx="158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14:cNvPr>
              <p14:cNvContentPartPr/>
              <p14:nvPr/>
            </p14:nvContentPartPr>
            <p14:xfrm>
              <a:off x="6378240" y="5059240"/>
              <a:ext cx="387720" cy="4042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360600" y="5041600"/>
                <a:ext cx="4233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14:cNvPr>
              <p14:cNvContentPartPr/>
              <p14:nvPr/>
            </p14:nvContentPartPr>
            <p14:xfrm>
              <a:off x="6848400" y="5049160"/>
              <a:ext cx="333360" cy="435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830419" y="5031520"/>
                <a:ext cx="368962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14:cNvPr>
              <p14:cNvContentPartPr/>
              <p14:nvPr/>
            </p14:nvContentPartPr>
            <p14:xfrm>
              <a:off x="4032840" y="4825960"/>
              <a:ext cx="2013480" cy="87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015197" y="4807967"/>
                <a:ext cx="2049126" cy="909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7C868B9-88C5-490E-86C6-7F52B0A5E994}"/>
                  </a:ext>
                </a:extLst>
              </p14:cNvPr>
              <p14:cNvContentPartPr/>
              <p14:nvPr/>
            </p14:nvContentPartPr>
            <p14:xfrm>
              <a:off x="2448120" y="5872840"/>
              <a:ext cx="200880" cy="80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7C868B9-88C5-490E-86C6-7F52B0A5E994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430480" y="5855200"/>
                <a:ext cx="2365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6633C63-0646-416B-B410-2C4AE0F657D9}"/>
                  </a:ext>
                </a:extLst>
              </p14:cNvPr>
              <p14:cNvContentPartPr/>
              <p14:nvPr/>
            </p14:nvContentPartPr>
            <p14:xfrm>
              <a:off x="3006840" y="6115480"/>
              <a:ext cx="163800" cy="10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6633C63-0646-416B-B410-2C4AE0F657D9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989200" y="6097840"/>
                <a:ext cx="19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2CE5626-C9C1-40B9-B71A-962A65958DC4}"/>
                  </a:ext>
                </a:extLst>
              </p14:cNvPr>
              <p14:cNvContentPartPr/>
              <p14:nvPr/>
            </p14:nvContentPartPr>
            <p14:xfrm>
              <a:off x="3027360" y="6213400"/>
              <a:ext cx="143640" cy="43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2CE5626-C9C1-40B9-B71A-962A65958DC4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3009360" y="6195760"/>
                <a:ext cx="179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2D5F283-1C3D-40E3-B7A6-97FC09AB6115}"/>
                  </a:ext>
                </a:extLst>
              </p14:cNvPr>
              <p14:cNvContentPartPr/>
              <p14:nvPr/>
            </p14:nvContentPartPr>
            <p14:xfrm>
              <a:off x="2497080" y="6044920"/>
              <a:ext cx="304200" cy="322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2D5F283-1C3D-40E3-B7A6-97FC09AB6115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479080" y="6027280"/>
                <a:ext cx="3398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5106C2D-3BFC-4C75-84F2-A7CCA92A8E47}"/>
                  </a:ext>
                </a:extLst>
              </p14:cNvPr>
              <p14:cNvContentPartPr/>
              <p14:nvPr/>
            </p14:nvContentPartPr>
            <p14:xfrm>
              <a:off x="1696440" y="6024760"/>
              <a:ext cx="305640" cy="296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5106C2D-3BFC-4C75-84F2-A7CCA92A8E47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1678461" y="6006760"/>
                <a:ext cx="34123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1C633DA-DB7E-4DF1-8FE5-8D0F00B7457D}"/>
                  </a:ext>
                </a:extLst>
              </p14:cNvPr>
              <p14:cNvContentPartPr/>
              <p14:nvPr/>
            </p14:nvContentPartPr>
            <p14:xfrm>
              <a:off x="3399960" y="5997400"/>
              <a:ext cx="1008360" cy="3387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1C633DA-DB7E-4DF1-8FE5-8D0F00B7457D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382314" y="5979381"/>
                <a:ext cx="1044013" cy="3744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9D5276C-C1CC-401C-8D36-4EA8AD2A2D75}"/>
                  </a:ext>
                </a:extLst>
              </p14:cNvPr>
              <p14:cNvContentPartPr/>
              <p14:nvPr/>
            </p14:nvContentPartPr>
            <p14:xfrm>
              <a:off x="4559160" y="5859520"/>
              <a:ext cx="640440" cy="4165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9D5276C-C1CC-401C-8D36-4EA8AD2A2D75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4541520" y="5841880"/>
                <a:ext cx="676080" cy="45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280033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14:cNvPr>
              <p14:cNvContentPartPr/>
              <p14:nvPr/>
            </p14:nvContentPartPr>
            <p14:xfrm>
              <a:off x="8026320" y="4998400"/>
              <a:ext cx="469440" cy="5277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8008320" y="4980400"/>
                <a:ext cx="50508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14:cNvPr>
              <p14:cNvContentPartPr/>
              <p14:nvPr/>
            </p14:nvContentPartPr>
            <p14:xfrm>
              <a:off x="7588200" y="5059240"/>
              <a:ext cx="354960" cy="32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7570200" y="5041600"/>
                <a:ext cx="390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14:cNvPr>
              <p14:cNvContentPartPr/>
              <p14:nvPr/>
            </p14:nvContentPartPr>
            <p14:xfrm>
              <a:off x="7325040" y="5161120"/>
              <a:ext cx="122400" cy="17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307040" y="5143120"/>
                <a:ext cx="158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14:cNvPr>
              <p14:cNvContentPartPr/>
              <p14:nvPr/>
            </p14:nvContentPartPr>
            <p14:xfrm>
              <a:off x="6378240" y="5059240"/>
              <a:ext cx="387720" cy="4042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360600" y="5041600"/>
                <a:ext cx="4233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14:cNvPr>
              <p14:cNvContentPartPr/>
              <p14:nvPr/>
            </p14:nvContentPartPr>
            <p14:xfrm>
              <a:off x="6848400" y="5049160"/>
              <a:ext cx="333360" cy="435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830419" y="5031520"/>
                <a:ext cx="368962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14:cNvPr>
              <p14:cNvContentPartPr/>
              <p14:nvPr/>
            </p14:nvContentPartPr>
            <p14:xfrm>
              <a:off x="4032840" y="4825960"/>
              <a:ext cx="2013480" cy="87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015197" y="4807967"/>
                <a:ext cx="2049126" cy="909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7C868B9-88C5-490E-86C6-7F52B0A5E994}"/>
                  </a:ext>
                </a:extLst>
              </p14:cNvPr>
              <p14:cNvContentPartPr/>
              <p14:nvPr/>
            </p14:nvContentPartPr>
            <p14:xfrm>
              <a:off x="2448120" y="5872840"/>
              <a:ext cx="200880" cy="80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7C868B9-88C5-490E-86C6-7F52B0A5E994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430480" y="5855200"/>
                <a:ext cx="2365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6633C63-0646-416B-B410-2C4AE0F657D9}"/>
                  </a:ext>
                </a:extLst>
              </p14:cNvPr>
              <p14:cNvContentPartPr/>
              <p14:nvPr/>
            </p14:nvContentPartPr>
            <p14:xfrm>
              <a:off x="3006840" y="6115480"/>
              <a:ext cx="163800" cy="10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6633C63-0646-416B-B410-2C4AE0F657D9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989200" y="6097840"/>
                <a:ext cx="19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2CE5626-C9C1-40B9-B71A-962A65958DC4}"/>
                  </a:ext>
                </a:extLst>
              </p14:cNvPr>
              <p14:cNvContentPartPr/>
              <p14:nvPr/>
            </p14:nvContentPartPr>
            <p14:xfrm>
              <a:off x="3027360" y="6213400"/>
              <a:ext cx="143640" cy="43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2CE5626-C9C1-40B9-B71A-962A65958DC4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3009360" y="6195760"/>
                <a:ext cx="179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2D5F283-1C3D-40E3-B7A6-97FC09AB6115}"/>
                  </a:ext>
                </a:extLst>
              </p14:cNvPr>
              <p14:cNvContentPartPr/>
              <p14:nvPr/>
            </p14:nvContentPartPr>
            <p14:xfrm>
              <a:off x="2497080" y="6044920"/>
              <a:ext cx="304200" cy="322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2D5F283-1C3D-40E3-B7A6-97FC09AB6115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479080" y="6027280"/>
                <a:ext cx="3398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5106C2D-3BFC-4C75-84F2-A7CCA92A8E47}"/>
                  </a:ext>
                </a:extLst>
              </p14:cNvPr>
              <p14:cNvContentPartPr/>
              <p14:nvPr/>
            </p14:nvContentPartPr>
            <p14:xfrm>
              <a:off x="1696440" y="6024760"/>
              <a:ext cx="305640" cy="296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5106C2D-3BFC-4C75-84F2-A7CCA92A8E47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1678461" y="6006760"/>
                <a:ext cx="34123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1C633DA-DB7E-4DF1-8FE5-8D0F00B7457D}"/>
                  </a:ext>
                </a:extLst>
              </p14:cNvPr>
              <p14:cNvContentPartPr/>
              <p14:nvPr/>
            </p14:nvContentPartPr>
            <p14:xfrm>
              <a:off x="3399960" y="5997400"/>
              <a:ext cx="1008360" cy="3387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1C633DA-DB7E-4DF1-8FE5-8D0F00B7457D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382314" y="5979381"/>
                <a:ext cx="1044013" cy="3744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9D5276C-C1CC-401C-8D36-4EA8AD2A2D75}"/>
                  </a:ext>
                </a:extLst>
              </p14:cNvPr>
              <p14:cNvContentPartPr/>
              <p14:nvPr/>
            </p14:nvContentPartPr>
            <p14:xfrm>
              <a:off x="4559160" y="5859520"/>
              <a:ext cx="640440" cy="4165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9D5276C-C1CC-401C-8D36-4EA8AD2A2D75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4541520" y="5841880"/>
                <a:ext cx="6760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D82C3BB-1B45-4A57-A895-A97FCED2FF60}"/>
                  </a:ext>
                </a:extLst>
              </p14:cNvPr>
              <p14:cNvContentPartPr/>
              <p14:nvPr/>
            </p14:nvContentPartPr>
            <p14:xfrm>
              <a:off x="6873960" y="5729920"/>
              <a:ext cx="34920" cy="1231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D82C3BB-1B45-4A57-A895-A97FCED2FF60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855960" y="5711920"/>
                <a:ext cx="705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AB5221AB-E9EC-4DC5-920D-716B7375D987}"/>
                  </a:ext>
                </a:extLst>
              </p14:cNvPr>
              <p14:cNvContentPartPr/>
              <p14:nvPr/>
            </p14:nvContentPartPr>
            <p14:xfrm>
              <a:off x="7129920" y="5668720"/>
              <a:ext cx="81720" cy="1303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AB5221AB-E9EC-4DC5-920D-716B7375D987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7111920" y="5650720"/>
                <a:ext cx="117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BC61C9C-68FD-498D-BA03-E6CA8AD25634}"/>
                  </a:ext>
                </a:extLst>
              </p14:cNvPr>
              <p14:cNvContentPartPr/>
              <p14:nvPr/>
            </p14:nvContentPartPr>
            <p14:xfrm>
              <a:off x="7312440" y="5556400"/>
              <a:ext cx="620640" cy="2210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BC61C9C-68FD-498D-BA03-E6CA8AD25634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294440" y="5538400"/>
                <a:ext cx="65628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8899EEE-B049-4732-9B01-379BE4B8DC60}"/>
                  </a:ext>
                </a:extLst>
              </p14:cNvPr>
              <p14:cNvContentPartPr/>
              <p14:nvPr/>
            </p14:nvContentPartPr>
            <p14:xfrm>
              <a:off x="6309120" y="5679160"/>
              <a:ext cx="449640" cy="235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8899EEE-B049-4732-9B01-379BE4B8DC60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6291120" y="5661188"/>
                <a:ext cx="48528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37D78EB-537C-40DD-B02A-5926959A2C06}"/>
                  </a:ext>
                </a:extLst>
              </p14:cNvPr>
              <p14:cNvContentPartPr/>
              <p14:nvPr/>
            </p14:nvContentPartPr>
            <p14:xfrm>
              <a:off x="5495880" y="5758360"/>
              <a:ext cx="573480" cy="2970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37D78EB-537C-40DD-B02A-5926959A2C06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78229" y="5740360"/>
                <a:ext cx="609142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AB6E35F-0EF7-4B96-B641-B4DAAEADA9AB}"/>
                  </a:ext>
                </a:extLst>
              </p14:cNvPr>
              <p14:cNvContentPartPr/>
              <p14:nvPr/>
            </p14:nvContentPartPr>
            <p14:xfrm>
              <a:off x="5495880" y="6170920"/>
              <a:ext cx="223200" cy="77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AB6E35F-0EF7-4B96-B641-B4DAAEADA9AB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5478240" y="6153280"/>
                <a:ext cx="2588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8DC937E4-8799-40DD-8564-327002562320}"/>
                  </a:ext>
                </a:extLst>
              </p14:cNvPr>
              <p14:cNvContentPartPr/>
              <p14:nvPr/>
            </p14:nvContentPartPr>
            <p14:xfrm>
              <a:off x="5607840" y="6308800"/>
              <a:ext cx="132840" cy="273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8DC937E4-8799-40DD-8564-327002562320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5589840" y="6291160"/>
                <a:ext cx="1684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B8E2D609-93EA-4FCE-961E-8DF195D87BBD}"/>
                  </a:ext>
                </a:extLst>
              </p14:cNvPr>
              <p14:cNvContentPartPr/>
              <p14:nvPr/>
            </p14:nvContentPartPr>
            <p14:xfrm>
              <a:off x="6146400" y="6380080"/>
              <a:ext cx="8280" cy="486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B8E2D609-93EA-4FCE-961E-8DF195D87BBD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6128760" y="6362440"/>
                <a:ext cx="439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E90571F-A8BD-4CA7-9D21-E8CCC91D8F1F}"/>
                  </a:ext>
                </a:extLst>
              </p14:cNvPr>
              <p14:cNvContentPartPr/>
              <p14:nvPr/>
            </p14:nvContentPartPr>
            <p14:xfrm>
              <a:off x="6105720" y="6207280"/>
              <a:ext cx="360" cy="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E90571F-A8BD-4CA7-9D21-E8CCC91D8F1F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6088080" y="6189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169BD9E-A02E-479A-AA9D-B50A07A959E0}"/>
                  </a:ext>
                </a:extLst>
              </p14:cNvPr>
              <p14:cNvContentPartPr/>
              <p14:nvPr/>
            </p14:nvContentPartPr>
            <p14:xfrm>
              <a:off x="6261600" y="6318520"/>
              <a:ext cx="93240" cy="1360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169BD9E-A02E-479A-AA9D-B50A07A959E0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6243600" y="6300520"/>
                <a:ext cx="128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1C182C0-A93E-485E-A085-21B03650CC59}"/>
                  </a:ext>
                </a:extLst>
              </p14:cNvPr>
              <p14:cNvContentPartPr/>
              <p14:nvPr/>
            </p14:nvContentPartPr>
            <p14:xfrm>
              <a:off x="6735720" y="6044920"/>
              <a:ext cx="611280" cy="3963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1C182C0-A93E-485E-A085-21B03650CC59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6718080" y="6027280"/>
                <a:ext cx="6469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DCA69D5-930B-43DF-B75D-A1F93A0FB3B5}"/>
                  </a:ext>
                </a:extLst>
              </p14:cNvPr>
              <p14:cNvContentPartPr/>
              <p14:nvPr/>
            </p14:nvContentPartPr>
            <p14:xfrm>
              <a:off x="7660200" y="5986240"/>
              <a:ext cx="186120" cy="21312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DCA69D5-930B-43DF-B75D-A1F93A0FB3B5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7642560" y="5968600"/>
                <a:ext cx="2217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41AB6B1-EF8D-4CC6-ABB5-982ECDFF4AFE}"/>
                  </a:ext>
                </a:extLst>
              </p14:cNvPr>
              <p14:cNvContentPartPr/>
              <p14:nvPr/>
            </p14:nvContentPartPr>
            <p14:xfrm>
              <a:off x="7954680" y="5880760"/>
              <a:ext cx="508680" cy="26208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41AB6B1-EF8D-4CC6-ABB5-982ECDFF4AFE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7936680" y="5862760"/>
                <a:ext cx="544320" cy="29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94386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370410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277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31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223904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716612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2F92A5-5BAB-4EB7-81DE-32103C622FF9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2F92A5-5BAB-4EB7-81DE-32103C622F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0E9366A-0B01-4CE9-B8D5-705C4A0F9200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0E9366A-0B01-4CE9-B8D5-705C4A0F92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446251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830E0E-DE4B-4E63-9318-3517AA69D8F4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830E0E-DE4B-4E63-9318-3517AA69D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B85DFC-9A5D-4069-8C91-E8B6F204FDE5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B85DFC-9A5D-4069-8C91-E8B6F204FD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591816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85EE87-DDB5-4565-991C-2A64DDDC53FA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85EE87-DDB5-4565-991C-2A64DDDC53F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89606D1-17D6-45BF-81E7-9A73AFA46792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89606D1-17D6-45BF-81E7-9A73AFA4679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A2E1CEF-F44A-4A92-992B-1C69D5F2F491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A2E1CEF-F44A-4A92-992B-1C69D5F2F4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11759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7717CB-F26F-42B5-BFCA-A2A5F83015E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7717CB-F26F-42B5-BFCA-A2A5F8301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013438-914A-4C43-A994-493BAA38A0A3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013438-914A-4C43-A994-493BAA38A0A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15EA49-1DC1-481B-BFA1-0CD10325AE4B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15EA49-1DC1-481B-BFA1-0CD10325AE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DAC1515-52D5-4D14-95E7-A4F90564CC32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DAC1515-52D5-4D14-95E7-A4F90564CC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026782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D8902BF-2B5A-41D1-8C24-70AB2F797DDF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D8902BF-2B5A-41D1-8C24-70AB2F797DD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446947B-C0F8-4362-B7AD-7DF8D5F8404A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446947B-C0F8-4362-B7AD-7DF8D5F8404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8C72A1-80EF-4DE0-8376-DD0278D3217E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8C72A1-80EF-4DE0-8376-DD0278D321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9F34235-1A22-42E3-9016-9684F36C6AF0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9F34235-1A22-42E3-9016-9684F36C6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242575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14:cNvPr>
              <p14:cNvContentPartPr/>
              <p14:nvPr/>
            </p14:nvContentPartPr>
            <p14:xfrm>
              <a:off x="4269000" y="2021560"/>
              <a:ext cx="171000" cy="46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1000" y="2003560"/>
                <a:ext cx="206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14:cNvPr>
              <p14:cNvContentPartPr/>
              <p14:nvPr/>
            </p14:nvContentPartPr>
            <p14:xfrm>
              <a:off x="5955240" y="2153680"/>
              <a:ext cx="465840" cy="19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37240" y="2135680"/>
                <a:ext cx="50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14:cNvPr>
              <p14:cNvContentPartPr/>
              <p14:nvPr/>
            </p14:nvContentPartPr>
            <p14:xfrm>
              <a:off x="4712880" y="2146480"/>
              <a:ext cx="956160" cy="21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95240" y="2128480"/>
                <a:ext cx="9918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799069-E320-474D-A9EE-12EC4C11B75A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799069-E320-474D-A9EE-12EC4C11B7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823C5C-1D8F-4FBE-96C5-DD805C22DB48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823C5C-1D8F-4FBE-96C5-DD805C22DB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111C5DE-7DDD-401D-889A-283253E27EF1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111C5DE-7DDD-401D-889A-283253E27EF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334907-2569-4F0E-AEA6-63F8802A4D04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334907-2569-4F0E-AEA6-63F8802A4D0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334346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14:cNvPr>
              <p14:cNvContentPartPr/>
              <p14:nvPr/>
            </p14:nvContentPartPr>
            <p14:xfrm>
              <a:off x="4269000" y="2021560"/>
              <a:ext cx="171000" cy="46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1000" y="2003560"/>
                <a:ext cx="206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14:cNvPr>
              <p14:cNvContentPartPr/>
              <p14:nvPr/>
            </p14:nvContentPartPr>
            <p14:xfrm>
              <a:off x="5955240" y="2153680"/>
              <a:ext cx="465840" cy="19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37240" y="2135680"/>
                <a:ext cx="50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14:cNvPr>
              <p14:cNvContentPartPr/>
              <p14:nvPr/>
            </p14:nvContentPartPr>
            <p14:xfrm>
              <a:off x="4712880" y="2146480"/>
              <a:ext cx="956160" cy="21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95240" y="2128480"/>
                <a:ext cx="9918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14:cNvPr>
              <p14:cNvContentPartPr/>
              <p14:nvPr/>
            </p14:nvContentPartPr>
            <p14:xfrm>
              <a:off x="5160720" y="2446000"/>
              <a:ext cx="1246320" cy="54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43080" y="2427988"/>
                <a:ext cx="1281960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14:cNvPr>
              <p14:cNvContentPartPr/>
              <p14:nvPr/>
            </p14:nvContentPartPr>
            <p14:xfrm>
              <a:off x="5552040" y="3061600"/>
              <a:ext cx="1092600" cy="35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34400" y="3043600"/>
                <a:ext cx="11282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14:cNvPr>
              <p14:cNvContentPartPr/>
              <p14:nvPr/>
            </p14:nvContentPartPr>
            <p14:xfrm>
              <a:off x="4978200" y="3393520"/>
              <a:ext cx="1695960" cy="6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60200" y="3357520"/>
                <a:ext cx="1731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14:cNvPr>
              <p14:cNvContentPartPr/>
              <p14:nvPr/>
            </p14:nvContentPartPr>
            <p14:xfrm>
              <a:off x="6656880" y="2295520"/>
              <a:ext cx="121680" cy="1209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39240" y="2259880"/>
                <a:ext cx="157320" cy="12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14:cNvPr>
              <p14:cNvContentPartPr/>
              <p14:nvPr/>
            </p14:nvContentPartPr>
            <p14:xfrm>
              <a:off x="4976760" y="2326120"/>
              <a:ext cx="1860840" cy="1111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59120" y="2290120"/>
                <a:ext cx="18964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14:cNvPr>
              <p14:cNvContentPartPr/>
              <p14:nvPr/>
            </p14:nvContentPartPr>
            <p14:xfrm>
              <a:off x="4328040" y="1226680"/>
              <a:ext cx="662760" cy="43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10040" y="1190680"/>
                <a:ext cx="6984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14:cNvPr>
              <p14:cNvContentPartPr/>
              <p14:nvPr/>
            </p14:nvContentPartPr>
            <p14:xfrm>
              <a:off x="4073880" y="1819600"/>
              <a:ext cx="91260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55880" y="1783960"/>
                <a:ext cx="948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66EE661-3AEE-480A-81F2-8B8FEA49CB5E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66EE661-3AEE-480A-81F2-8B8FEA49CB5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72CF6C1-CCD8-41C9-9681-25EA019DFDB6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72CF6C1-CCD8-41C9-9681-25EA019DFD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1D6EB47-30AF-4395-AFA5-64FDA4A117F5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1D6EB47-30AF-4395-AFA5-64FDA4A117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4B62B6-6A25-43DB-9CDA-109D5DEAE1FC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4B62B6-6A25-43DB-9CDA-109D5DEAE1F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247167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14:cNvPr>
              <p14:cNvContentPartPr/>
              <p14:nvPr/>
            </p14:nvContentPartPr>
            <p14:xfrm>
              <a:off x="4269000" y="2021560"/>
              <a:ext cx="171000" cy="46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1000" y="2003560"/>
                <a:ext cx="206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14:cNvPr>
              <p14:cNvContentPartPr/>
              <p14:nvPr/>
            </p14:nvContentPartPr>
            <p14:xfrm>
              <a:off x="5955240" y="2153680"/>
              <a:ext cx="465840" cy="19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37240" y="2135680"/>
                <a:ext cx="50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14:cNvPr>
              <p14:cNvContentPartPr/>
              <p14:nvPr/>
            </p14:nvContentPartPr>
            <p14:xfrm>
              <a:off x="4712880" y="2146480"/>
              <a:ext cx="956160" cy="21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95240" y="2128480"/>
                <a:ext cx="9918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14:cNvPr>
              <p14:cNvContentPartPr/>
              <p14:nvPr/>
            </p14:nvContentPartPr>
            <p14:xfrm>
              <a:off x="5160720" y="2446000"/>
              <a:ext cx="1246320" cy="54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43080" y="2427988"/>
                <a:ext cx="1281960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14:cNvPr>
              <p14:cNvContentPartPr/>
              <p14:nvPr/>
            </p14:nvContentPartPr>
            <p14:xfrm>
              <a:off x="5552040" y="3061600"/>
              <a:ext cx="1092600" cy="35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34400" y="3043600"/>
                <a:ext cx="11282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8A88F69-6AD6-4F31-8FED-1ED3C2581005}"/>
                  </a:ext>
                </a:extLst>
              </p14:cNvPr>
              <p14:cNvContentPartPr/>
              <p14:nvPr/>
            </p14:nvContentPartPr>
            <p14:xfrm>
              <a:off x="6890520" y="2631400"/>
              <a:ext cx="211320" cy="49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8A88F69-6AD6-4F31-8FED-1ED3C258100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72880" y="2613400"/>
                <a:ext cx="246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685960-5D67-4C10-BE81-0F9DC7A25372}"/>
                  </a:ext>
                </a:extLst>
              </p14:cNvPr>
              <p14:cNvContentPartPr/>
              <p14:nvPr/>
            </p14:nvContentPartPr>
            <p14:xfrm>
              <a:off x="7864320" y="2294440"/>
              <a:ext cx="246240" cy="168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685960-5D67-4C10-BE81-0F9DC7A253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6680" y="2276440"/>
                <a:ext cx="2818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BB3377-2849-4629-BB86-FE8361994CE5}"/>
                  </a:ext>
                </a:extLst>
              </p14:cNvPr>
              <p14:cNvContentPartPr/>
              <p14:nvPr/>
            </p14:nvContentPartPr>
            <p14:xfrm>
              <a:off x="8200560" y="2266000"/>
              <a:ext cx="22860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BB3377-2849-4629-BB86-FE8361994C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82560" y="2248360"/>
                <a:ext cx="264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776534-F5D0-4EFB-AE70-AFC88CECDB48}"/>
                  </a:ext>
                </a:extLst>
              </p14:cNvPr>
              <p14:cNvContentPartPr/>
              <p14:nvPr/>
            </p14:nvContentPartPr>
            <p14:xfrm>
              <a:off x="8188680" y="2138920"/>
              <a:ext cx="18972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776534-F5D0-4EFB-AE70-AFC88CECDB4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70680" y="2120920"/>
                <a:ext cx="2253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F81B30-4F24-47FA-AE1C-5346F0FE4921}"/>
                  </a:ext>
                </a:extLst>
              </p14:cNvPr>
              <p14:cNvContentPartPr/>
              <p14:nvPr/>
            </p14:nvContentPartPr>
            <p14:xfrm>
              <a:off x="8218920" y="2072320"/>
              <a:ext cx="1821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F81B30-4F24-47FA-AE1C-5346F0FE49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1280" y="205432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0C7D5F-4631-4B3E-A78F-742D325BED04}"/>
                  </a:ext>
                </a:extLst>
              </p14:cNvPr>
              <p14:cNvContentPartPr/>
              <p14:nvPr/>
            </p14:nvContentPartPr>
            <p14:xfrm>
              <a:off x="7538520" y="2611600"/>
              <a:ext cx="1017360" cy="626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0C7D5F-4631-4B3E-A78F-742D325BED0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0880" y="2593960"/>
                <a:ext cx="10530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14:cNvPr>
              <p14:cNvContentPartPr/>
              <p14:nvPr/>
            </p14:nvContentPartPr>
            <p14:xfrm>
              <a:off x="4978200" y="3393520"/>
              <a:ext cx="1695960" cy="6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357520"/>
                <a:ext cx="1731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14:cNvPr>
              <p14:cNvContentPartPr/>
              <p14:nvPr/>
            </p14:nvContentPartPr>
            <p14:xfrm>
              <a:off x="6656880" y="2295520"/>
              <a:ext cx="121680" cy="1209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2259880"/>
                <a:ext cx="157320" cy="12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14:cNvPr>
              <p14:cNvContentPartPr/>
              <p14:nvPr/>
            </p14:nvContentPartPr>
            <p14:xfrm>
              <a:off x="4976760" y="2326120"/>
              <a:ext cx="1860840" cy="1111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59120" y="2290120"/>
                <a:ext cx="18964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14:cNvPr>
              <p14:cNvContentPartPr/>
              <p14:nvPr/>
            </p14:nvContentPartPr>
            <p14:xfrm>
              <a:off x="4328040" y="1226680"/>
              <a:ext cx="662760" cy="43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0040" y="1190680"/>
                <a:ext cx="6984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14:cNvPr>
              <p14:cNvContentPartPr/>
              <p14:nvPr/>
            </p14:nvContentPartPr>
            <p14:xfrm>
              <a:off x="4073880" y="1819600"/>
              <a:ext cx="91260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55880" y="1783960"/>
                <a:ext cx="948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EBA62E9-F4BE-4CFE-9B88-F745741C27F9}"/>
                  </a:ext>
                </a:extLst>
              </p14:cNvPr>
              <p14:cNvContentPartPr/>
              <p14:nvPr/>
            </p14:nvContentPartPr>
            <p14:xfrm>
              <a:off x="5567520" y="1259080"/>
              <a:ext cx="689760" cy="3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EBA62E9-F4BE-4CFE-9B88-F745741C27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49520" y="1223440"/>
                <a:ext cx="7254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370324-4419-4592-81E2-15A9ED47471D}"/>
                  </a:ext>
                </a:extLst>
              </p14:cNvPr>
              <p14:cNvContentPartPr/>
              <p14:nvPr/>
            </p14:nvContentPartPr>
            <p14:xfrm>
              <a:off x="7867560" y="1807360"/>
              <a:ext cx="587880" cy="5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370324-4419-4592-81E2-15A9ED47471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849560" y="1771720"/>
                <a:ext cx="6235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4142F2-A112-42DC-BDF1-A3E66CE4545F}"/>
                  </a:ext>
                </a:extLst>
              </p14:cNvPr>
              <p14:cNvContentPartPr/>
              <p14:nvPr/>
            </p14:nvContentPartPr>
            <p14:xfrm>
              <a:off x="7287960" y="1943440"/>
              <a:ext cx="1499400" cy="148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4142F2-A112-42DC-BDF1-A3E66CE4545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70320" y="1907800"/>
                <a:ext cx="1535040" cy="15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5DAEE4D-D09B-4C07-B6A9-DCDF1CC29551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5DAEE4D-D09B-4C07-B6A9-DCDF1CC295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01254AF-3544-4BC1-B168-764B7CBE1262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01254AF-3544-4BC1-B168-764B7CBE126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29CF6AE-5352-4300-A6DE-6AD60A83ED45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29CF6AE-5352-4300-A6DE-6AD60A83ED4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A9A8FED-CC3A-47CC-A8FD-55A81410DA70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A9A8FED-CC3A-47CC-A8FD-55A81410DA7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186492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14:cNvPr>
              <p14:cNvContentPartPr/>
              <p14:nvPr/>
            </p14:nvContentPartPr>
            <p14:xfrm>
              <a:off x="4269000" y="2021560"/>
              <a:ext cx="171000" cy="46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1000" y="2003560"/>
                <a:ext cx="206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14:cNvPr>
              <p14:cNvContentPartPr/>
              <p14:nvPr/>
            </p14:nvContentPartPr>
            <p14:xfrm>
              <a:off x="5955240" y="2153680"/>
              <a:ext cx="465840" cy="19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37240" y="2135680"/>
                <a:ext cx="50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14:cNvPr>
              <p14:cNvContentPartPr/>
              <p14:nvPr/>
            </p14:nvContentPartPr>
            <p14:xfrm>
              <a:off x="4712880" y="2146480"/>
              <a:ext cx="956160" cy="21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95240" y="2128480"/>
                <a:ext cx="9918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14:cNvPr>
              <p14:cNvContentPartPr/>
              <p14:nvPr/>
            </p14:nvContentPartPr>
            <p14:xfrm>
              <a:off x="5160720" y="2446000"/>
              <a:ext cx="1246320" cy="54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43080" y="2427988"/>
                <a:ext cx="1281960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14:cNvPr>
              <p14:cNvContentPartPr/>
              <p14:nvPr/>
            </p14:nvContentPartPr>
            <p14:xfrm>
              <a:off x="5552040" y="3061600"/>
              <a:ext cx="1092600" cy="35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34400" y="3043600"/>
                <a:ext cx="11282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8A88F69-6AD6-4F31-8FED-1ED3C2581005}"/>
                  </a:ext>
                </a:extLst>
              </p14:cNvPr>
              <p14:cNvContentPartPr/>
              <p14:nvPr/>
            </p14:nvContentPartPr>
            <p14:xfrm>
              <a:off x="6890520" y="2631400"/>
              <a:ext cx="211320" cy="49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8A88F69-6AD6-4F31-8FED-1ED3C258100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72880" y="2613400"/>
                <a:ext cx="246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685960-5D67-4C10-BE81-0F9DC7A25372}"/>
                  </a:ext>
                </a:extLst>
              </p14:cNvPr>
              <p14:cNvContentPartPr/>
              <p14:nvPr/>
            </p14:nvContentPartPr>
            <p14:xfrm>
              <a:off x="7864320" y="2294440"/>
              <a:ext cx="246240" cy="168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685960-5D67-4C10-BE81-0F9DC7A253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6680" y="2276440"/>
                <a:ext cx="2818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BB3377-2849-4629-BB86-FE8361994CE5}"/>
                  </a:ext>
                </a:extLst>
              </p14:cNvPr>
              <p14:cNvContentPartPr/>
              <p14:nvPr/>
            </p14:nvContentPartPr>
            <p14:xfrm>
              <a:off x="8200560" y="2266000"/>
              <a:ext cx="22860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BB3377-2849-4629-BB86-FE8361994C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82560" y="2248360"/>
                <a:ext cx="264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776534-F5D0-4EFB-AE70-AFC88CECDB48}"/>
                  </a:ext>
                </a:extLst>
              </p14:cNvPr>
              <p14:cNvContentPartPr/>
              <p14:nvPr/>
            </p14:nvContentPartPr>
            <p14:xfrm>
              <a:off x="8188680" y="2138920"/>
              <a:ext cx="18972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776534-F5D0-4EFB-AE70-AFC88CECDB4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70680" y="2120920"/>
                <a:ext cx="2253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F81B30-4F24-47FA-AE1C-5346F0FE4921}"/>
                  </a:ext>
                </a:extLst>
              </p14:cNvPr>
              <p14:cNvContentPartPr/>
              <p14:nvPr/>
            </p14:nvContentPartPr>
            <p14:xfrm>
              <a:off x="8218920" y="2072320"/>
              <a:ext cx="1821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F81B30-4F24-47FA-AE1C-5346F0FE49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1280" y="205432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0C7D5F-4631-4B3E-A78F-742D325BED04}"/>
                  </a:ext>
                </a:extLst>
              </p14:cNvPr>
              <p14:cNvContentPartPr/>
              <p14:nvPr/>
            </p14:nvContentPartPr>
            <p14:xfrm>
              <a:off x="7538520" y="2611600"/>
              <a:ext cx="1017360" cy="626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0C7D5F-4631-4B3E-A78F-742D325BED0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0880" y="2593960"/>
                <a:ext cx="10530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14:cNvPr>
              <p14:cNvContentPartPr/>
              <p14:nvPr/>
            </p14:nvContentPartPr>
            <p14:xfrm>
              <a:off x="4978200" y="3393520"/>
              <a:ext cx="1695960" cy="6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357520"/>
                <a:ext cx="1731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14:cNvPr>
              <p14:cNvContentPartPr/>
              <p14:nvPr/>
            </p14:nvContentPartPr>
            <p14:xfrm>
              <a:off x="6656880" y="2295520"/>
              <a:ext cx="121680" cy="1209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2259880"/>
                <a:ext cx="157320" cy="12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14:cNvPr>
              <p14:cNvContentPartPr/>
              <p14:nvPr/>
            </p14:nvContentPartPr>
            <p14:xfrm>
              <a:off x="4976760" y="2326120"/>
              <a:ext cx="1860840" cy="1111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59120" y="2290120"/>
                <a:ext cx="18964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14:cNvPr>
              <p14:cNvContentPartPr/>
              <p14:nvPr/>
            </p14:nvContentPartPr>
            <p14:xfrm>
              <a:off x="4328040" y="1226680"/>
              <a:ext cx="662760" cy="43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0040" y="1190680"/>
                <a:ext cx="6984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14:cNvPr>
              <p14:cNvContentPartPr/>
              <p14:nvPr/>
            </p14:nvContentPartPr>
            <p14:xfrm>
              <a:off x="4073880" y="1819600"/>
              <a:ext cx="91260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55880" y="1783960"/>
                <a:ext cx="948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EBA62E9-F4BE-4CFE-9B88-F745741C27F9}"/>
                  </a:ext>
                </a:extLst>
              </p14:cNvPr>
              <p14:cNvContentPartPr/>
              <p14:nvPr/>
            </p14:nvContentPartPr>
            <p14:xfrm>
              <a:off x="5567520" y="1259080"/>
              <a:ext cx="689760" cy="3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EBA62E9-F4BE-4CFE-9B88-F745741C27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49520" y="1223440"/>
                <a:ext cx="7254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370324-4419-4592-81E2-15A9ED47471D}"/>
                  </a:ext>
                </a:extLst>
              </p14:cNvPr>
              <p14:cNvContentPartPr/>
              <p14:nvPr/>
            </p14:nvContentPartPr>
            <p14:xfrm>
              <a:off x="7867560" y="1807360"/>
              <a:ext cx="587880" cy="5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370324-4419-4592-81E2-15A9ED47471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849560" y="1771720"/>
                <a:ext cx="6235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4142F2-A112-42DC-BDF1-A3E66CE4545F}"/>
                  </a:ext>
                </a:extLst>
              </p14:cNvPr>
              <p14:cNvContentPartPr/>
              <p14:nvPr/>
            </p14:nvContentPartPr>
            <p14:xfrm>
              <a:off x="7287960" y="1943440"/>
              <a:ext cx="1499400" cy="148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4142F2-A112-42DC-BDF1-A3E66CE4545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70320" y="1907800"/>
                <a:ext cx="1535040" cy="15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8337960" cy="4275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960" y="959920"/>
                <a:ext cx="8373600" cy="431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D720C85-54B5-433F-A60B-11D1EE315E7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D720C85-54B5-433F-A60B-11D1EE315E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31CEC6F-70B0-41BA-835F-790CF6CC5818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31CEC6F-70B0-41BA-835F-790CF6CC58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19A5C97-D47F-46E2-B8D7-C7201C7631EC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19A5C97-D47F-46E2-B8D7-C7201C7631E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01399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90600" y="1852720"/>
              <a:ext cx="191088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2960" y="1835080"/>
                <a:ext cx="1946520" cy="160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115954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193140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1967040" cy="160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349230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933441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762739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05887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772702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314150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979403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769702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004284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49371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079579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14:cNvPr>
              <p14:cNvContentPartPr/>
              <p14:nvPr/>
            </p14:nvContentPartPr>
            <p14:xfrm>
              <a:off x="836760" y="4662880"/>
              <a:ext cx="199440" cy="26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8760" y="4645240"/>
                <a:ext cx="23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14:cNvPr>
              <p14:cNvContentPartPr/>
              <p14:nvPr/>
            </p14:nvContentPartPr>
            <p14:xfrm>
              <a:off x="913800" y="4541200"/>
              <a:ext cx="21240" cy="49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95800" y="4523560"/>
                <a:ext cx="568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14:cNvPr>
              <p14:cNvContentPartPr/>
              <p14:nvPr/>
            </p14:nvContentPartPr>
            <p14:xfrm>
              <a:off x="1198560" y="4680880"/>
              <a:ext cx="368280" cy="289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180920" y="4662880"/>
                <a:ext cx="4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14:cNvPr>
              <p14:cNvContentPartPr/>
              <p14:nvPr/>
            </p14:nvContentPartPr>
            <p14:xfrm>
              <a:off x="1686360" y="46427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66872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14:cNvPr>
              <p14:cNvContentPartPr/>
              <p14:nvPr/>
            </p14:nvContentPartPr>
            <p14:xfrm>
              <a:off x="1671240" y="4753960"/>
              <a:ext cx="794160" cy="209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53240" y="4736320"/>
                <a:ext cx="8298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14:cNvPr>
              <p14:cNvContentPartPr/>
              <p14:nvPr/>
            </p14:nvContentPartPr>
            <p14:xfrm>
              <a:off x="3362520" y="4563160"/>
              <a:ext cx="143280" cy="4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344880" y="4545520"/>
                <a:ext cx="1789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14:cNvPr>
              <p14:cNvContentPartPr/>
              <p14:nvPr/>
            </p14:nvContentPartPr>
            <p14:xfrm>
              <a:off x="3667440" y="4766920"/>
              <a:ext cx="171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49440" y="4749280"/>
                <a:ext cx="207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14:cNvPr>
              <p14:cNvContentPartPr/>
              <p14:nvPr/>
            </p14:nvContentPartPr>
            <p14:xfrm>
              <a:off x="3697680" y="4854760"/>
              <a:ext cx="160920" cy="1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680040" y="4836760"/>
                <a:ext cx="196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14:cNvPr>
              <p14:cNvContentPartPr/>
              <p14:nvPr/>
            </p14:nvContentPartPr>
            <p14:xfrm>
              <a:off x="4480320" y="4638040"/>
              <a:ext cx="207720" cy="60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462680" y="4620040"/>
                <a:ext cx="243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14:cNvPr>
              <p14:cNvContentPartPr/>
              <p14:nvPr/>
            </p14:nvContentPartPr>
            <p14:xfrm>
              <a:off x="4480320" y="4561720"/>
              <a:ext cx="204120" cy="1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462680" y="4543720"/>
                <a:ext cx="239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14:cNvPr>
              <p14:cNvContentPartPr/>
              <p14:nvPr/>
            </p14:nvContentPartPr>
            <p14:xfrm>
              <a:off x="4002600" y="4750720"/>
              <a:ext cx="678960" cy="177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984960" y="4732720"/>
                <a:ext cx="7146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14:cNvPr>
              <p14:cNvContentPartPr/>
              <p14:nvPr/>
            </p14:nvContentPartPr>
            <p14:xfrm>
              <a:off x="2904960" y="4683040"/>
              <a:ext cx="555120" cy="25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86972" y="4665400"/>
                <a:ext cx="590737" cy="29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650848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14:cNvPr>
              <p14:cNvContentPartPr/>
              <p14:nvPr/>
            </p14:nvContentPartPr>
            <p14:xfrm>
              <a:off x="836760" y="4662880"/>
              <a:ext cx="199440" cy="26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8760" y="4645240"/>
                <a:ext cx="23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14:cNvPr>
              <p14:cNvContentPartPr/>
              <p14:nvPr/>
            </p14:nvContentPartPr>
            <p14:xfrm>
              <a:off x="913800" y="4541200"/>
              <a:ext cx="21240" cy="49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95800" y="4523560"/>
                <a:ext cx="568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14:cNvPr>
              <p14:cNvContentPartPr/>
              <p14:nvPr/>
            </p14:nvContentPartPr>
            <p14:xfrm>
              <a:off x="1198560" y="4680880"/>
              <a:ext cx="368280" cy="289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180920" y="4662880"/>
                <a:ext cx="4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14:cNvPr>
              <p14:cNvContentPartPr/>
              <p14:nvPr/>
            </p14:nvContentPartPr>
            <p14:xfrm>
              <a:off x="1686360" y="46427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66872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14:cNvPr>
              <p14:cNvContentPartPr/>
              <p14:nvPr/>
            </p14:nvContentPartPr>
            <p14:xfrm>
              <a:off x="1671240" y="4753960"/>
              <a:ext cx="794160" cy="209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53240" y="4736320"/>
                <a:ext cx="8298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14:cNvPr>
              <p14:cNvContentPartPr/>
              <p14:nvPr/>
            </p14:nvContentPartPr>
            <p14:xfrm>
              <a:off x="3362520" y="4563160"/>
              <a:ext cx="143280" cy="4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344880" y="4545520"/>
                <a:ext cx="1789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14:cNvPr>
              <p14:cNvContentPartPr/>
              <p14:nvPr/>
            </p14:nvContentPartPr>
            <p14:xfrm>
              <a:off x="3667440" y="4766920"/>
              <a:ext cx="171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49440" y="4749280"/>
                <a:ext cx="207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14:cNvPr>
              <p14:cNvContentPartPr/>
              <p14:nvPr/>
            </p14:nvContentPartPr>
            <p14:xfrm>
              <a:off x="3697680" y="4854760"/>
              <a:ext cx="160920" cy="1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680040" y="4836760"/>
                <a:ext cx="196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14:cNvPr>
              <p14:cNvContentPartPr/>
              <p14:nvPr/>
            </p14:nvContentPartPr>
            <p14:xfrm>
              <a:off x="4480320" y="4638040"/>
              <a:ext cx="207720" cy="60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462680" y="4620040"/>
                <a:ext cx="243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14:cNvPr>
              <p14:cNvContentPartPr/>
              <p14:nvPr/>
            </p14:nvContentPartPr>
            <p14:xfrm>
              <a:off x="4480320" y="4561720"/>
              <a:ext cx="204120" cy="1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462680" y="4543720"/>
                <a:ext cx="239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14:cNvPr>
              <p14:cNvContentPartPr/>
              <p14:nvPr/>
            </p14:nvContentPartPr>
            <p14:xfrm>
              <a:off x="4002600" y="4750720"/>
              <a:ext cx="678960" cy="177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984960" y="4732720"/>
                <a:ext cx="7146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14:cNvPr>
              <p14:cNvContentPartPr/>
              <p14:nvPr/>
            </p14:nvContentPartPr>
            <p14:xfrm>
              <a:off x="2904960" y="4683040"/>
              <a:ext cx="555120" cy="25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86972" y="4665400"/>
                <a:ext cx="59073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14:cNvPr>
              <p14:cNvContentPartPr/>
              <p14:nvPr/>
            </p14:nvContentPartPr>
            <p14:xfrm>
              <a:off x="5062080" y="4662880"/>
              <a:ext cx="139680" cy="405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044440" y="4645240"/>
                <a:ext cx="1753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14:cNvPr>
              <p14:cNvContentPartPr/>
              <p14:nvPr/>
            </p14:nvContentPartPr>
            <p14:xfrm>
              <a:off x="5465640" y="4601680"/>
              <a:ext cx="218160" cy="68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448000" y="4584040"/>
                <a:ext cx="2538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14:cNvPr>
              <p14:cNvContentPartPr/>
              <p14:nvPr/>
            </p14:nvContentPartPr>
            <p14:xfrm>
              <a:off x="6065040" y="4778800"/>
              <a:ext cx="147960" cy="8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047400" y="4761160"/>
                <a:ext cx="183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14:cNvPr>
              <p14:cNvContentPartPr/>
              <p14:nvPr/>
            </p14:nvContentPartPr>
            <p14:xfrm>
              <a:off x="6075480" y="4886440"/>
              <a:ext cx="125280" cy="11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57840" y="4868800"/>
                <a:ext cx="160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14:cNvPr>
              <p14:cNvContentPartPr/>
              <p14:nvPr/>
            </p14:nvContentPartPr>
            <p14:xfrm>
              <a:off x="6420720" y="4665400"/>
              <a:ext cx="622440" cy="3128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402720" y="4647400"/>
                <a:ext cx="658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14:cNvPr>
              <p14:cNvContentPartPr/>
              <p14:nvPr/>
            </p14:nvContentPartPr>
            <p14:xfrm>
              <a:off x="5394720" y="4771960"/>
              <a:ext cx="506880" cy="248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376720" y="4754320"/>
                <a:ext cx="542520" cy="28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165467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14:cNvPr>
              <p14:cNvContentPartPr/>
              <p14:nvPr/>
            </p14:nvContentPartPr>
            <p14:xfrm>
              <a:off x="836760" y="4662880"/>
              <a:ext cx="199440" cy="26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8760" y="4645240"/>
                <a:ext cx="23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14:cNvPr>
              <p14:cNvContentPartPr/>
              <p14:nvPr/>
            </p14:nvContentPartPr>
            <p14:xfrm>
              <a:off x="913800" y="4541200"/>
              <a:ext cx="21240" cy="49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95800" y="4523560"/>
                <a:ext cx="568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14:cNvPr>
              <p14:cNvContentPartPr/>
              <p14:nvPr/>
            </p14:nvContentPartPr>
            <p14:xfrm>
              <a:off x="1198560" y="4680880"/>
              <a:ext cx="368280" cy="289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180920" y="4662880"/>
                <a:ext cx="4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14:cNvPr>
              <p14:cNvContentPartPr/>
              <p14:nvPr/>
            </p14:nvContentPartPr>
            <p14:xfrm>
              <a:off x="1686360" y="46427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66872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14:cNvPr>
              <p14:cNvContentPartPr/>
              <p14:nvPr/>
            </p14:nvContentPartPr>
            <p14:xfrm>
              <a:off x="1671240" y="4753960"/>
              <a:ext cx="794160" cy="209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53240" y="4736320"/>
                <a:ext cx="8298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14:cNvPr>
              <p14:cNvContentPartPr/>
              <p14:nvPr/>
            </p14:nvContentPartPr>
            <p14:xfrm>
              <a:off x="3362520" y="4563160"/>
              <a:ext cx="143280" cy="4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344880" y="4545520"/>
                <a:ext cx="1789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14:cNvPr>
              <p14:cNvContentPartPr/>
              <p14:nvPr/>
            </p14:nvContentPartPr>
            <p14:xfrm>
              <a:off x="3667440" y="4766920"/>
              <a:ext cx="171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49440" y="4749280"/>
                <a:ext cx="207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14:cNvPr>
              <p14:cNvContentPartPr/>
              <p14:nvPr/>
            </p14:nvContentPartPr>
            <p14:xfrm>
              <a:off x="3697680" y="4854760"/>
              <a:ext cx="160920" cy="1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680040" y="4836760"/>
                <a:ext cx="196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14:cNvPr>
              <p14:cNvContentPartPr/>
              <p14:nvPr/>
            </p14:nvContentPartPr>
            <p14:xfrm>
              <a:off x="4480320" y="4638040"/>
              <a:ext cx="207720" cy="60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462680" y="4620040"/>
                <a:ext cx="243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14:cNvPr>
              <p14:cNvContentPartPr/>
              <p14:nvPr/>
            </p14:nvContentPartPr>
            <p14:xfrm>
              <a:off x="4480320" y="4561720"/>
              <a:ext cx="204120" cy="1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462680" y="4543720"/>
                <a:ext cx="239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14:cNvPr>
              <p14:cNvContentPartPr/>
              <p14:nvPr/>
            </p14:nvContentPartPr>
            <p14:xfrm>
              <a:off x="4002600" y="4750720"/>
              <a:ext cx="678960" cy="177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984960" y="4732720"/>
                <a:ext cx="7146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14:cNvPr>
              <p14:cNvContentPartPr/>
              <p14:nvPr/>
            </p14:nvContentPartPr>
            <p14:xfrm>
              <a:off x="2904960" y="4683040"/>
              <a:ext cx="555120" cy="25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86972" y="4665400"/>
                <a:ext cx="59073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14:cNvPr>
              <p14:cNvContentPartPr/>
              <p14:nvPr/>
            </p14:nvContentPartPr>
            <p14:xfrm>
              <a:off x="5062080" y="4662880"/>
              <a:ext cx="139680" cy="405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044440" y="4645240"/>
                <a:ext cx="1753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14:cNvPr>
              <p14:cNvContentPartPr/>
              <p14:nvPr/>
            </p14:nvContentPartPr>
            <p14:xfrm>
              <a:off x="5465640" y="4601680"/>
              <a:ext cx="218160" cy="68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448000" y="4584040"/>
                <a:ext cx="2538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14:cNvPr>
              <p14:cNvContentPartPr/>
              <p14:nvPr/>
            </p14:nvContentPartPr>
            <p14:xfrm>
              <a:off x="6065040" y="4778800"/>
              <a:ext cx="147960" cy="8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047400" y="4761160"/>
                <a:ext cx="183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14:cNvPr>
              <p14:cNvContentPartPr/>
              <p14:nvPr/>
            </p14:nvContentPartPr>
            <p14:xfrm>
              <a:off x="6075480" y="4886440"/>
              <a:ext cx="125280" cy="11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57840" y="4868800"/>
                <a:ext cx="160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14:cNvPr>
              <p14:cNvContentPartPr/>
              <p14:nvPr/>
            </p14:nvContentPartPr>
            <p14:xfrm>
              <a:off x="6420720" y="4665400"/>
              <a:ext cx="622440" cy="3128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402720" y="4647400"/>
                <a:ext cx="658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14:cNvPr>
              <p14:cNvContentPartPr/>
              <p14:nvPr/>
            </p14:nvContentPartPr>
            <p14:xfrm>
              <a:off x="5394720" y="4771960"/>
              <a:ext cx="506880" cy="248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376720" y="4754320"/>
                <a:ext cx="54252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7E3A545-7048-45D6-B60F-C164DA837983}"/>
                  </a:ext>
                </a:extLst>
              </p14:cNvPr>
              <p14:cNvContentPartPr/>
              <p14:nvPr/>
            </p14:nvContentPartPr>
            <p14:xfrm>
              <a:off x="7902840" y="4814800"/>
              <a:ext cx="404640" cy="1130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7E3A545-7048-45D6-B60F-C164DA837983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884840" y="4797104"/>
                <a:ext cx="440280" cy="148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02E66AE-4EB4-4043-982A-E0E7CEC294AD}"/>
                  </a:ext>
                </a:extLst>
              </p14:cNvPr>
              <p14:cNvContentPartPr/>
              <p14:nvPr/>
            </p14:nvContentPartPr>
            <p14:xfrm>
              <a:off x="7365720" y="4662880"/>
              <a:ext cx="442080" cy="283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02E66AE-4EB4-4043-982A-E0E7CEC294A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48080" y="4645240"/>
                <a:ext cx="4777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AC57E5A-0E26-4236-A46D-E7C857D5FFAC}"/>
                  </a:ext>
                </a:extLst>
              </p14:cNvPr>
              <p14:cNvContentPartPr/>
              <p14:nvPr/>
            </p14:nvContentPartPr>
            <p14:xfrm>
              <a:off x="1767360" y="5277400"/>
              <a:ext cx="248760" cy="1072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AC57E5A-0E26-4236-A46D-E7C857D5FFA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749720" y="5259760"/>
                <a:ext cx="284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F5E6A80-DC15-4DA5-ACC1-A5C789279285}"/>
                  </a:ext>
                </a:extLst>
              </p14:cNvPr>
              <p14:cNvContentPartPr/>
              <p14:nvPr/>
            </p14:nvContentPartPr>
            <p14:xfrm>
              <a:off x="1629480" y="5463520"/>
              <a:ext cx="1037520" cy="39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F5E6A80-DC15-4DA5-ACC1-A5C78927928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611840" y="5445864"/>
                <a:ext cx="1073160" cy="426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1E83FF0-A337-4FE9-BCC6-0B15BDE95C73}"/>
                  </a:ext>
                </a:extLst>
              </p14:cNvPr>
              <p14:cNvContentPartPr/>
              <p14:nvPr/>
            </p14:nvContentPartPr>
            <p14:xfrm>
              <a:off x="2895240" y="5243560"/>
              <a:ext cx="229320" cy="80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1E83FF0-A337-4FE9-BCC6-0B15BDE95C7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877240" y="5225920"/>
                <a:ext cx="2649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11E2B85-0877-468C-A057-A4F901B28E88}"/>
                  </a:ext>
                </a:extLst>
              </p14:cNvPr>
              <p14:cNvContentPartPr/>
              <p14:nvPr/>
            </p14:nvContentPartPr>
            <p14:xfrm>
              <a:off x="4236600" y="5302960"/>
              <a:ext cx="255240" cy="11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11E2B85-0877-468C-A057-A4F901B28E8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218600" y="5285320"/>
                <a:ext cx="290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1D0F9FF-2DA6-4188-A8CC-792C1DFE39B5}"/>
                  </a:ext>
                </a:extLst>
              </p14:cNvPr>
              <p14:cNvContentPartPr/>
              <p14:nvPr/>
            </p14:nvContentPartPr>
            <p14:xfrm>
              <a:off x="5120040" y="5373880"/>
              <a:ext cx="255600" cy="11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1D0F9FF-2DA6-4188-A8CC-792C1DFE39B5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102400" y="53558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DE00EE1-49B4-459B-ABA4-6B9A8410E973}"/>
                  </a:ext>
                </a:extLst>
              </p14:cNvPr>
              <p14:cNvContentPartPr/>
              <p14:nvPr/>
            </p14:nvContentPartPr>
            <p14:xfrm>
              <a:off x="5526840" y="5345440"/>
              <a:ext cx="159840" cy="702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DE00EE1-49B4-459B-ABA4-6B9A8410E973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508840" y="5327800"/>
                <a:ext cx="1954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1BA0F2BC-080A-43F6-A22E-224D4E77EE3D}"/>
                  </a:ext>
                </a:extLst>
              </p14:cNvPr>
              <p14:cNvContentPartPr/>
              <p14:nvPr/>
            </p14:nvContentPartPr>
            <p14:xfrm>
              <a:off x="4784880" y="5465680"/>
              <a:ext cx="934200" cy="270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1BA0F2BC-080A-43F6-A22E-224D4E77EE3D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4766880" y="5447680"/>
                <a:ext cx="9698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68940B31-E6CF-43E0-8F8E-45D33773774B}"/>
                  </a:ext>
                </a:extLst>
              </p14:cNvPr>
              <p14:cNvContentPartPr/>
              <p14:nvPr/>
            </p14:nvContentPartPr>
            <p14:xfrm>
              <a:off x="1310520" y="5139520"/>
              <a:ext cx="4589640" cy="8672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68940B31-E6CF-43E0-8F8E-45D33773774B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292520" y="5103880"/>
                <a:ext cx="462528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8A373F5-3E9C-4303-B54C-165D439ECEFD}"/>
                  </a:ext>
                </a:extLst>
              </p14:cNvPr>
              <p14:cNvContentPartPr/>
              <p14:nvPr/>
            </p14:nvContentPartPr>
            <p14:xfrm>
              <a:off x="4216080" y="6217360"/>
              <a:ext cx="360" cy="3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8A373F5-3E9C-4303-B54C-165D439ECEFD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4198440" y="619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12B2F44-ED05-4EC7-A9F6-EFAE78E3416A}"/>
                  </a:ext>
                </a:extLst>
              </p14:cNvPr>
              <p14:cNvContentPartPr/>
              <p14:nvPr/>
            </p14:nvContentPartPr>
            <p14:xfrm>
              <a:off x="3951840" y="6307720"/>
              <a:ext cx="1036440" cy="250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12B2F44-ED05-4EC7-A9F6-EFAE78E3416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934200" y="6289720"/>
                <a:ext cx="10720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B203D0-748E-43BF-9F23-59FF83C9DCC6}"/>
                  </a:ext>
                </a:extLst>
              </p14:cNvPr>
              <p14:cNvContentPartPr/>
              <p14:nvPr/>
            </p14:nvContentPartPr>
            <p14:xfrm>
              <a:off x="2947800" y="6219520"/>
              <a:ext cx="791640" cy="2836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B203D0-748E-43BF-9F23-59FF83C9DCC6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930152" y="6201880"/>
                <a:ext cx="82729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60FD49C0-D399-4631-BDDE-C6EA91BDE034}"/>
                  </a:ext>
                </a:extLst>
              </p14:cNvPr>
              <p14:cNvContentPartPr/>
              <p14:nvPr/>
            </p14:nvContentPartPr>
            <p14:xfrm>
              <a:off x="2854560" y="5404840"/>
              <a:ext cx="1650960" cy="6058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60FD49C0-D399-4631-BDDE-C6EA91BDE034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836564" y="5387200"/>
                <a:ext cx="1686592" cy="64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658890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14:cNvPr>
              <p14:cNvContentPartPr/>
              <p14:nvPr/>
            </p14:nvContentPartPr>
            <p14:xfrm>
              <a:off x="836760" y="4662880"/>
              <a:ext cx="199440" cy="26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8760" y="4645240"/>
                <a:ext cx="23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14:cNvPr>
              <p14:cNvContentPartPr/>
              <p14:nvPr/>
            </p14:nvContentPartPr>
            <p14:xfrm>
              <a:off x="913800" y="4541200"/>
              <a:ext cx="21240" cy="49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95800" y="4523560"/>
                <a:ext cx="568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14:cNvPr>
              <p14:cNvContentPartPr/>
              <p14:nvPr/>
            </p14:nvContentPartPr>
            <p14:xfrm>
              <a:off x="1198560" y="4680880"/>
              <a:ext cx="368280" cy="289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180920" y="4662880"/>
                <a:ext cx="4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14:cNvPr>
              <p14:cNvContentPartPr/>
              <p14:nvPr/>
            </p14:nvContentPartPr>
            <p14:xfrm>
              <a:off x="1686360" y="46427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66872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14:cNvPr>
              <p14:cNvContentPartPr/>
              <p14:nvPr/>
            </p14:nvContentPartPr>
            <p14:xfrm>
              <a:off x="1671240" y="4753960"/>
              <a:ext cx="794160" cy="209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53240" y="4736320"/>
                <a:ext cx="8298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14:cNvPr>
              <p14:cNvContentPartPr/>
              <p14:nvPr/>
            </p14:nvContentPartPr>
            <p14:xfrm>
              <a:off x="3362520" y="4563160"/>
              <a:ext cx="143280" cy="4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344880" y="4545520"/>
                <a:ext cx="1789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14:cNvPr>
              <p14:cNvContentPartPr/>
              <p14:nvPr/>
            </p14:nvContentPartPr>
            <p14:xfrm>
              <a:off x="3667440" y="4766920"/>
              <a:ext cx="171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49440" y="4749280"/>
                <a:ext cx="207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14:cNvPr>
              <p14:cNvContentPartPr/>
              <p14:nvPr/>
            </p14:nvContentPartPr>
            <p14:xfrm>
              <a:off x="3697680" y="4854760"/>
              <a:ext cx="160920" cy="1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680040" y="4836760"/>
                <a:ext cx="196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14:cNvPr>
              <p14:cNvContentPartPr/>
              <p14:nvPr/>
            </p14:nvContentPartPr>
            <p14:xfrm>
              <a:off x="4480320" y="4638040"/>
              <a:ext cx="207720" cy="60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462680" y="4620040"/>
                <a:ext cx="243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14:cNvPr>
              <p14:cNvContentPartPr/>
              <p14:nvPr/>
            </p14:nvContentPartPr>
            <p14:xfrm>
              <a:off x="4480320" y="4561720"/>
              <a:ext cx="204120" cy="1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462680" y="4543720"/>
                <a:ext cx="239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14:cNvPr>
              <p14:cNvContentPartPr/>
              <p14:nvPr/>
            </p14:nvContentPartPr>
            <p14:xfrm>
              <a:off x="4002600" y="4750720"/>
              <a:ext cx="678960" cy="177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984960" y="4732720"/>
                <a:ext cx="7146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14:cNvPr>
              <p14:cNvContentPartPr/>
              <p14:nvPr/>
            </p14:nvContentPartPr>
            <p14:xfrm>
              <a:off x="2904960" y="4683040"/>
              <a:ext cx="555120" cy="25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86972" y="4665400"/>
                <a:ext cx="59073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14:cNvPr>
              <p14:cNvContentPartPr/>
              <p14:nvPr/>
            </p14:nvContentPartPr>
            <p14:xfrm>
              <a:off x="5062080" y="4662880"/>
              <a:ext cx="139680" cy="405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044440" y="4645240"/>
                <a:ext cx="1753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14:cNvPr>
              <p14:cNvContentPartPr/>
              <p14:nvPr/>
            </p14:nvContentPartPr>
            <p14:xfrm>
              <a:off x="5465640" y="4601680"/>
              <a:ext cx="218160" cy="68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448000" y="4584040"/>
                <a:ext cx="2538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14:cNvPr>
              <p14:cNvContentPartPr/>
              <p14:nvPr/>
            </p14:nvContentPartPr>
            <p14:xfrm>
              <a:off x="6065040" y="4778800"/>
              <a:ext cx="147960" cy="8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047400" y="4761160"/>
                <a:ext cx="183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14:cNvPr>
              <p14:cNvContentPartPr/>
              <p14:nvPr/>
            </p14:nvContentPartPr>
            <p14:xfrm>
              <a:off x="6075480" y="4886440"/>
              <a:ext cx="125280" cy="11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57840" y="4868800"/>
                <a:ext cx="160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14:cNvPr>
              <p14:cNvContentPartPr/>
              <p14:nvPr/>
            </p14:nvContentPartPr>
            <p14:xfrm>
              <a:off x="6420720" y="4665400"/>
              <a:ext cx="622440" cy="3128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402720" y="4647400"/>
                <a:ext cx="658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14:cNvPr>
              <p14:cNvContentPartPr/>
              <p14:nvPr/>
            </p14:nvContentPartPr>
            <p14:xfrm>
              <a:off x="5394720" y="4771960"/>
              <a:ext cx="506880" cy="248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376720" y="4754320"/>
                <a:ext cx="54252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7E3A545-7048-45D6-B60F-C164DA837983}"/>
                  </a:ext>
                </a:extLst>
              </p14:cNvPr>
              <p14:cNvContentPartPr/>
              <p14:nvPr/>
            </p14:nvContentPartPr>
            <p14:xfrm>
              <a:off x="7902840" y="4814800"/>
              <a:ext cx="404640" cy="1130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7E3A545-7048-45D6-B60F-C164DA837983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884840" y="4797104"/>
                <a:ext cx="440280" cy="148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02E66AE-4EB4-4043-982A-E0E7CEC294AD}"/>
                  </a:ext>
                </a:extLst>
              </p14:cNvPr>
              <p14:cNvContentPartPr/>
              <p14:nvPr/>
            </p14:nvContentPartPr>
            <p14:xfrm>
              <a:off x="7365720" y="4662880"/>
              <a:ext cx="442080" cy="283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02E66AE-4EB4-4043-982A-E0E7CEC294A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48080" y="4645240"/>
                <a:ext cx="4777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AC57E5A-0E26-4236-A46D-E7C857D5FFAC}"/>
                  </a:ext>
                </a:extLst>
              </p14:cNvPr>
              <p14:cNvContentPartPr/>
              <p14:nvPr/>
            </p14:nvContentPartPr>
            <p14:xfrm>
              <a:off x="1767360" y="5277400"/>
              <a:ext cx="248760" cy="1072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AC57E5A-0E26-4236-A46D-E7C857D5FFA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749720" y="5259760"/>
                <a:ext cx="284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F5E6A80-DC15-4DA5-ACC1-A5C789279285}"/>
                  </a:ext>
                </a:extLst>
              </p14:cNvPr>
              <p14:cNvContentPartPr/>
              <p14:nvPr/>
            </p14:nvContentPartPr>
            <p14:xfrm>
              <a:off x="1629480" y="5463520"/>
              <a:ext cx="1037520" cy="39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F5E6A80-DC15-4DA5-ACC1-A5C78927928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611840" y="5445864"/>
                <a:ext cx="1073160" cy="426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1E83FF0-A337-4FE9-BCC6-0B15BDE95C73}"/>
                  </a:ext>
                </a:extLst>
              </p14:cNvPr>
              <p14:cNvContentPartPr/>
              <p14:nvPr/>
            </p14:nvContentPartPr>
            <p14:xfrm>
              <a:off x="2895240" y="5243560"/>
              <a:ext cx="229320" cy="80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1E83FF0-A337-4FE9-BCC6-0B15BDE95C7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877240" y="5225920"/>
                <a:ext cx="2649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11E2B85-0877-468C-A057-A4F901B28E88}"/>
                  </a:ext>
                </a:extLst>
              </p14:cNvPr>
              <p14:cNvContentPartPr/>
              <p14:nvPr/>
            </p14:nvContentPartPr>
            <p14:xfrm>
              <a:off x="4236600" y="5302960"/>
              <a:ext cx="255240" cy="11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11E2B85-0877-468C-A057-A4F901B28E8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218600" y="5285320"/>
                <a:ext cx="290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1D0F9FF-2DA6-4188-A8CC-792C1DFE39B5}"/>
                  </a:ext>
                </a:extLst>
              </p14:cNvPr>
              <p14:cNvContentPartPr/>
              <p14:nvPr/>
            </p14:nvContentPartPr>
            <p14:xfrm>
              <a:off x="5120040" y="5373880"/>
              <a:ext cx="255600" cy="11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1D0F9FF-2DA6-4188-A8CC-792C1DFE39B5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102400" y="53558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DE00EE1-49B4-459B-ABA4-6B9A8410E973}"/>
                  </a:ext>
                </a:extLst>
              </p14:cNvPr>
              <p14:cNvContentPartPr/>
              <p14:nvPr/>
            </p14:nvContentPartPr>
            <p14:xfrm>
              <a:off x="5526840" y="5345440"/>
              <a:ext cx="159840" cy="702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DE00EE1-49B4-459B-ABA4-6B9A8410E973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508840" y="5327800"/>
                <a:ext cx="1954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1BA0F2BC-080A-43F6-A22E-224D4E77EE3D}"/>
                  </a:ext>
                </a:extLst>
              </p14:cNvPr>
              <p14:cNvContentPartPr/>
              <p14:nvPr/>
            </p14:nvContentPartPr>
            <p14:xfrm>
              <a:off x="4784880" y="5465680"/>
              <a:ext cx="934200" cy="270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1BA0F2BC-080A-43F6-A22E-224D4E77EE3D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4766880" y="5447680"/>
                <a:ext cx="9698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68940B31-E6CF-43E0-8F8E-45D33773774B}"/>
                  </a:ext>
                </a:extLst>
              </p14:cNvPr>
              <p14:cNvContentPartPr/>
              <p14:nvPr/>
            </p14:nvContentPartPr>
            <p14:xfrm>
              <a:off x="1310520" y="5139520"/>
              <a:ext cx="4589640" cy="8672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68940B31-E6CF-43E0-8F8E-45D33773774B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292520" y="5103880"/>
                <a:ext cx="462528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8A373F5-3E9C-4303-B54C-165D439ECEFD}"/>
                  </a:ext>
                </a:extLst>
              </p14:cNvPr>
              <p14:cNvContentPartPr/>
              <p14:nvPr/>
            </p14:nvContentPartPr>
            <p14:xfrm>
              <a:off x="4216080" y="6217360"/>
              <a:ext cx="360" cy="3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8A373F5-3E9C-4303-B54C-165D439ECEFD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4198440" y="619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12B2F44-ED05-4EC7-A9F6-EFAE78E3416A}"/>
                  </a:ext>
                </a:extLst>
              </p14:cNvPr>
              <p14:cNvContentPartPr/>
              <p14:nvPr/>
            </p14:nvContentPartPr>
            <p14:xfrm>
              <a:off x="3951840" y="6307720"/>
              <a:ext cx="1036440" cy="250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12B2F44-ED05-4EC7-A9F6-EFAE78E3416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934200" y="6289720"/>
                <a:ext cx="10720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B203D0-748E-43BF-9F23-59FF83C9DCC6}"/>
                  </a:ext>
                </a:extLst>
              </p14:cNvPr>
              <p14:cNvContentPartPr/>
              <p14:nvPr/>
            </p14:nvContentPartPr>
            <p14:xfrm>
              <a:off x="2947800" y="6219520"/>
              <a:ext cx="791640" cy="2836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B203D0-748E-43BF-9F23-59FF83C9DCC6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930152" y="6201880"/>
                <a:ext cx="82729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60FD49C0-D399-4631-BDDE-C6EA91BDE034}"/>
                  </a:ext>
                </a:extLst>
              </p14:cNvPr>
              <p14:cNvContentPartPr/>
              <p14:nvPr/>
            </p14:nvContentPartPr>
            <p14:xfrm>
              <a:off x="2854560" y="5404840"/>
              <a:ext cx="1650960" cy="6058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60FD49C0-D399-4631-BDDE-C6EA91BDE034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836564" y="5387200"/>
                <a:ext cx="1686592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4C73964-C93E-494A-924E-19881153F319}"/>
                  </a:ext>
                </a:extLst>
              </p14:cNvPr>
              <p14:cNvContentPartPr/>
              <p14:nvPr/>
            </p14:nvContentPartPr>
            <p14:xfrm>
              <a:off x="5261880" y="6247960"/>
              <a:ext cx="302400" cy="1598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4C73964-C93E-494A-924E-19881153F319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5243880" y="6229960"/>
                <a:ext cx="3380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B4C2621F-BA4B-455E-83A1-9DE2F86C35A6}"/>
                  </a:ext>
                </a:extLst>
              </p14:cNvPr>
              <p14:cNvContentPartPr/>
              <p14:nvPr/>
            </p14:nvContentPartPr>
            <p14:xfrm>
              <a:off x="6309120" y="5803000"/>
              <a:ext cx="245520" cy="4604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B4C2621F-BA4B-455E-83A1-9DE2F86C35A6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6291120" y="5785360"/>
                <a:ext cx="28116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D537ADD4-BE4D-4038-8462-4C82779F5A70}"/>
                  </a:ext>
                </a:extLst>
              </p14:cNvPr>
              <p14:cNvContentPartPr/>
              <p14:nvPr/>
            </p14:nvContentPartPr>
            <p14:xfrm>
              <a:off x="5709720" y="6109360"/>
              <a:ext cx="408600" cy="377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D537ADD4-BE4D-4038-8462-4C82779F5A70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5691720" y="6091360"/>
                <a:ext cx="4442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9D978CFB-5409-4A80-A660-E749DE01FA07}"/>
                  </a:ext>
                </a:extLst>
              </p14:cNvPr>
              <p14:cNvContentPartPr/>
              <p14:nvPr/>
            </p14:nvContentPartPr>
            <p14:xfrm>
              <a:off x="6735720" y="5221600"/>
              <a:ext cx="2110680" cy="137448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9D978CFB-5409-4A80-A660-E749DE01FA07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6717720" y="5203955"/>
                <a:ext cx="2146320" cy="14101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896943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1C2D2A-8C63-49E8-9415-49D20F46E733}"/>
                  </a:ext>
                </a:extLst>
              </p14:cNvPr>
              <p14:cNvContentPartPr/>
              <p14:nvPr/>
            </p14:nvContentPartPr>
            <p14:xfrm>
              <a:off x="7431240" y="2123080"/>
              <a:ext cx="1325520" cy="657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1C2D2A-8C63-49E8-9415-49D20F46E7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13240" y="2105430"/>
                <a:ext cx="1361160" cy="6930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935905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316600" cy="550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3522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484715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316600" cy="550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3522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096072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851533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039346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173401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863626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645934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755928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09EEC1F-965C-42A1-97F3-5F44E7314500}"/>
                  </a:ext>
                </a:extLst>
              </p14:cNvPr>
              <p14:cNvContentPartPr/>
              <p14:nvPr/>
            </p14:nvContentPartPr>
            <p14:xfrm>
              <a:off x="8726880" y="3311440"/>
              <a:ext cx="127080" cy="108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09EEC1F-965C-42A1-97F3-5F44E731450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709240" y="3293800"/>
                <a:ext cx="16272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401889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D16766-72F3-44FC-9C8E-19433FCF6CE7}"/>
                  </a:ext>
                </a:extLst>
              </p14:cNvPr>
              <p14:cNvContentPartPr/>
              <p14:nvPr/>
            </p14:nvContentPartPr>
            <p14:xfrm>
              <a:off x="8747400" y="3311800"/>
              <a:ext cx="101160" cy="2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D16766-72F3-44FC-9C8E-19433FCF6CE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729400" y="3293800"/>
                <a:ext cx="136800" cy="5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600543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08D817-51F7-4D94-8A83-9F7A4FC5CB5C}"/>
                  </a:ext>
                </a:extLst>
              </p14:cNvPr>
              <p14:cNvContentPartPr/>
              <p14:nvPr/>
            </p14:nvContentPartPr>
            <p14:xfrm>
              <a:off x="8198760" y="4346440"/>
              <a:ext cx="27072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08D817-51F7-4D94-8A83-9F7A4FC5CB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80760" y="4328440"/>
                <a:ext cx="3063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5026C9-CB5C-478D-AC35-C7D5250C53DB}"/>
                  </a:ext>
                </a:extLst>
              </p14:cNvPr>
              <p14:cNvContentPartPr/>
              <p14:nvPr/>
            </p14:nvContentPartPr>
            <p14:xfrm>
              <a:off x="6498840" y="4297480"/>
              <a:ext cx="142776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5026C9-CB5C-478D-AC35-C7D5250C53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1196" y="4279480"/>
                <a:ext cx="1463409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AFC418A-177D-4D25-A74D-D1A01B41241A}"/>
                  </a:ext>
                </a:extLst>
              </p14:cNvPr>
              <p14:cNvContentPartPr/>
              <p14:nvPr/>
            </p14:nvContentPartPr>
            <p14:xfrm>
              <a:off x="6735720" y="3231160"/>
              <a:ext cx="1554840" cy="95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AFC418A-177D-4D25-A74D-D1A01B4124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7720" y="3213160"/>
                <a:ext cx="1590480" cy="9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3983C-328C-4591-BF66-0B6A5655A065}"/>
                  </a:ext>
                </a:extLst>
              </p14:cNvPr>
              <p14:cNvContentPartPr/>
              <p14:nvPr/>
            </p14:nvContentPartPr>
            <p14:xfrm>
              <a:off x="6917880" y="4720840"/>
              <a:ext cx="1969200" cy="784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3983C-328C-4591-BF66-0B6A5655A06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243" y="4702840"/>
                <a:ext cx="2004833" cy="82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528122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14:cNvPr>
              <p14:cNvContentPartPr/>
              <p14:nvPr/>
            </p14:nvContentPartPr>
            <p14:xfrm>
              <a:off x="4195920" y="4266880"/>
              <a:ext cx="253800" cy="247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7920" y="4248880"/>
                <a:ext cx="2894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14:cNvPr>
              <p14:cNvContentPartPr/>
              <p14:nvPr/>
            </p14:nvContentPartPr>
            <p14:xfrm>
              <a:off x="8747400" y="3301720"/>
              <a:ext cx="100800" cy="1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29400" y="328408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14:cNvPr>
              <p14:cNvContentPartPr/>
              <p14:nvPr/>
            </p14:nvContentPartPr>
            <p14:xfrm>
              <a:off x="5130480" y="4403320"/>
              <a:ext cx="671400" cy="322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12490" y="4385680"/>
                <a:ext cx="70702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14:cNvPr>
              <p14:cNvContentPartPr/>
              <p14:nvPr/>
            </p14:nvContentPartPr>
            <p14:xfrm>
              <a:off x="4795320" y="4327000"/>
              <a:ext cx="224640" cy="332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777320" y="4309000"/>
                <a:ext cx="2602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14:cNvPr>
              <p14:cNvContentPartPr/>
              <p14:nvPr/>
            </p14:nvContentPartPr>
            <p14:xfrm>
              <a:off x="6004200" y="4378120"/>
              <a:ext cx="16200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86200" y="436012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14:cNvPr>
              <p14:cNvContentPartPr/>
              <p14:nvPr/>
            </p14:nvContentPartPr>
            <p14:xfrm>
              <a:off x="6034800" y="4451920"/>
              <a:ext cx="165600" cy="18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16800" y="4433920"/>
                <a:ext cx="2012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14:cNvPr>
              <p14:cNvContentPartPr/>
              <p14:nvPr/>
            </p14:nvContentPartPr>
            <p14:xfrm>
              <a:off x="6328920" y="4318720"/>
              <a:ext cx="235080" cy="18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10920" y="4301080"/>
                <a:ext cx="270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14:cNvPr>
              <p14:cNvContentPartPr/>
              <p14:nvPr/>
            </p14:nvContentPartPr>
            <p14:xfrm>
              <a:off x="6705120" y="4211440"/>
              <a:ext cx="315720" cy="25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687480" y="4193440"/>
                <a:ext cx="351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14:cNvPr>
              <p14:cNvContentPartPr/>
              <p14:nvPr/>
            </p14:nvContentPartPr>
            <p14:xfrm>
              <a:off x="6683880" y="4348240"/>
              <a:ext cx="350280" cy="246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6240" y="4330240"/>
                <a:ext cx="385920" cy="28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369307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14:cNvPr>
              <p14:cNvContentPartPr/>
              <p14:nvPr/>
            </p14:nvContentPartPr>
            <p14:xfrm>
              <a:off x="4195920" y="4266880"/>
              <a:ext cx="253800" cy="247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7920" y="4248880"/>
                <a:ext cx="2894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14:cNvPr>
              <p14:cNvContentPartPr/>
              <p14:nvPr/>
            </p14:nvContentPartPr>
            <p14:xfrm>
              <a:off x="8747400" y="3301720"/>
              <a:ext cx="100800" cy="1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29400" y="328408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14:cNvPr>
              <p14:cNvContentPartPr/>
              <p14:nvPr/>
            </p14:nvContentPartPr>
            <p14:xfrm>
              <a:off x="5130480" y="4403320"/>
              <a:ext cx="671400" cy="322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12490" y="4385680"/>
                <a:ext cx="70702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14:cNvPr>
              <p14:cNvContentPartPr/>
              <p14:nvPr/>
            </p14:nvContentPartPr>
            <p14:xfrm>
              <a:off x="4795320" y="4327000"/>
              <a:ext cx="224640" cy="332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777320" y="4309000"/>
                <a:ext cx="2602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14:cNvPr>
              <p14:cNvContentPartPr/>
              <p14:nvPr/>
            </p14:nvContentPartPr>
            <p14:xfrm>
              <a:off x="6004200" y="4378120"/>
              <a:ext cx="16200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86200" y="436012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14:cNvPr>
              <p14:cNvContentPartPr/>
              <p14:nvPr/>
            </p14:nvContentPartPr>
            <p14:xfrm>
              <a:off x="6034800" y="4451920"/>
              <a:ext cx="165600" cy="18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16800" y="4433920"/>
                <a:ext cx="2012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14:cNvPr>
              <p14:cNvContentPartPr/>
              <p14:nvPr/>
            </p14:nvContentPartPr>
            <p14:xfrm>
              <a:off x="6328920" y="4318720"/>
              <a:ext cx="235080" cy="18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10920" y="4301080"/>
                <a:ext cx="270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14:cNvPr>
              <p14:cNvContentPartPr/>
              <p14:nvPr/>
            </p14:nvContentPartPr>
            <p14:xfrm>
              <a:off x="6705120" y="4211440"/>
              <a:ext cx="315720" cy="25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687480" y="4193440"/>
                <a:ext cx="351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14:cNvPr>
              <p14:cNvContentPartPr/>
              <p14:nvPr/>
            </p14:nvContentPartPr>
            <p14:xfrm>
              <a:off x="6683880" y="4348240"/>
              <a:ext cx="350280" cy="246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6240" y="4330240"/>
                <a:ext cx="385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14:cNvPr>
              <p14:cNvContentPartPr/>
              <p14:nvPr/>
            </p14:nvContentPartPr>
            <p14:xfrm>
              <a:off x="558480" y="4785280"/>
              <a:ext cx="258120" cy="250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0840" y="4767280"/>
                <a:ext cx="293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14:cNvPr>
              <p14:cNvContentPartPr/>
              <p14:nvPr/>
            </p14:nvContentPartPr>
            <p14:xfrm>
              <a:off x="1094880" y="4887880"/>
              <a:ext cx="279000" cy="206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77240" y="4870240"/>
                <a:ext cx="314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14:cNvPr>
              <p14:cNvContentPartPr/>
              <p14:nvPr/>
            </p14:nvContentPartPr>
            <p14:xfrm>
              <a:off x="2285760" y="4947280"/>
              <a:ext cx="9036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268120" y="4929280"/>
                <a:ext cx="12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14:cNvPr>
              <p14:cNvContentPartPr/>
              <p14:nvPr/>
            </p14:nvContentPartPr>
            <p14:xfrm>
              <a:off x="2295840" y="4994440"/>
              <a:ext cx="97920" cy="1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277840" y="4976440"/>
                <a:ext cx="133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14:cNvPr>
              <p14:cNvContentPartPr/>
              <p14:nvPr/>
            </p14:nvContentPartPr>
            <p14:xfrm>
              <a:off x="2519400" y="4766920"/>
              <a:ext cx="182520" cy="18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01400" y="4748920"/>
                <a:ext cx="218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14:cNvPr>
              <p14:cNvContentPartPr/>
              <p14:nvPr/>
            </p14:nvContentPartPr>
            <p14:xfrm>
              <a:off x="2488800" y="4845400"/>
              <a:ext cx="521640" cy="178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71148" y="4827400"/>
                <a:ext cx="557305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14:cNvPr>
              <p14:cNvContentPartPr/>
              <p14:nvPr/>
            </p14:nvContentPartPr>
            <p14:xfrm>
              <a:off x="1472880" y="4825960"/>
              <a:ext cx="700560" cy="34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54880" y="4807979"/>
                <a:ext cx="736200" cy="377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14:cNvPr>
              <p14:cNvContentPartPr/>
              <p14:nvPr/>
            </p14:nvContentPartPr>
            <p14:xfrm>
              <a:off x="3129240" y="4876360"/>
              <a:ext cx="113040" cy="146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111240" y="4858720"/>
                <a:ext cx="1486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14:cNvPr>
              <p14:cNvContentPartPr/>
              <p14:nvPr/>
            </p14:nvContentPartPr>
            <p14:xfrm>
              <a:off x="3434160" y="4795000"/>
              <a:ext cx="147600" cy="134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6160" y="4777360"/>
                <a:ext cx="183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14:cNvPr>
              <p14:cNvContentPartPr/>
              <p14:nvPr/>
            </p14:nvContentPartPr>
            <p14:xfrm>
              <a:off x="4164960" y="4764760"/>
              <a:ext cx="723600" cy="421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147320" y="4747120"/>
                <a:ext cx="7592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14:cNvPr>
              <p14:cNvContentPartPr/>
              <p14:nvPr/>
            </p14:nvContentPartPr>
            <p14:xfrm>
              <a:off x="3715680" y="4815520"/>
              <a:ext cx="359280" cy="381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97698" y="4797520"/>
                <a:ext cx="394884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14:cNvPr>
              <p14:cNvContentPartPr/>
              <p14:nvPr/>
            </p14:nvContentPartPr>
            <p14:xfrm>
              <a:off x="3413280" y="4976800"/>
              <a:ext cx="198720" cy="18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95280" y="4958800"/>
                <a:ext cx="234360" cy="22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818123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14:cNvPr>
              <p14:cNvContentPartPr/>
              <p14:nvPr/>
            </p14:nvContentPartPr>
            <p14:xfrm>
              <a:off x="4195920" y="4266880"/>
              <a:ext cx="253800" cy="247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7920" y="4248880"/>
                <a:ext cx="2894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14:cNvPr>
              <p14:cNvContentPartPr/>
              <p14:nvPr/>
            </p14:nvContentPartPr>
            <p14:xfrm>
              <a:off x="8747400" y="3301720"/>
              <a:ext cx="100800" cy="1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29400" y="328408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14:cNvPr>
              <p14:cNvContentPartPr/>
              <p14:nvPr/>
            </p14:nvContentPartPr>
            <p14:xfrm>
              <a:off x="5130480" y="4403320"/>
              <a:ext cx="671400" cy="322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12490" y="4385680"/>
                <a:ext cx="70702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14:cNvPr>
              <p14:cNvContentPartPr/>
              <p14:nvPr/>
            </p14:nvContentPartPr>
            <p14:xfrm>
              <a:off x="4795320" y="4327000"/>
              <a:ext cx="224640" cy="332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777320" y="4309000"/>
                <a:ext cx="2602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14:cNvPr>
              <p14:cNvContentPartPr/>
              <p14:nvPr/>
            </p14:nvContentPartPr>
            <p14:xfrm>
              <a:off x="6004200" y="4378120"/>
              <a:ext cx="16200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86200" y="436012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14:cNvPr>
              <p14:cNvContentPartPr/>
              <p14:nvPr/>
            </p14:nvContentPartPr>
            <p14:xfrm>
              <a:off x="6034800" y="4451920"/>
              <a:ext cx="165600" cy="18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16800" y="4433920"/>
                <a:ext cx="2012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14:cNvPr>
              <p14:cNvContentPartPr/>
              <p14:nvPr/>
            </p14:nvContentPartPr>
            <p14:xfrm>
              <a:off x="6328920" y="4318720"/>
              <a:ext cx="235080" cy="18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10920" y="4301080"/>
                <a:ext cx="270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14:cNvPr>
              <p14:cNvContentPartPr/>
              <p14:nvPr/>
            </p14:nvContentPartPr>
            <p14:xfrm>
              <a:off x="6705120" y="4211440"/>
              <a:ext cx="315720" cy="25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687480" y="4193440"/>
                <a:ext cx="351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14:cNvPr>
              <p14:cNvContentPartPr/>
              <p14:nvPr/>
            </p14:nvContentPartPr>
            <p14:xfrm>
              <a:off x="6683880" y="4348240"/>
              <a:ext cx="350280" cy="246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6240" y="4330240"/>
                <a:ext cx="385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14:cNvPr>
              <p14:cNvContentPartPr/>
              <p14:nvPr/>
            </p14:nvContentPartPr>
            <p14:xfrm>
              <a:off x="558480" y="4785280"/>
              <a:ext cx="258120" cy="250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0840" y="4767280"/>
                <a:ext cx="293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14:cNvPr>
              <p14:cNvContentPartPr/>
              <p14:nvPr/>
            </p14:nvContentPartPr>
            <p14:xfrm>
              <a:off x="1094880" y="4887880"/>
              <a:ext cx="279000" cy="206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77240" y="4870240"/>
                <a:ext cx="314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14:cNvPr>
              <p14:cNvContentPartPr/>
              <p14:nvPr/>
            </p14:nvContentPartPr>
            <p14:xfrm>
              <a:off x="2285760" y="4947280"/>
              <a:ext cx="9036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268120" y="4929280"/>
                <a:ext cx="12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14:cNvPr>
              <p14:cNvContentPartPr/>
              <p14:nvPr/>
            </p14:nvContentPartPr>
            <p14:xfrm>
              <a:off x="2295840" y="4994440"/>
              <a:ext cx="97920" cy="1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277840" y="4976440"/>
                <a:ext cx="133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14:cNvPr>
              <p14:cNvContentPartPr/>
              <p14:nvPr/>
            </p14:nvContentPartPr>
            <p14:xfrm>
              <a:off x="2519400" y="4766920"/>
              <a:ext cx="182520" cy="18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01400" y="4748920"/>
                <a:ext cx="218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14:cNvPr>
              <p14:cNvContentPartPr/>
              <p14:nvPr/>
            </p14:nvContentPartPr>
            <p14:xfrm>
              <a:off x="2488800" y="4845400"/>
              <a:ext cx="521640" cy="178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71148" y="4827400"/>
                <a:ext cx="557305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14:cNvPr>
              <p14:cNvContentPartPr/>
              <p14:nvPr/>
            </p14:nvContentPartPr>
            <p14:xfrm>
              <a:off x="1472880" y="4825960"/>
              <a:ext cx="700560" cy="34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54880" y="4807979"/>
                <a:ext cx="736200" cy="377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14:cNvPr>
              <p14:cNvContentPartPr/>
              <p14:nvPr/>
            </p14:nvContentPartPr>
            <p14:xfrm>
              <a:off x="3129240" y="4876360"/>
              <a:ext cx="113040" cy="146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111240" y="4858720"/>
                <a:ext cx="1486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14:cNvPr>
              <p14:cNvContentPartPr/>
              <p14:nvPr/>
            </p14:nvContentPartPr>
            <p14:xfrm>
              <a:off x="3434160" y="4795000"/>
              <a:ext cx="147600" cy="134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6160" y="4777360"/>
                <a:ext cx="183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14:cNvPr>
              <p14:cNvContentPartPr/>
              <p14:nvPr/>
            </p14:nvContentPartPr>
            <p14:xfrm>
              <a:off x="4164960" y="4764760"/>
              <a:ext cx="723600" cy="421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147320" y="4747120"/>
                <a:ext cx="7592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14:cNvPr>
              <p14:cNvContentPartPr/>
              <p14:nvPr/>
            </p14:nvContentPartPr>
            <p14:xfrm>
              <a:off x="3715680" y="4815520"/>
              <a:ext cx="359280" cy="381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97698" y="4797520"/>
                <a:ext cx="394884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14:cNvPr>
              <p14:cNvContentPartPr/>
              <p14:nvPr/>
            </p14:nvContentPartPr>
            <p14:xfrm>
              <a:off x="3413280" y="4976800"/>
              <a:ext cx="198720" cy="18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95280" y="4958800"/>
                <a:ext cx="234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2AEB403-C9AE-4A09-BD03-167B55D2DA3C}"/>
                  </a:ext>
                </a:extLst>
              </p14:cNvPr>
              <p14:cNvContentPartPr/>
              <p14:nvPr/>
            </p14:nvContentPartPr>
            <p14:xfrm>
              <a:off x="5181240" y="4845760"/>
              <a:ext cx="242640" cy="253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2AEB403-C9AE-4A09-BD03-167B55D2DA3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163240" y="4827760"/>
                <a:ext cx="2782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AAF4AF6-92F5-4A2E-AF6B-A646AFB7AA4A}"/>
                  </a:ext>
                </a:extLst>
              </p14:cNvPr>
              <p14:cNvContentPartPr/>
              <p14:nvPr/>
            </p14:nvContentPartPr>
            <p14:xfrm>
              <a:off x="5741760" y="4923520"/>
              <a:ext cx="284040" cy="15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AAF4AF6-92F5-4A2E-AF6B-A646AFB7AA4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723760" y="4905520"/>
                <a:ext cx="319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90D9A7-0FB2-4788-B636-A1E54A5E2229}"/>
                  </a:ext>
                </a:extLst>
              </p14:cNvPr>
              <p14:cNvContentPartPr/>
              <p14:nvPr/>
            </p14:nvContentPartPr>
            <p14:xfrm>
              <a:off x="6187080" y="4969960"/>
              <a:ext cx="113040" cy="8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90D9A7-0FB2-4788-B636-A1E54A5E222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169440" y="4952320"/>
                <a:ext cx="148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B1DED6-1AB7-44DF-BF71-2BFE468B46E6}"/>
                  </a:ext>
                </a:extLst>
              </p14:cNvPr>
              <p14:cNvContentPartPr/>
              <p14:nvPr/>
            </p14:nvContentPartPr>
            <p14:xfrm>
              <a:off x="6463920" y="4825960"/>
              <a:ext cx="118800" cy="12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B1DED6-1AB7-44DF-BF71-2BFE468B46E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45920" y="4807960"/>
                <a:ext cx="1544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2F779A2-AF9F-4015-BF19-F2BEC7DD9DC4}"/>
                  </a:ext>
                </a:extLst>
              </p14:cNvPr>
              <p14:cNvContentPartPr/>
              <p14:nvPr/>
            </p14:nvContentPartPr>
            <p14:xfrm>
              <a:off x="6431160" y="5008480"/>
              <a:ext cx="1731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2F779A2-AF9F-4015-BF19-F2BEC7DD9DC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13160" y="4990840"/>
                <a:ext cx="20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5654B-85E5-46AC-B876-FBA4E9C56A97}"/>
                  </a:ext>
                </a:extLst>
              </p14:cNvPr>
              <p14:cNvContentPartPr/>
              <p14:nvPr/>
            </p14:nvContentPartPr>
            <p14:xfrm>
              <a:off x="6474000" y="5050600"/>
              <a:ext cx="124920" cy="139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5654B-85E5-46AC-B876-FBA4E9C56A9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456360" y="5032600"/>
                <a:ext cx="1605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39B7EDD-CF2A-4AEB-AC62-841B3148C984}"/>
                  </a:ext>
                </a:extLst>
              </p14:cNvPr>
              <p14:cNvContentPartPr/>
              <p14:nvPr/>
            </p14:nvContentPartPr>
            <p14:xfrm>
              <a:off x="6695040" y="4912720"/>
              <a:ext cx="223200" cy="36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39B7EDD-CF2A-4AEB-AC62-841B3148C98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677040" y="4895062"/>
                <a:ext cx="25884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3C48539-3219-4416-A88B-42EDD8EB3809}"/>
                  </a:ext>
                </a:extLst>
              </p14:cNvPr>
              <p14:cNvContentPartPr/>
              <p14:nvPr/>
            </p14:nvContentPartPr>
            <p14:xfrm>
              <a:off x="7050720" y="4968160"/>
              <a:ext cx="120960" cy="10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3C48539-3219-4416-A88B-42EDD8EB380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033080" y="4950160"/>
                <a:ext cx="156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6C16537-6190-44D3-B957-D81A3D5342EE}"/>
                  </a:ext>
                </a:extLst>
              </p14:cNvPr>
              <p14:cNvContentPartPr/>
              <p14:nvPr/>
            </p14:nvContentPartPr>
            <p14:xfrm>
              <a:off x="7070880" y="5049520"/>
              <a:ext cx="97920" cy="10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6C16537-6190-44D3-B957-D81A3D5342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052880" y="503152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AF0C911-7516-492D-B4EE-E7283E2C9F4D}"/>
                  </a:ext>
                </a:extLst>
              </p14:cNvPr>
              <p14:cNvContentPartPr/>
              <p14:nvPr/>
            </p14:nvContentPartPr>
            <p14:xfrm>
              <a:off x="7436640" y="4763680"/>
              <a:ext cx="172080" cy="11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AF0C911-7516-492D-B4EE-E7283E2C9F4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419000" y="4746040"/>
                <a:ext cx="2077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E96EC1B-5C2A-4EB4-8942-D7BBC251D08B}"/>
                  </a:ext>
                </a:extLst>
              </p14:cNvPr>
              <p14:cNvContentPartPr/>
              <p14:nvPr/>
            </p14:nvContentPartPr>
            <p14:xfrm>
              <a:off x="7713480" y="4927120"/>
              <a:ext cx="183600" cy="1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E96EC1B-5C2A-4EB4-8942-D7BBC251D08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695840" y="4909480"/>
                <a:ext cx="2192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0F4E61B-C7CE-4468-B239-B1CC79A2B629}"/>
                  </a:ext>
                </a:extLst>
              </p14:cNvPr>
              <p14:cNvContentPartPr/>
              <p14:nvPr/>
            </p14:nvContentPartPr>
            <p14:xfrm>
              <a:off x="7303440" y="4866280"/>
              <a:ext cx="291240" cy="203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0F4E61B-C7CE-4468-B239-B1CC79A2B62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285800" y="4848280"/>
                <a:ext cx="326880" cy="23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874454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14:cNvPr>
              <p14:cNvContentPartPr/>
              <p14:nvPr/>
            </p14:nvContentPartPr>
            <p14:xfrm>
              <a:off x="4195920" y="4266880"/>
              <a:ext cx="253800" cy="247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7920" y="4248880"/>
                <a:ext cx="2894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14:cNvPr>
              <p14:cNvContentPartPr/>
              <p14:nvPr/>
            </p14:nvContentPartPr>
            <p14:xfrm>
              <a:off x="8747400" y="3301720"/>
              <a:ext cx="100800" cy="1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29400" y="328408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14:cNvPr>
              <p14:cNvContentPartPr/>
              <p14:nvPr/>
            </p14:nvContentPartPr>
            <p14:xfrm>
              <a:off x="5130480" y="4403320"/>
              <a:ext cx="671400" cy="322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12490" y="4385680"/>
                <a:ext cx="70702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14:cNvPr>
              <p14:cNvContentPartPr/>
              <p14:nvPr/>
            </p14:nvContentPartPr>
            <p14:xfrm>
              <a:off x="4795320" y="4327000"/>
              <a:ext cx="224640" cy="332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777320" y="4309000"/>
                <a:ext cx="2602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14:cNvPr>
              <p14:cNvContentPartPr/>
              <p14:nvPr/>
            </p14:nvContentPartPr>
            <p14:xfrm>
              <a:off x="6004200" y="4378120"/>
              <a:ext cx="16200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86200" y="436012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14:cNvPr>
              <p14:cNvContentPartPr/>
              <p14:nvPr/>
            </p14:nvContentPartPr>
            <p14:xfrm>
              <a:off x="6034800" y="4451920"/>
              <a:ext cx="165600" cy="18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16800" y="4433920"/>
                <a:ext cx="2012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14:cNvPr>
              <p14:cNvContentPartPr/>
              <p14:nvPr/>
            </p14:nvContentPartPr>
            <p14:xfrm>
              <a:off x="6328920" y="4318720"/>
              <a:ext cx="235080" cy="18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10920" y="4301080"/>
                <a:ext cx="270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14:cNvPr>
              <p14:cNvContentPartPr/>
              <p14:nvPr/>
            </p14:nvContentPartPr>
            <p14:xfrm>
              <a:off x="6705120" y="4211440"/>
              <a:ext cx="315720" cy="25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687480" y="4193440"/>
                <a:ext cx="351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14:cNvPr>
              <p14:cNvContentPartPr/>
              <p14:nvPr/>
            </p14:nvContentPartPr>
            <p14:xfrm>
              <a:off x="6683880" y="4348240"/>
              <a:ext cx="350280" cy="246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6240" y="4330240"/>
                <a:ext cx="385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14:cNvPr>
              <p14:cNvContentPartPr/>
              <p14:nvPr/>
            </p14:nvContentPartPr>
            <p14:xfrm>
              <a:off x="558480" y="4785280"/>
              <a:ext cx="258120" cy="250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0840" y="4767280"/>
                <a:ext cx="293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14:cNvPr>
              <p14:cNvContentPartPr/>
              <p14:nvPr/>
            </p14:nvContentPartPr>
            <p14:xfrm>
              <a:off x="1094880" y="4887880"/>
              <a:ext cx="279000" cy="206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77240" y="4870240"/>
                <a:ext cx="314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14:cNvPr>
              <p14:cNvContentPartPr/>
              <p14:nvPr/>
            </p14:nvContentPartPr>
            <p14:xfrm>
              <a:off x="2285760" y="4947280"/>
              <a:ext cx="9036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268120" y="4929280"/>
                <a:ext cx="12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14:cNvPr>
              <p14:cNvContentPartPr/>
              <p14:nvPr/>
            </p14:nvContentPartPr>
            <p14:xfrm>
              <a:off x="2295840" y="4994440"/>
              <a:ext cx="97920" cy="1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277840" y="4976440"/>
                <a:ext cx="133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14:cNvPr>
              <p14:cNvContentPartPr/>
              <p14:nvPr/>
            </p14:nvContentPartPr>
            <p14:xfrm>
              <a:off x="2519400" y="4766920"/>
              <a:ext cx="182520" cy="18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01400" y="4748920"/>
                <a:ext cx="218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14:cNvPr>
              <p14:cNvContentPartPr/>
              <p14:nvPr/>
            </p14:nvContentPartPr>
            <p14:xfrm>
              <a:off x="2488800" y="4845400"/>
              <a:ext cx="521640" cy="178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71148" y="4827400"/>
                <a:ext cx="557305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14:cNvPr>
              <p14:cNvContentPartPr/>
              <p14:nvPr/>
            </p14:nvContentPartPr>
            <p14:xfrm>
              <a:off x="1472880" y="4825960"/>
              <a:ext cx="700560" cy="34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54880" y="4807979"/>
                <a:ext cx="736200" cy="377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14:cNvPr>
              <p14:cNvContentPartPr/>
              <p14:nvPr/>
            </p14:nvContentPartPr>
            <p14:xfrm>
              <a:off x="3129240" y="4876360"/>
              <a:ext cx="113040" cy="146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111240" y="4858720"/>
                <a:ext cx="1486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14:cNvPr>
              <p14:cNvContentPartPr/>
              <p14:nvPr/>
            </p14:nvContentPartPr>
            <p14:xfrm>
              <a:off x="3434160" y="4795000"/>
              <a:ext cx="147600" cy="134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6160" y="4777360"/>
                <a:ext cx="183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14:cNvPr>
              <p14:cNvContentPartPr/>
              <p14:nvPr/>
            </p14:nvContentPartPr>
            <p14:xfrm>
              <a:off x="4164960" y="4764760"/>
              <a:ext cx="723600" cy="421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147320" y="4747120"/>
                <a:ext cx="7592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14:cNvPr>
              <p14:cNvContentPartPr/>
              <p14:nvPr/>
            </p14:nvContentPartPr>
            <p14:xfrm>
              <a:off x="3715680" y="4815520"/>
              <a:ext cx="359280" cy="381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97698" y="4797520"/>
                <a:ext cx="394884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14:cNvPr>
              <p14:cNvContentPartPr/>
              <p14:nvPr/>
            </p14:nvContentPartPr>
            <p14:xfrm>
              <a:off x="3413280" y="4976800"/>
              <a:ext cx="198720" cy="18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95280" y="4958800"/>
                <a:ext cx="234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2AEB403-C9AE-4A09-BD03-167B55D2DA3C}"/>
                  </a:ext>
                </a:extLst>
              </p14:cNvPr>
              <p14:cNvContentPartPr/>
              <p14:nvPr/>
            </p14:nvContentPartPr>
            <p14:xfrm>
              <a:off x="5181240" y="4845760"/>
              <a:ext cx="242640" cy="253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2AEB403-C9AE-4A09-BD03-167B55D2DA3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163240" y="4827760"/>
                <a:ext cx="2782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AAF4AF6-92F5-4A2E-AF6B-A646AFB7AA4A}"/>
                  </a:ext>
                </a:extLst>
              </p14:cNvPr>
              <p14:cNvContentPartPr/>
              <p14:nvPr/>
            </p14:nvContentPartPr>
            <p14:xfrm>
              <a:off x="5741760" y="4923520"/>
              <a:ext cx="284040" cy="15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AAF4AF6-92F5-4A2E-AF6B-A646AFB7AA4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723760" y="4905520"/>
                <a:ext cx="319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90D9A7-0FB2-4788-B636-A1E54A5E2229}"/>
                  </a:ext>
                </a:extLst>
              </p14:cNvPr>
              <p14:cNvContentPartPr/>
              <p14:nvPr/>
            </p14:nvContentPartPr>
            <p14:xfrm>
              <a:off x="6187080" y="4969960"/>
              <a:ext cx="113040" cy="8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90D9A7-0FB2-4788-B636-A1E54A5E222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169440" y="4952320"/>
                <a:ext cx="148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B1DED6-1AB7-44DF-BF71-2BFE468B46E6}"/>
                  </a:ext>
                </a:extLst>
              </p14:cNvPr>
              <p14:cNvContentPartPr/>
              <p14:nvPr/>
            </p14:nvContentPartPr>
            <p14:xfrm>
              <a:off x="6463920" y="4825960"/>
              <a:ext cx="118800" cy="12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B1DED6-1AB7-44DF-BF71-2BFE468B46E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45920" y="4807960"/>
                <a:ext cx="1544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2F779A2-AF9F-4015-BF19-F2BEC7DD9DC4}"/>
                  </a:ext>
                </a:extLst>
              </p14:cNvPr>
              <p14:cNvContentPartPr/>
              <p14:nvPr/>
            </p14:nvContentPartPr>
            <p14:xfrm>
              <a:off x="6431160" y="5008480"/>
              <a:ext cx="1731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2F779A2-AF9F-4015-BF19-F2BEC7DD9DC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13160" y="4990840"/>
                <a:ext cx="20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5654B-85E5-46AC-B876-FBA4E9C56A97}"/>
                  </a:ext>
                </a:extLst>
              </p14:cNvPr>
              <p14:cNvContentPartPr/>
              <p14:nvPr/>
            </p14:nvContentPartPr>
            <p14:xfrm>
              <a:off x="6474000" y="5050600"/>
              <a:ext cx="124920" cy="139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5654B-85E5-46AC-B876-FBA4E9C56A9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456360" y="5032600"/>
                <a:ext cx="1605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39B7EDD-CF2A-4AEB-AC62-841B3148C984}"/>
                  </a:ext>
                </a:extLst>
              </p14:cNvPr>
              <p14:cNvContentPartPr/>
              <p14:nvPr/>
            </p14:nvContentPartPr>
            <p14:xfrm>
              <a:off x="6695040" y="4912720"/>
              <a:ext cx="223200" cy="36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39B7EDD-CF2A-4AEB-AC62-841B3148C98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677040" y="4895062"/>
                <a:ext cx="25884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3C48539-3219-4416-A88B-42EDD8EB3809}"/>
                  </a:ext>
                </a:extLst>
              </p14:cNvPr>
              <p14:cNvContentPartPr/>
              <p14:nvPr/>
            </p14:nvContentPartPr>
            <p14:xfrm>
              <a:off x="7050720" y="4968160"/>
              <a:ext cx="120960" cy="10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3C48539-3219-4416-A88B-42EDD8EB380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033080" y="4950160"/>
                <a:ext cx="156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6C16537-6190-44D3-B957-D81A3D5342EE}"/>
                  </a:ext>
                </a:extLst>
              </p14:cNvPr>
              <p14:cNvContentPartPr/>
              <p14:nvPr/>
            </p14:nvContentPartPr>
            <p14:xfrm>
              <a:off x="7070880" y="5049520"/>
              <a:ext cx="97920" cy="10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6C16537-6190-44D3-B957-D81A3D5342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052880" y="503152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AF0C911-7516-492D-B4EE-E7283E2C9F4D}"/>
                  </a:ext>
                </a:extLst>
              </p14:cNvPr>
              <p14:cNvContentPartPr/>
              <p14:nvPr/>
            </p14:nvContentPartPr>
            <p14:xfrm>
              <a:off x="7436640" y="4763680"/>
              <a:ext cx="172080" cy="11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AF0C911-7516-492D-B4EE-E7283E2C9F4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419000" y="4746040"/>
                <a:ext cx="2077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E96EC1B-5C2A-4EB4-8942-D7BBC251D08B}"/>
                  </a:ext>
                </a:extLst>
              </p14:cNvPr>
              <p14:cNvContentPartPr/>
              <p14:nvPr/>
            </p14:nvContentPartPr>
            <p14:xfrm>
              <a:off x="7713480" y="4927120"/>
              <a:ext cx="183600" cy="1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E96EC1B-5C2A-4EB4-8942-D7BBC251D08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695840" y="4909480"/>
                <a:ext cx="2192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0F4E61B-C7CE-4468-B239-B1CC79A2B629}"/>
                  </a:ext>
                </a:extLst>
              </p14:cNvPr>
              <p14:cNvContentPartPr/>
              <p14:nvPr/>
            </p14:nvContentPartPr>
            <p14:xfrm>
              <a:off x="7303440" y="4866280"/>
              <a:ext cx="291240" cy="203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0F4E61B-C7CE-4468-B239-B1CC79A2B62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285800" y="4848280"/>
                <a:ext cx="3268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BEB223-3946-46FE-BCE0-E355DA9B5095}"/>
                  </a:ext>
                </a:extLst>
              </p14:cNvPr>
              <p14:cNvContentPartPr/>
              <p14:nvPr/>
            </p14:nvContentPartPr>
            <p14:xfrm>
              <a:off x="5403360" y="4498720"/>
              <a:ext cx="2706840" cy="845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BEB223-3946-46FE-BCE0-E355DA9B5095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385720" y="4463080"/>
                <a:ext cx="2742480" cy="9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CDC009-8D03-47D6-9B23-E090E6315843}"/>
                  </a:ext>
                </a:extLst>
              </p14:cNvPr>
              <p14:cNvContentPartPr/>
              <p14:nvPr/>
            </p14:nvContentPartPr>
            <p14:xfrm>
              <a:off x="6204360" y="5651440"/>
              <a:ext cx="642240" cy="16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CDC009-8D03-47D6-9B23-E090E631584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186720" y="5633800"/>
                <a:ext cx="677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48D31BF-C2F4-4542-89D6-063AC167E824}"/>
                  </a:ext>
                </a:extLst>
              </p14:cNvPr>
              <p14:cNvContentPartPr/>
              <p14:nvPr/>
            </p14:nvContentPartPr>
            <p14:xfrm>
              <a:off x="7078440" y="5451640"/>
              <a:ext cx="1842840" cy="6134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48D31BF-C2F4-4542-89D6-063AC167E8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060440" y="5433651"/>
                <a:ext cx="1878480" cy="649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B12C1C1-B423-4538-93E9-2CF38B2B2960}"/>
                  </a:ext>
                </a:extLst>
              </p14:cNvPr>
              <p14:cNvContentPartPr/>
              <p14:nvPr/>
            </p14:nvContentPartPr>
            <p14:xfrm>
              <a:off x="4472040" y="5465680"/>
              <a:ext cx="1429200" cy="356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B12C1C1-B423-4538-93E9-2CF38B2B296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454400" y="5447680"/>
                <a:ext cx="14648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360BFFB-B393-47AF-B6FC-8F825DC97960}"/>
                  </a:ext>
                </a:extLst>
              </p14:cNvPr>
              <p14:cNvContentPartPr/>
              <p14:nvPr/>
            </p14:nvContentPartPr>
            <p14:xfrm>
              <a:off x="6480120" y="6146440"/>
              <a:ext cx="177480" cy="325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360BFFB-B393-47AF-B6FC-8F825DC97960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2480" y="6128440"/>
                <a:ext cx="213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CCFCEC6-8C77-48ED-803F-980032DE4951}"/>
                  </a:ext>
                </a:extLst>
              </p14:cNvPr>
              <p14:cNvContentPartPr/>
              <p14:nvPr/>
            </p14:nvContentPartPr>
            <p14:xfrm>
              <a:off x="7753440" y="2488120"/>
              <a:ext cx="906120" cy="771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CCFCEC6-8C77-48ED-803F-980032DE4951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735440" y="2470120"/>
                <a:ext cx="941760" cy="80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755789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809040" y="873520"/>
              <a:ext cx="2167920" cy="75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1400" y="855520"/>
                <a:ext cx="2203560" cy="79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7952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258421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856135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098068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711441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24139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51874</TotalTime>
  <Words>131</Words>
  <Application>Microsoft Office PowerPoint</Application>
  <PresentationFormat>On-screen Show (4:3)</PresentationFormat>
  <Paragraphs>131</Paragraphs>
  <Slides>131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131</vt:i4>
      </vt:variant>
    </vt:vector>
  </HeadingPairs>
  <TitlesOfParts>
    <vt:vector size="136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360</cp:revision>
  <dcterms:created xsi:type="dcterms:W3CDTF">2010-09-30T20:09:09Z</dcterms:created>
  <dcterms:modified xsi:type="dcterms:W3CDTF">2020-10-21T16:06:16Z</dcterms:modified>
</cp:coreProperties>
</file>